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charts/chart1.xml" ContentType="application/vnd.openxmlformats-officedocument.drawingml.chart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22" r:id="rId2"/>
    <p:sldId id="394" r:id="rId3"/>
    <p:sldId id="398" r:id="rId4"/>
    <p:sldId id="399" r:id="rId5"/>
    <p:sldId id="323" r:id="rId6"/>
    <p:sldId id="384" r:id="rId7"/>
    <p:sldId id="385" r:id="rId8"/>
    <p:sldId id="329" r:id="rId9"/>
    <p:sldId id="386" r:id="rId10"/>
    <p:sldId id="389" r:id="rId11"/>
    <p:sldId id="390" r:id="rId12"/>
    <p:sldId id="391" r:id="rId13"/>
    <p:sldId id="392" r:id="rId14"/>
    <p:sldId id="400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97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61" r:id="rId44"/>
    <p:sldId id="362" r:id="rId45"/>
    <p:sldId id="363" r:id="rId46"/>
    <p:sldId id="395" r:id="rId47"/>
    <p:sldId id="396" r:id="rId48"/>
    <p:sldId id="383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23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ownloads:Registration%20(Responses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Prof. </a:t>
                    </a:r>
                    <a:r>
                      <a:rPr lang="en-US" b="1" dirty="0" err="1" smtClean="0"/>
                      <a:t>Mahmoody’s</a:t>
                    </a:r>
                    <a:r>
                      <a:rPr lang="en-US" b="1" dirty="0" smtClean="0"/>
                      <a:t> </a:t>
                    </a:r>
                    <a:r>
                      <a:rPr lang="en-US" b="1" dirty="0"/>
                      <a:t>Course, 2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'[Registration (Responses).xlsx]Form Responses 1'!$I$35:$I$37</c:f>
              <c:strCache>
                <c:ptCount val="3"/>
                <c:pt idx="0">
                  <c:v>None</c:v>
                </c:pt>
                <c:pt idx="1">
                  <c:v>Little</c:v>
                </c:pt>
                <c:pt idx="2">
                  <c:v>Mahmoody's Course</c:v>
                </c:pt>
              </c:strCache>
            </c:strRef>
          </c:cat>
          <c:val>
            <c:numRef>
              <c:f>'[Registration (Responses).xlsx]Form Responses 1'!$J$35:$J$37</c:f>
              <c:numCache>
                <c:formatCode>General</c:formatCode>
                <c:ptCount val="3"/>
                <c:pt idx="0">
                  <c:v>20.0</c:v>
                </c:pt>
                <c:pt idx="1">
                  <c:v>8.0</c:v>
                </c:pt>
                <c:pt idx="2">
                  <c:v>2.0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31T18:10:44.9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9548 5416 20 0,'30'-26'10'0,"-5"11"-12"15,-21 11 11-15,1 0-8 0,3-4 0 16,9 8 2-16,-4-3 1 16,12 3-4-16,5 0 0 15,9 3 2-15,-1 9 1 16,0-1-1-16,5 12 1 16,4 3-2-16,0 5 0 15,12 10 1-15,-3 8 1 16,-1 16-1-16,0 18 0 15,1 0 1-15,3 8 0 16,-3 4 0-16,-10 15 0 0,-7 7-1 16,-5 4 1-16,-13 4-1 15,-8 0 1-15,-13 3 0 16,-13 5 1-16,-12-4 0 16,-10-5 0-16,-7-6 0 15,-18-1 1-15,-16-3-2 16,-18-1 1-16,-8-14-2 15,-13-12 1-15,-4-4-1 16,-1-19 0-16,1-15-1 16,0-11 0-16,8-11 0 15,17-8 1-15,9-12-3 16,9-3 0-16,12-4-4 16,4-4 0-16,9 1-9 15,4-1 0-15,5 4-3 16,12-4 1-16</inkml:trace>
  <inkml:trace contextRef="#ctx0" brushRef="#br0" timeOffset="1006.118">10174 6491 29 0,'-9'-8'14'0,"22"20"-11"15,-5-16 21-15,10-7-22 16,3-1 1-16,4 5 2 16,14-8 1-16,8 0-7 15,8-4 1-15,9-8 4 16,17-11 0-16,12 4-1 16,1-4 0-16,21-7-1 15,4-8 0-15,13-8-1 16,5-7 1-16,7-15-2 15,5 3 1-15,13-3-1 16,0 8 1-16,4-9-1 16,5 12 1-16,7 0-1 0,14 12 1 15,8 3-2-15,9 4 1 16,17 4-1-16,8 15 1 16,4 19 0-16,1 7 0 15,8 8 0-15,8 8 1 16,5 3 0-16,4 12 1 15,0 7 0-15,4 4 0 16,-12 0 1-16,-9 4 0 16,-9-8-1-16,-25 8 1 15,-13 0-2-15,-12 4 1 16,-14-8-2-16,-25 11 1 0,-8 4-4 16,-22-7 0-16,-17 0-7 15,-16-5 0-15,-14-6-6 16,-34-9 0-16</inkml:trace>
  <inkml:trace contextRef="#ctx0" brushRef="#br0" timeOffset="3768.101">17907 1181 23 0,'-4'30'11'0,"-4"38"-2"15,8-49 8-15,0 12-13 16,-5 10 1-16,-3 8 2 15,-5 12 0-15,-4 15-10 16,0 7 1-16,0 4 6 16,4-7 0-16,0-1-2 15,5-7 0-15,4-4-1 16,4 0 0-16,4-4 1 16,4-18 0-16,1-1 0 0,8-14 1 15,4-9-1-15,13-7 0 16,13-3 0-16,17-8 0 15,8-1-1-15,26-3 1 16,22 4-2-16,24-4 0 16,18 4 0-16,8 0 1 15,14 0-1-15,7 3 0 16,9-3 1-16,18 0 0 16,7 3 0-16,14 1 1 15,8 3-1-15,21 1 0 16,5 6 0-16,16 5 0 0,5 0-1 15,8 0 0-15,-12-1 0 16,-17-3 0-16,-31-4 0 16,-16-7 1-16,-30-1-1 15,-30-7 0-15,-13 8 1 16,-12-16 0-16,-22 1-1 16,-17-4 1-16,-12-5 0 15,-14 1 0-15,-8-7 0 16,-8-5 0-16,0-3 0 15,-9-8 0-15,-4-4 0 16,-5 1 0-16,-8-12-1 16,0-4 1-16,-4-7-1 15,0-12 0-15,-4-15 0 16,-9 4 0-16,-5 4-1 16,-3 7 0-16,-9-11 0 15,-4 15 1-15,-1 8-1 0,1 7 0 16,-9 0 0-16,1 4 0 15,-6 0 0-15,-3 4 1 16,-4 0-1-16,-9 7 1 16,-13 4-1-16,-13 0 1 15,-21 1-1-15,-17-9 1 16,-30 5 0-16,-25 3 1 16,-9 7 0-16,-29 5 0 15,-14 15 0-15,-8 7 1 16,-12 4 0-16,-10 11 1 0,-24 8-1 15,-10 15 1-15,-3-7-1 16,-18 14 0-16,9-7 0 16,-8-7 1-16,12-12-2 15,-9-15 1-15,10-4-1 16,20 4 1-16,18-11-2 16,25-1 1-16,17-3-6 15,43 4 0-15,29 3-9 16,26 5 0-16,21-5-6 15,9 8 0-15</inkml:trace>
  <inkml:trace contextRef="#ctx0" brushRef="#br0" timeOffset="4744.6677">18857 1711 30 0,'-4'117'15'0,"-22"-11"-16"0,26-83 19 16,4 7-15-16,5 4 1 15,-1-11 2-15,1 0 0 16,-1-4-7-16,1-4 0 16,-9-15 5-16,0-15 1 15,-4-12-2-15,-1-15 1 16,-3-18-1-16,-5-8 0 15,0-8-1-15,-4 8 1 0,5 0-1 16,-1 7 1-16,9 1-1 16,4 7 0-16,4 0 0 15,9 11 0-15,4 8-1 16,4 0 1-16,9 0-2 16,0 23 1-16,8 7-1 15,4 4 0-15,-3 7 0 16,-1 12 0-16,0 8 0 15,-12-1 0-15,-5 1 0 16,-8-1 1-16,-13 8-1 16,-13-7 0-16,-8-1 1 15,-9-7 0-15,-4-4-1 16,4 1 1-16,5-5-1 16,3 4 1-16,10-4 0 15,7-3 0-15,5 7 1 16,13 8 0-16,8 3 0 15,14 8 1-15,7 8 0 0,1 0 1 16,4-8-2-16,-1 7 1 16,1 1-1-16,0 0 0 15,-4-8-2-15,-9 3 1 16,-4-14-5-16,-9 4 0 16,-8-12-8-16,-5-4 0 15,-8 4-8-15,-8-3 0 16</inkml:trace>
  <inkml:trace contextRef="#ctx0" brushRef="#br0" timeOffset="5179.44">19849 1756 45 0,'9'-19'22'0,"-31"-7"-23"16,18 18 34-16,-9 1-30 15,-4-5 1-15,-4 12 0 16,-9 0 1-16,0 12-7 16,5 7 1-16,-5 7 3 15,5 4 1-15,7 8-2 16,6 0 0-16,3-4 0 16,9 0 0-16,4 0 1 15,9-7 0-15,4-8 1 16,0-8 0-16,13-11 0 15,0-7 0-15,-5-16 0 0,5-4 0 16,-4-7-2-16,-5-4 1 16,0 4-2-16,-4 8 1 15,0 3-1-15,1 4 1 16,-1 15-1-16,0 8 0 16,0 11 0-16,0 8 1 15,0 0 0-15,-9 3 0 16,1-3-3-16,-5 0 0 15,-8-4-6-15,-1-4 0 16,1 0-6-16,0-11 1 16,-5-12-6-16,5-3 0 0</inkml:trace>
  <inkml:trace contextRef="#ctx0" brushRef="#br0" timeOffset="5525.1652">20011 1684 33 0,'34'4'16'0,"17"49"-11"16,-38-41 24-16,4 6-27 15,0 13 1-15,-4 3 1 16,-5-4 0-16,1 4-5 16,-5-4 0-16,0-3 4 15,1-4 0-15,-1-8 0 16,0-11 0-16,-4-4-1 16,4-8 0-16,5-7 0 15,-1-8 0-15,1-7 0 16,-1-8 0-16,1 0-2 15,-1 0 1-15,5 12-1 0,4 3 0 16,9 4 0-16,-1 15 1 16,5 4 0-16,0 12 0 15,0 7 0-15,0 15 1 32,-1 15-1-32,-12-4 1 15,-4 1-3-15,-4-12 0 16,-1 0-6-16,-3-4 0 15,3-3-9-15,1-12 0 16</inkml:trace>
  <inkml:trace contextRef="#ctx0" brushRef="#br0" timeOffset="5990.7668">20944 1756 37 0,'0'4'18'0,"-13"-4"-12"16,9-7 23-16,-9 10-25 16,-8 1 0-16,-9 11 0 15,0 12 0-15,0-5-6 16,5 9 1-16,-1 3 3 16,9 7 1-16,8-7-2 15,9 4 0-15,5-7 0 16,7-1 1-16,6-11-1 15,3-19 1-15,0-12-1 16,0-10 1-16,1-9 0 0,3-18 0 16,1-19-2-16,-5-11 1 15,0-1 0-15,-4-7 0 16,-4 11-1-16,-4 12 1 16,-1 11 0-16,1 11 1 15,-1 8 0-15,-3 19 1 16,-1 4-1-16,-4 22 1 15,4 8-1-15,-4 19 1 16,-4 15-1-16,0 15 0 16,-1 12-2-16,1 7 1 15,4-8-3-15,-4-3 1 0,4-4-5 16,4-15 0-16,9-8-6 16,4-8 0-16,4-18-7 15,5-12 0-15</inkml:trace>
  <inkml:trace contextRef="#ctx0" brushRef="#br0" timeOffset="6275.746">21408 1764 44 0,'25'-19'22'0,"-29"34"-27"16,0-11 35-16,0 11-25 16,-5 8 0-16,-4 3 2 15,1 8 1-15,-1 4-10 16,-4 4 0-16,8 3 6 15,5-11 1-15,8 4-3 16,5-8 1-16,8-3 0 16,4-8 0-16,5-12 0 0,-1-3 0 15,1-11 0-15,-1-16 0 16,-8-7-2-16,-4-8 1 16,-9 0-4-16,-4-8 0 15,-8 12-4-15,-5 0 1 16,0 4-7-16,-8 4 1 15,4 7-7-15,0 11 0 16</inkml:trace>
  <inkml:trace contextRef="#ctx0" brushRef="#br0" timeOffset="6756.1922">21629 1953 48 0,'34'34'24'0,"0"4"-21"16,-25-30 41-16,-1 14-43 15,1-3 1-15,-5-4 0 16,-4 1 0-16,4-5-3 16,-4-4 1-16,0 1 1 15,0-4 0-15,0-4-1 16,0-8 1-16,0-7-2 16,0-8 1-16,5-3 0 15,3-8 0-15,1 7-1 16,-1 1 1-16,5 3-1 15,4 12 0-15,0-4 0 16,0 7 0-16,0 8 0 16,4 4 1-16,-3 3 0 0,-6 9 0 15,-3-5 0-15,-1 4 1 16,1 0 0-16,-5-3 0 16,0-5 0-16,-4-7 0 15,5-7 1-15,3-9 0 16,1-3-1-16,-1-3 0 15,5-1-1-15,0 4 1 16,4 4-1-16,4 7 1 16,0 8-1-16,1 8 1 15,-1 7-1-15,0 8 1 0,-4 7-1 16,-4 12 0-16,-4-8-3 16,-5 4 0-16,-4 3-10 15,-4 1 1-15,-5 0-5 16,-4-12 0-16</inkml:trace>
  <inkml:trace contextRef="#ctx0" brushRef="#br0" timeOffset="7446.2829">22238 1934 28 0,'13'15'14'0,"8"23"-8"0,-12-23 17 15,-1 8-18-15,5 7 0 16,0 1 3-16,0-1 1 16,-1 4-12-16,-3-4 1 15,-1-3 7-15,1-5 0 16,-5-6-2-16,1-9 1 15,-5-7-2-15,4-15 0 16,0-8 0-16,5-7 1 16,-1-8-1-16,1-3 1 15,3-5-2-15,1 4 0 16,4 1 0-16,-4 7 0 16,4 15-1-16,0 4 1 0,0 11-1 15,0 11 0-15,0 12 0 16,0 8 0-16,-4 3 0 15,0 0 1-15,-1 1-1 16,1 3 1-16,4-4 1 16,5-3 0-16,3-9 1 15,5-6 1-15,4-8-1 16,-4-8 1-16,0-4 0 16,-1-11 0-16,-7-7-2 15,3-8 1-15,-3-12-3 16,-5-3 1-16,-5 8-1 15,-7-5 0-15,-5 5-1 16,0 3 0-16,-5 7 0 16,-3 16 0-16,-5 19 0 15,-4 11 0-15,0 15 0 0,0 1 1 16,4 7 0-16,5 3 0 16,-1 5 0-16,9-9 1 15,4 5 0-15,5-8 0 16,4 0 0-16,4-4 0 15,0-11-5-15,0-7 1 16,4-8-7-16,0-12 1 16,5-7-9-16,4-8 0 15,-5-7-3-15,1-12 1 16</inkml:trace>
  <inkml:trace contextRef="#ctx0" brushRef="#br0" timeOffset="7807.4348">23358 1669 42 0,'51'-22'21'0,"-42"22"-31"0,-9 0 41 0,-4 0-28 16,-5 3 0-16,-8 1 1 15,-13 7 0-15,-4 8-6 16,-8 8 0-16,-1 7 4 16,5 0 0-16,4 4-2 15,4-8 1-15,9 0-2 16,16-7 1-16,10 0 1 15,12-4 1-15,8 3 0 16,9 1 0-16,4-4 1 16,9 0 1-16,4 4 0 15,-4 3 0-15,-8-7-1 0,-10-4 0 16,-7 4-1-16,-10 0 0 16,-12 0-1-16,-12-4 0 15,-18 0-1-15,-4-3 1 16,-4-5-3-16,3 1 1 15,-3-4-5-15,8-4 1 16,9-4-7-16,8-4 1 16,9 1-6-16,8-5 1 15</inkml:trace>
  <inkml:trace contextRef="#ctx0" brushRef="#br0" timeOffset="8151.9641">23729 1809 34 0,'25'-30'17'15,"-29"-12"-14"-15,0 35 26 0,0 7-28 16,-9-4 1-16,0 4 0 16,-8 11 0-16,-1 1-3 15,5 7 0-15,-4 3 2 16,0 5 0-16,4-1-1 16,4 1 1-16,4-4-1 15,5-5 1-15,8-2 0 16,5 3 1-16,12-4-1 15,13 0 0-15,9-8 1 16,4 1 1-16,0 3 0 16,-1 4 1-16,-3 4-1 15,-5 4 1-15,-4 0-1 16,-12-8 1-16,-18 8-2 16,-13-1 0-16,-12 5-1 0,-21-4 1 15,-14-5-3-15,5-2 1 16,-9-1-9-16,-3-4 0 15,3 0-8-15,9-7 1 16</inkml:trace>
  <inkml:trace contextRef="#ctx0" brushRef="#br0" timeOffset="125782.1619">18035 4163 17 0,'4'-7'8'0,"-4"18"2"16,0-11 8-16,5-11-14 15,-1 0 0-15,0-5 2 16,5-3 1-16,-1-3-8 15,1 3 0-15,3-4 5 16,1 8 0-16,4 4-2 0,5-5 1 16,3 5-2-1,1 4 0-15,3 3-1 0,5 11 0 16,1-3 0-16,7 11 0 16,-4 4 0-16,5 8 0 15,-5-1 1-15,5 16 0 16,-9 7-1-16,-8 23 1 15,-5 7-1-15,-4 1 1 16,-9-4 0-16,-8 3 0 16,-8-11-1-16,-9-3 1 15,-9-5 0-15,-3-3 1 16,-6-12 0-16,-3-7 0 0,4-4 0 16,4-7 0-16,0-8 0 15,9-8 1-15,0-7-1 16,8-4 1-16,5-8-1 15,8-3 1-15,4-4-1 16,13 0 0-16,13-1 0 16,12 5 0-16,5 3-1 15,8 8 1-15,1 4-1 16,3 8 0-16,1 7-1 16,-5-1 1-16,-8 5-1 15,-8 4 0-15,-5 3-4 16,-5 0 1-16,-3 0-10 15,-9-7 0-15,0-4-4 16,0-11 1-16</inkml:trace>
  <inkml:trace contextRef="#ctx0" brushRef="#br0" timeOffset="126276.8627">19470 4167 0 0,'-8'0'0'0,"-5"-11"25"0,13 11-16 16,-4 0-7-16,-5 4 0 0,-4-1 2 15,1 9 1-15,-5 7-6 16,-9 11 1-16,-4 0 4 15,-4 12 1-15,0 11 0 16,-4-4 0-16,4 8-1 16,4-4 1-16,9 11 0 15,8-7 0-15,8-8 0 16,14-11 1-16,8-8 0 16,4-3 0-16,9-8-1 15,8-8 1-15,9-3-1 16,0-12 0-16,0-15-2 15,0-8 1-15,-5-10-2 16,-7-13 1-16,-10-10-3 16,-8-5 1-16,-13 5-1 15,-16 3 0-15,-14 4-2 16,-12 8 0-16,-5 11 0 0,-8 0 0 16,-4 15 1-16,-1 7 0 15,5 9-4-15,4 6 0 16,5 9-7-16,12 7 0 15,17 15-4-15,22 0 0 16</inkml:trace>
  <inkml:trace contextRef="#ctx0" brushRef="#br0" timeOffset="126607.848">19994 4875 30 0,'13'30'15'0,"-18"61"-13"15,5-72 22-15,-4 15-23 16,-4 8 1-16,-1-1 0 16,1 1 0-16,-5-4-3 15,0-8 0-15,0 0 1 16,-4 1 0-16,-4-16-6 16,0-4 0-16,4-11-4 0,4-7 1 15</inkml:trace>
  <inkml:trace contextRef="#ctx0" brushRef="#br0" timeOffset="127013.0132">20569 4285 26 0,'-4'-8'13'0,"-9"8"-8"0,13 0 20 0,-9 8-23 15,-8 3 1-15,-4 4 1 16,-13 12 0-16,0 10-5 16,0 5 1-16,0 7 3 15,4 4 1-15,0 8-1 16,13-4 1-16,4-4 0 16,9-1 0-16,4-2 0 15,17-5 1-15,4-11-1 16,9-7 1-16,4-16 0 15,5-15 0-15,-1-11-2 16,0-8 1-16,-4-14-2 16,-8-5 1-16,-9-11-3 15,-13 4 0-15,-8 0-2 16,-5 3 1-16,-16 1-2 16,-5 11 0-16,-8 7-4 15,4 4 0-15,0 12-4 0,4 3 1 16,0 12-6-16,9 11 0 15</inkml:trace>
  <inkml:trace contextRef="#ctx0" brushRef="#br0" timeOffset="127388.1139">20978 4417 30 0,'51'-38'15'0,"-17"19"-12"0,-26 12 20 0,-8 7-21 16,-4-4 0-16,-9 4 0 15,-4 0 1-15,-4 4-4 16,-9 11 1-16,-12 8 2 16,-5 11 1-16,-9 3-2 15,10 9 0-15,7-5 0 16,14 12 1-16,12-3 0 16,17-12 0-16,13-4 1 15,13 0 0-15,8 0 2 16,5-8 0-16,8-11 0 15,4-15 0-15,-3 0-1 16,-1-11 1-16,-9-19-2 16,-8-4 0-16,-12-4-2 15,-10-8 0-15,-12-7-2 16,-12 8 1-16,-14 0-3 16,-8 3 1-16,4 8-4 15,0 7 0-15,5 8-5 0,3 8 1 16,5 7-6-16,17 12 1 15</inkml:trace>
  <inkml:trace contextRef="#ctx0" brushRef="#br0" timeOffset="127733.4987">21689 4364 39 0,'38'-19'19'0,"-34"12"-24"0,-8 3 32 16,-4-4-24-16,-9 4 1 0,-5 4 2 15,-7 4 0-15,-14 4-7 16,-8 11 0-16,-4 19 6 16,-5 7 0-16,13 4-2 15,9 4 0-15,12 4 0 16,9 0 1-16,17-19 0 16,13-4 0-16,17-4 0 15,8-4 1-15,5-7-1 16,-1-11 1-16,14-1-1 15,-5-18 0-15,4-12-3 16,-17-3 1-16,-12-8-2 16,-18 0 0-16,-16-4-4 15,-9 0 1-15,-9 8-6 16,-16 3 1-16,-22 8-10 16,-21 16 0-16,8-9-1 15,5 5 1-15</inkml:trace>
  <inkml:trace contextRef="#ctx0" brushRef="#br0" timeOffset="128304.4015">22553 4008 33 0,'-8'15'16'0,"8"12"-12"0,0-12 27 15,0 8-27-15,0-1 0 16,0 16 3-16,0 11 1 16,0 20-9-16,0 3 0 15,4 3 6-15,-4 5 1 16,0-1-3-16,0-14 1 16,0-5-2-16,-4-7 1 15,4-4-2-15,-4-7 1 16,-1-12-2-16,1-7 0 15,-4-4-5-15,-1-12 1 16,1-7-9-16,3-11 1 0,10-4-5 16,12-8 0-16</inkml:trace>
  <inkml:trace contextRef="#ctx0" brushRef="#br0" timeOffset="128604.6872">22826 4451 39 0,'30'-34'19'0,"-17"23"-22"16,-13 11 33-16,0-8-27 15,0 1 1-15,-5 10 2 16,1 9 0-16,-9 10-7 16,-4 5 0-16,-4 3 5 15,0 0 0-15,-1 4-2 16,1 4 1-16,4-4-1 16,8 8 0-16,5-4-1 15,8-8 1-15,9-7-1 16,4 3 1-16,0 5 0 15,5-5 0-15,3 4-1 0,-4 1 0 16,1-5 0-16,-1 1 0 16,-4-8-2-16,-4-4 1 15,0 0-6-15,-9-4 1 16,0-3-10-16,-4-8 1 16,0-8-3-16,-4-3 0 15</inkml:trace>
  <inkml:trace contextRef="#ctx0" brushRef="#br0" timeOffset="128949.2468">23052 4674 37 0,'4'-3'18'0,"-4"-9"-25"16,0 12 34-16,0 4-28 16,0 0 1-16,0 3-1 15,0 1 1-15,0 3 0 16,0-3 0-16,-4-1 0 15,4 1 0-15,0-4 0 16,4 0 0-16,0-1 1 16,5 1 1-16,-1 0 1 15,-4 0 1-15,1-1 0 16,-1 1 1-16,-4-4-1 16,0 0 1-16,0-4-2 15,0 4 1-15,0-7-2 16,0 3 0-16,-4 0-2 15,-1 1 1-15,-3 3-1 0,4-4 0 16,4 4-2-16,-5 0 0 16,5 4-10-16,-8 3 1 15,8-7-3-15,0 0 1 16</inkml:trace>
  <inkml:trace contextRef="#ctx0" brushRef="#br0" timeOffset="130271.5141">22438 4428 28 0,'0'-53'14'0,"13"12"-16"0,-13 29 20 0,0 1-18 15,-4 3 1-15,0 1 2 16,4 3 0-16,-5 12-3 15,5 3 1-15,0 19 2 16,5 12 0-16,3 15 1 16,9 3 1-16,5 12-2 15,-1-15 1-15,0 0 0 16,0-4 0-16,1-4 0 16,3-7 0-16,1-12 0 15,-1-11 0-15,5-15 0 16,4-16 0-16,-4-3-1 15,-4-19 1-15,-5-8-2 16,-4-11 0-16,-4 0-2 0,-5-3 0 16,-4-1-1-16,-4 15 1 15,-4 12-1-15,0 11 0 16,0 15 0-16,4 16 0 16,4 14 1-16,4 8 1 15,5 15 0-15,4 4 0 16,0-7 1-16,-4-12 1 15,0 0 1-15,0-8 0 16,4-7-1-16,-5-7 1 16,1-5 0-16,0-18 0 15,-5-12-2-15,1-7 1 16,0-12-3-16,-9-11 0 0,0-4-4 16,0 4 0-16,0 12-5 15,0 7 0-15,0 3-7 16,-5 9 1-16,5 10-4 15,13 1 0-15</inkml:trace>
  <inkml:trace contextRef="#ctx0" brushRef="#br0" timeOffset="130571.6434">23294 4553 37 0,'-4'12'18'0,"-26"22"-23"16,22-23 29-16,-5 0-21 15,0 8 1-15,-4 4 1 16,4 15 1-16,9-8-6 0,0 4 0 16,4 0 6-16,4-3 0 15,5-1-1-15,-1-7 1 16,5-5 0-16,0-10 0 16,0-16-1-16,-1-7 0 15,-3 4-2-15,-5-12 1 16,-4-7-2-16,-4 0 0 15,-5-1-3-15,1 1 1 16,-1 0-5-16,1 3 0 16,-1 5-5-16,1 7 0 15,3 3-8-15,10 16 0 0</inkml:trace>
  <inkml:trace contextRef="#ctx0" brushRef="#br0" timeOffset="130796.6242">23631 4939 35 0,'21'19'17'0,"9"-7"-5"16,-30-12 21-16,4-8-27 16,-4 0 0-16,-4-7 3 15,-5-11 0-15,1 3-12 16,-1-7 1-16,-3-4 7 16,-1-4 1-16,4 0-3 15,1-4 0-15,4 5-3 16,4-1 0-16,0 4-5 15,0 0 1-15,0 7-6 16,8 12 1-16,1 4-9 16,12 14 0-16</inkml:trace>
  <inkml:trace contextRef="#ctx0" brushRef="#br0" timeOffset="131292.3765">24095 4553 39 0,'0'-7'19'0,"-38"26"-23"0,25-12 28 16,-4-3-20-16,0 7 0 15,-4 8 1-15,-5 12 0 16,-4 3-7-16,5 3 0 0,12-3 5 16,4 1 0-16,5-1-2 15,4-4 1-15,4-4 0 16,5-7 1-16,-1-11 0 15,9-12 0-15,-4-7-1 16,0-16 0-16,0-11 0 16,-1-18 0-16,1-28-1 15,-8-6 1-15,-5-9-1 16,-5 16 0-16,-8 0 0 16,1 14 0-16,-1 5 0 15,0 11 0-15,0 15 0 16,1 12 0-16,3 11 0 15,1 15 0-15,3 15 0 16,5 8 0-16,5 26 0 16,3 23 0-16,9 18 0 15,-4 13 1-15,4-13-1 16,0 9 0-16,0-4 0 0,0-8 1 16,4-4-1-16,-4-4 1 15,0-14-4-15,0-20 0 16,0-11-6-16,1-15 1 15,-1-19-7-15,-5-15 1 16,-3-8-6-16,-1-7 1 16</inkml:trace>
  <inkml:trace contextRef="#ctx0" brushRef="#br0" timeOffset="131636.7387">24478 4443 36 0,'26'-45'18'0,"-47"30"-24"15,12 7 30-15,-4 5-23 16,-8-1 0-16,-5 8 0 16,-3-1 1-16,3 9-3 15,0 3 1-15,1 0 1 16,4 4 0-16,4 7-1 16,8 1 0-16,5 3 1 15,8-3 0-15,9 3 1 16,8-7 0-16,5-4 0 15,8 3 1-15,0 1 0 16,-4 4 1-16,-1 3-1 16,-7-4 1-16,-5-3-2 15,-4 3 1-15,-9 5-1 16,-8 3 0-16,-13-4-1 0,-18 0 1 16,1-3-1-16,-4-4 0 15,-5-8-5-15,-3 0 1 16,3 4-12-16,0-4 1 15</inkml:trace>
  <inkml:trace contextRef="#ctx0" brushRef="#br0" timeOffset="160867.3465">24176 5571 23 0,'13'-19'11'0,"-13"12"-10"0,0 7 12 0,0-4-14 15,-5 0 1-15,1 4 0 16,0 0 0-16,4 4-1 16,-4 0 1-16,4 7 0 15,-5 4 0-15,5 8 0 16,-4 0 0-16,0 3-1 16,-5 12 1-16,1-4 0 15,-1 8 1-15,-3-1-1 16,-5-3 1-16,4-4-1 15,-4 4 1-15,0 0 0 16,-5 0 1-16,1 4-1 16,-4-8 0-16,-1-8-1 15,-12-3 1-15,-9-4 0 16,-4-4 0-16,0-4 0 16,-5-3 0-16,-8-1 1 15,-4-3 0-15,-8 4-1 16,-1-1 1-16,-8 1-1 0,-5-1 1 15,5-3-1-15,-9-4 0 16,-8 0-1-16,0 0 1 16,-9 4-1-16,1-4 0 15,-1 0 1-15,-8-4 0 16,-5 4-1-16,-4 0 1 16,-4-4-1-16,5 1 1 15,-10 3-1-15,-3-4 1 0,-14 4-1 16,18-4 0-16,-13 4 0 15,4 0 0-15,-4-4 0 16,0 4 0-16,4-7 0 16,-4 3 0-16,5-7 0 15,-5 3 1-15,12-3-1 16,5-1 1-16,0 1 0 16,-8 0 1-16,8-5-1 15,4 1 1-15,0-4-1 16,5 8 1-16,-5 0-1 15,4 3 0-15,5 1-1 16,13 3 0-16,12-4 0 16,0-7 0-16,9 4 0 15,4 3 1-15,5 1-1 16,3-1 0-16,1-3 0 16,-1-1 1-16,5-7-1 15,0 4 1-15,9-8-1 16,3-7 0-16,9 0 1 0,1 0 0 15,7-8 0-15,5-4 0 16,9 1 0-16,3-12 1 16,9 0-1-16,5-4 1 15,-1-4-1-15,5-3 0 16,0-8-3-16,-5 4 1 16,-8 0-10-16,-12-4 0 15,12 4-3-15,8-4 1 16</inkml:trace>
  <inkml:trace contextRef="#ctx0" brushRef="#br0" timeOffset="200818.6276">17762 6658 41 0,'13'-8'20'0,"-13"27"-33"16,-4-15 21-16,0 0-8 15,-5 3 0-15,1-3 5 16,-5 3 0-16,0 1-4 0,5 7 1 15,-1 12 3-15,1-5 1 16,3 12 1-16,10 8 0 16,3 11-2-16,5 4 1 15,4 11-2-15,0-4 1 16,0 12-1-16,0 0 0 16,-4-12-2-16,0 4 1 15,-1-4-2-15,1 5 1 16,-4-13-2-16,-1-3 1 15,5-7-4-15,-5-8 1 0,-3-8-5 16,-1-7 1-16,0-8-4 16,-4-8 0-16,0-3-6 15,-8-11 0-15</inkml:trace>
  <inkml:trace contextRef="#ctx0" brushRef="#br0" timeOffset="201704.3831">18376 6877 55 0,'25'4'27'0,"-16"-4"-53"15,-9 0 53-15,-9-4-27 16,1-3 0-16,-1-9 3 16,-8-3 1-16,0-3-3 15,0-1 0-15,0 0 2 16,-4 1 0-16,4-1 0 16,-5 4 1-16,5 8-3 15,-4 3 1-15,0 12-1 16,4 7 0-16,-4 16 0 15,-1 7 0-15,1 4 0 16,4 7 0-16,0 0 0 0,4-3 1 16,5 0-1-16,-1-4 1 15,5-1-1-15,0-3 1 16,4-3-1-16,4-12 1 16,4-12-1-16,9-7 0 15,9 0-1-15,-1-7 1 16,5 3-1-16,0-7 0 0,0 14-1 15,8 9 1-15,5 10 0 16,-1 5 1-16,-3 7 0 16,3 11 0-16,-3 12 0 15,-5-8 0-15,-9 4 0 16,-8 4 0-16,-4-8 0 16,-13-7 1-16,-8 0-1 15,-14-8 1-15,-8-8-2 16,-8-3 1-16,4-4-3 15,0-8 1-15,-4-7-5 16,-5-4 0-16,0-4-5 16,5-3 0-16,4-9-5 15,4 1 0-15,9-7 0 16,12-5 0-16</inkml:trace>
  <inkml:trace contextRef="#ctx0" brushRef="#br0" timeOffset="202289.9818">19296 6801 54 0,'17'46'27'0,"-17"33"-50"0,0-52 59 0,0 18-36 15,0 8 1-15,4 12 3 16,0-1 0-16,5-4-4 15,-1 1 0-15,1-12 3 16,-1-7 0-16,-4-12 0 16,1-7 1-16,-1-4-3 15,0-15 1-15,5-16-1 16,-1-18 0-16,5 0-1 16,8-4 0-16,5-4 0 15,-1 4 0-15,1 3 0 16,0 9 1-16,-1 10-1 15,-4 12 1-15,5 12 0 16,-9 7 0-16,-4 3 0 16,-9 12 1-16,-4 8-1 0,-4-4 1 15,-5 3-1-15,-8 5 1 16,-8-8-1-16,-9 0 0 16,-5-8-1-16,-3-7 0 15,-1-5-3-15,5-10 0 16,4-8-5-16,8-11 0 15,9-4-6-15,4-4 1 16,13-8-4-16,13-7 1 16</inkml:trace>
  <inkml:trace contextRef="#ctx0" brushRef="#br0" timeOffset="202514.7697">20024 7116 62 0,'8'49'31'0,"-33"34"-54"16,20-68 65-16,-3 12-43 15,-1 3 1-15,1 8 0 16,8-4 0-16,0 4 0 16,8 7 0-16,5-3-3 15,0-8 0-15,0-4-5 16,0-11 0-16,-5-11-6 15,-12-20 1-15</inkml:trace>
  <inkml:trace contextRef="#ctx0" brushRef="#br0" timeOffset="202680.2051">19730 6775 55 0,'4'-38'27'0,"-4"19"-43"0,0 12 53 16,4-5-42-16,-4 5 0 15,5-5-4-15,3-3 0 16,5 4 8-16,8 7 0 16,5 0-12-16,4 0 1 0</inkml:trace>
  <inkml:trace contextRef="#ctx0" brushRef="#br0" timeOffset="202934.3238">20254 6620 59 0,'42'34'29'0,"-20"30"-44"16,-18-34 60-16,-4 8-46 15,0 15 1-15,0 19 1 16,0 4 0-16,4-4-1 16,5 7 1-16,-1-3 0 15,1-4 1-15,3-4-1 16,10 0 0-16,-5-4-5 15,4-14 1-15,-4-5-7 16,4-7 1-16,-4-12-7 0,0-18 0 31</inkml:trace>
  <inkml:trace contextRef="#ctx0" brushRef="#br0" timeOffset="203130.4119">20492 7131 60 0,'-21'-12'30'0,"-64"-3"-41"0,59 4 57 16,-12-4-46-16,-26 3 0 16,-4 1 0-16,0 0 1 15,4 3-2-15,8 4 0 0,5 4-3 16,9 4 1-16,8 4-4 16,12 3 0-16,10 4-8 15,7 8 0-15,18-8 0 16,17-4 1-16</inkml:trace>
  <inkml:trace contextRef="#ctx0" brushRef="#br0" timeOffset="203520.9862">20982 7070 55 0,'0'-4'27'0,"-51"1"-44"15,30-1 59-15,-22 0-44 16,0 4 0-16,1 0 0 16,-1 8 0-16,9 7 3 15,4 7 1-15,5 1-2 0,8 4 1 16,8 3 1-16,9-4 1 16,13 1 0-16,8-1 0 15,9 1 0-15,4-1 0 16,9 5 0-16,-1 3 0 15,1 0-1-15,8-4 1 16,-8 8-1-16,-9-8 1 16,-4 0-2-16,-13-3 0 15,-9-1-1-15,-8 1 1 16,-8-4-2-16,-5-8 1 0,-9 0-4 16,-7-4 1-16,-10-3-5 15,-12-4 1-15,0-4-8 16,-4 0 1-16,-5-12-3 15,5 1 1-15</inkml:trace>
  <inkml:trace contextRef="#ctx0" brushRef="#br0" timeOffset="207168.8754">17924 8391 8 0,'-4'4'4'0,"0"-12"1"16,4 8 5-16,0 0-6 15,0 0 0-15,0 4 3 16,0 0 0-16,0 7-7 15,0 12 1-15,4 7 6 16,5 12 1-16,-1 11-2 16,1 0 1-16,-1 0-1 15,5 4 1-15,-5 3-3 16,1 1 1-16,-1-1-2 16,1 5 1-16,-5-5-2 15,0-11 0-15,1-7-1 16,-1-12 1-16,0 0-5 15,1-11 0-15,-1-11-5 0,-4-8 0 16,4-15-6-16,-8-8 0 16</inkml:trace>
  <inkml:trace contextRef="#ctx0" brushRef="#br0" timeOffset="207709.753">18239 8365 35 0,'17'-19'17'0,"-4"0"-19"15,-8 11 26-15,-1-3-22 16,4-4 1-16,9 3 1 16,0 1 1-16,5 0-6 15,7 3 0-15,10 4 5 16,-1 4 0-16,5 12-1 16,-1 10 1-16,1 9-1 15,-1 18 0-15,-7 19-1 16,-10 4 1-16,-8 11-2 15,-13-11 1-15,-12 0-1 0,-9-4 0 16,-4-7-1-16,-9-5 1 16,0-14 0-16,0-8 1 15,5-15-1-15,8-12 1 16,8-7-1-16,13-11 1 16,13-4 1-16,13-4 0 15,13 0 0-15,12 4 0 16,5 4 0-16,-1 7 0 15,1 4-1-15,0 4 0 16,-1 3-1-16,-8 5 0 0,-4 3-4 16,-4 4 0-16,-14 0-9 15,-7 7 1-15,-14 8-8 16,-20-4 1-16</inkml:trace>
  <inkml:trace contextRef="#ctx0" brushRef="#br0" timeOffset="208145.8288">17345 8592 42 0,'21'-19'21'0,"-46"19"-28"0,16 0 29 16,1 0-18-16,-5 7 1 15,0 8 3-15,1 12 0 16,-6 3-9-16,1 12 0 16,5-4 7-16,-1 7 1 0,0 0-3 15,-4 5 0-15,-4 3-2 16,0-15 1-16,3-1-3 16,1-10 1-16,0-1-7 15,0-7 1-15,5-11-9 16,7-12 0-16,-3-7-3 15,12-4 1-15</inkml:trace>
  <inkml:trace contextRef="#ctx0" brushRef="#br0" timeOffset="208355.7643">17460 8974 43 0,'43'-8'21'0,"-56"16"-25"15,4-8 41-15,-12-4-30 16,-9-3 1-16,-4-1 2 15,-13 0 0-15,-8 1-14 16,-17-5 1-16,8-3 8 0,-4 8 0 16,0-8-6-16,-1-4 0 15,5-4-7-15,5 4 0 16,8-4-7-16,12 4 0 16,1 4-2-16,17 4 0 15</inkml:trace>
  <inkml:trace contextRef="#ctx0" brushRef="#br0" timeOffset="209045.5717">21932 9106 39 0,'4'0'19'0,"-30"23"-19"0,18-19 37 0,-18 7-33 16,-21 4 0-16,-12 8 2 16,-26 7 0-16,-30-3-7 15,-30 7 0-15,-17 0 6 16,-30 4 1-16,-21 0-2 15,-21-1 1-15,-26-10-1 16,-29 3 1-16,-5 1-1 16,-13-1 1-16,9 0-2 15,4-3 1-15,26 3-2 16,25-11 0-16,31 0-1 16,24-4 1-16,22-4-3 15,38-3 1-15,22-4-5 16,25-1 1-16,21-3-7 15,18-3 0 1,37-1-10 0,10 8 0-16</inkml:trace>
  <inkml:trace contextRef="#ctx0" brushRef="#br0" timeOffset="230756.2554">17758 10204 23 0,'4'-4'11'0,"-12"19"0"0,8-15 12 15,0 0-21-15,0 4 1 16,4 7 3-16,0 8 0 16,5 12-6-16,4 10 1 15,0 20 4-15,-1-1 1 16,1 8-1-16,0 8 0 15,-5-8-1-15,1 4 0 16,-5-4-1-16,5-3 0 16,-18-5-2-16,5-7 1 0,0-7-2 15,-1-5 1-15,1-14-5 16,0-12 1-16,0-8-5 16,4-14 0-16,4-4-6 15,-4-8 1-15,0-8-2 16,8 4 0-16</inkml:trace>
  <inkml:trace contextRef="#ctx0" brushRef="#br0" timeOffset="231355.72">18763 10117 39 0,'0'-15'19'0,"-30"-8"-23"0,22 19 38 16,-9-3-33-16,-4-1 0 16,-5 8 0-16,-8 4 1 15,-9 7-3-15,-3 12 1 16,3 0 1-16,-4 7 0 15,13 8-1-15,9 3 1 16,3-3-1-16,9 0 1 16,9 4 0-16,8-12 0 15,9-3 1-15,13-5 0 16,12 1 0-16,5-4 0 0,4-4 0 16,8 4 0-16,0 4-1 15,-4 3 1-15,-4 8-2 16,-8 4 1-16,-10 4 0 15,-7 3 0-15,-14-7 0 16,-16 0 1-16,-14 3-1 16,-12-7 0-16,-4-3 0 15,-5-9 1-15,5-6 0 16,4-13 0-16,4-6 1 16,9-9 0-16,12-10 0 15,9-16 0-15,9-8-1 16,8-14 1-16,8-16-2 15,9 8 1-15,1 0-3 16,-1 0 1-16,-5 15-3 16,-7 7 1-16,-5 8-3 15,-9-3 0-15,-8 14-5 0,-8 8 1 16,-9 0-7-16,-5 8 0 16,1 0 0-16,8-1 0 15</inkml:trace>
  <inkml:trace contextRef="#ctx0" brushRef="#br0" timeOffset="231791.0531">19394 10128 35 0,'-22'4'17'0,"-33"30"-18"16,38-23 33-16,-4 1-30 15,-5 10 0-15,-4 16 3 16,5 12 0-16,3 18-5 16,10-4 1-16,7 0 4 15,18 4 0-15,4-3 0 16,9-16 1-16,8-4-1 15,8-11 1-15,9-7-1 16,1-12 0-16,-6-4-1 16,5-14 0-16,-4-16-1 15,-4-19 0-15,-5-19-2 16,-16-15 0-16,-14 4-1 16,-12 0 1-16,-5 11-2 0,-12 8 0 15,-13-4-1-15,-13 11 1 16,-8 8-4-16,-5 12 1 15,-8 10-8-15,4 12 0 16,4 8-7-16,9 7 1 16</inkml:trace>
  <inkml:trace contextRef="#ctx0" brushRef="#br0" timeOffset="270630.5882">23597 2911 21 0,'8'-8'10'0,"-16"16"-7"16,3-8 10-16,-12-8-13 15,-17 4 1-15,-17-3-1 16,-13-1 0-16,-25 1-1 16,-5-5 1-16,-8 5-1 15,-13-5 1-15,-4 5-1 0,-9 7 0 16,-4-4 0-16,-4 4 1 16,-5 0-1-16,-16 4 1 15,-5-4 1-15,-13 0 1 16,-16 0 0-16,3 0 1 15,-16 0-1-15,-5-8 1 16,1 1 0-16,-1 7 0 16,-4 0 0-16,8 0 0 0,10 3-1 15,7 1 1 1,5 8-1-16,13 3 1 0,16 0-2 16,10 4 0-16,12-4 0 15,8 4 0-15,13 0-11 16,5 0 0-16</inkml:trace>
  <inkml:trace contextRef="#ctx0" brushRef="#br0" timeOffset="314049.2063">7154 12202 19 0,'-8'4'9'0,"-1"0"-3"15,9-4 10-15,0 0-14 16,5 4 0-16,-5-4 4 16,4 3 0-16,4 1-7 15,5 0 1-15,0 4 4 16,8-1 0-16,5 4-1 16,8 1 0-16,4-1-1 15,9 1 0-15,4 3-1 0,0-4 0 16,-8 0 1-16,-5-7 0 15,13-4 1-15,-8-7 0 16,-5-9 0-16,-4-2 1 16,-4-13-1-16,-9-10 1 15,-8-9-1-15,-13-10 0 16,-4-12-3-16,-13 11 1 16,-4 5-1-16,-5 3 0 15,-4 7 0-15,0 12 0 16,-4 11-1-16,-4 20 1 15,8 22 0-15,5 15 0 0,8 11 1 16,8 16 0-16,5 7-1 16,4 4 1-16,8 11 0 15,5-7 0-15,4 7 0 16,4-4 0-16,5-14 0 16,8-5 0-16,4-7 0 15,1-7 0-15,3-16-2 16,5-7 1-16,0-12-5 15,-4-7 0-15,-1-8-6 16,-4-7 1-16,1-8-5 16,-1 4 0-16</inkml:trace>
  <inkml:trace contextRef="#ctx0" brushRef="#br0" timeOffset="314529.3659">8372 12051 25 0,'-12'7'12'0,"-1"43"-9"0,4-28 15 16,5 1-12-16,0 11 0 16,0 12 1-16,4 7 1 15,0 11-10-15,0-4 0 16,0-3 8-16,4 0 0 15,0-12-2-15,0-11 1 16,5-7-1-16,-5-8 0 0,0-15-1 16,1-16 1-16,-5-18-3 15,4-15 1-15,0-8-1 16,0-12 0-16,5 1-1 16,-1 3 1-16,1 12-1 15,4 11 0-15,4 8-1 16,8 15 1-16,5 15 0 15,4 7 1-15,0 12-1 16,5 15 1-16,-1 4 0 16,0 15 0-16,-4 12 0 15,-4-9 0-15,-4 9-1 16,3-5 1-16,-3-3-1 16,-5-4 1-16,-4-15-1 15,0-8 0-15,-4-3-5 16,-4-12 0-16,-1 4-6 0,-4-15 0 15,1-12-5-15,-5-3 1 16</inkml:trace>
  <inkml:trace contextRef="#ctx0" brushRef="#br0" timeOffset="314814.5377">9224 11566 25 0,'0'0'12'0,"9"8"-2"0,-5 3 15 0,4 16-23 15,1 11 1-15,-1 18 2 16,1 16 1-16,-1 4-6 16,1 0 1-16,4 7 3 15,-1 4 1-15,1 8-1 16,0-4 0-16,4-4-4 15,0-8 1-15,4-3-6 16,1-16 1-16,-5-10-7 16,4-16 1-16,0-12-4 15,-4-10 1-15</inkml:trace>
  <inkml:trace contextRef="#ctx0" brushRef="#br0" timeOffset="315024.9614">9603 12410 41 0,'0'-15'20'0,"-13"-4"-22"0,9 16 39 15,-4-5-31-15,-14 0 1 16,-8-3 1-16,-8 0 0 16,-4-1-11-16,-18 5 0 15,5-1 7-15,-5 1 0 16,5-1-3-16,3 1 0 16,10-1-2-16,4 4 0 15,3 0-5-15,10 4 1 16,8 0-9-16,8 4 1 15,14 8-3-15,12 3 1 16</inkml:trace>
  <inkml:trace contextRef="#ctx0" brushRef="#br0" timeOffset="315579.8182">10118 12747 26 0,'17'27'13'0,"-17"-12"-2"15,0-11 19-15,-8-4-27 16,-1-8 1-16,-3-3 5 16,-5-1 0-16,4-7-10 15,0-7 0-15,0-4 6 16,5-12 0-16,3 0-1 16,10 1 0-16,7-5-3 15,10-3 0-15,3 8-2 16,5-1 1-16,0 8-4 15,0 7 1-15,4 8-3 0,4 4 0 16,5 0-3-16,-1 8 0 16,1-1 0-16,-1 4 0 15,-3 4 2-15,-5 4 0 16,-9 4 3-16,-3 3 0 16,-5 0 5-16,-4 8 0 15,-5 0 3-15,-4 4 1 16,5 7 0-16,-9 4 1 15,4 8 0-15,5 3 0 16,3 1 0-16,1-8 1 16,8-1-2-16,9-3 1 0,4-7-1 15,0-1 1-15,0-10-1 16,1-13 1-16,-6-3-2 16,-3-11 1-16,-1-12-2 15,-8-11 0-15,-4-7-1 16,-4-5 0-16,-9 5-2 15,-9-9 0 1,-33 5-5 0,-1 7 0-16,5 12-7 15,4 7 0-15,8 11-6 16,5 12 1-16</inkml:trace>
  <inkml:trace contextRef="#ctx0" brushRef="#br0" timeOffset="316120.3806">11294 12573 28 0,'8'46'14'0,"22"18"-1"0,-21-45 15 16,3 15-25-16,1-4 0 15,4 12 3-15,0 7 1 16,9 0-9-16,-5 0 1 16,5 1 5-16,-5-9 1 15,-4 1-2-15,-4-8 1 0,-1-11-2 16,-3-12 0-16,-9-11 0 16,-4-11 1-16,-9-12-1 15,-8-11 0-15,-5-12-1 16,-4 1 1-16,0-15-1 15,1-9 0-15,3-14 0 16,1 0 0-16,8 3-1 16,4 5 0-16,4 7 0 15,5 15 1-15,8 11-2 16,9 8 1-16,8 7 0 16,9 8 0-16,4 12 0 15,5 14 0-15,-1 9 0 16,-4 10 0-16,-9 12 0 15,-3 4 1-15,-5 3 0 16,-4 4 1-16,-9-3-1 16,-4-9 0-16,-4 1 0 15,-5-4 1-15,-8-3-3 0,-9 3 1 16,-8-8-5-16,-4-7 1 16,-5 4-5-16,9-4 0 15,-4 3-9-15,8-3 0 16</inkml:trace>
  <inkml:trace contextRef="#ctx0" brushRef="#br0" timeOffset="316556.4896">12324 12248 39 0,'26'7'19'0,"-13"42"-18"16,-9-33 25-16,0 14-23 16,0 4 1-16,-4 19 3 15,-4 7 1-15,-4 1-9 16,-1 11 0-16,1-15 5 0,-1 7 1 16,1 0-2-16,3 5 0 15,-3-5-2-15,-1-7 0 16,-4-1-1-16,1-3 0 15,-1-11-5-15,4-8 0 16,1-7-8-16,4-16 0 16,-1-3-2-16,1-8 0 15</inkml:trace>
  <inkml:trace contextRef="#ctx0" brushRef="#br0" timeOffset="316752.1824">12380 12906 44 0,'12'-7'22'0,"-63"-8"-27"15,39 7 43-15,-10-11-33 16,-20-7 0-16,-14-1 2 16,-3-3 1-16,-18 3-11 15,-4-11 1-15,4 4 6 16,9 0 1-16,4 8-7 16,9-1 1-16,4 5-10 15,8 3 1-15,14 11-6 16,-1 1 0-16</inkml:trace>
  <inkml:trace contextRef="#ctx0" brushRef="#br0" timeOffset="338265.2216">14517 11301 23 0,'9'-18'11'0,"12"55"-7"0,-21-25 11 0,9-1-10 15,-5 12 1-15,5 7 4 16,-1 8 0-16,5 7-11 15,0 8 0-15,-1 4 8 16,-3 4 0-16,-1 3-2 16,-3 4 0-16,-1-11-2 15,-4-4 1-15,0 0-3 16,0 0 1-16,0-11-1 16,-4-8 1-16,4-8-4 15,0-3 1-15,0 0-7 16,0-12 0-16,0-7-7 15,4-4 0-15</inkml:trace>
  <inkml:trace contextRef="#ctx0" brushRef="#br0" timeOffset="338896.2873">15535 11207 37 0,'0'-8'18'0,"-8"50"-19"16,12-23 26-16,0 4-21 16,9 18 0-16,4 5 3 15,-4 14 1-15,8 8-10 16,0 12 1-16,-4 3 6 16,1 0 0-16,-6-3-2 15,-3-8 1-15,-1-12-2 16,1-11 0-16,-5-7 0 15,-4-8 0-15,4-11 0 16,-4-12 1-16,0-11-1 16,5-11 1-16,3-12-1 15,5-7 1-15,0-12-2 16,12 1 0-16,5 3-2 0,4 7 1 16,4 13-2-16,5 6 1 15,4 16-1-15,0 7 0 16,4 8 1-16,-13 8 0 15,-4 3 0-15,-8 12 0 16,-5-1 0-16,-8-7 1 16,-9 0 0-16,-12 1 1 15,-14-5 0-15,-12-4 0 0,-8-3 0 16,-14-4 0-16,1-8-2 16,-9-3 1-16,9-8-5 15,8-8 1-15,8 1-7 16,10 3 1-16,3-7-7 15,18 3 1-15</inkml:trace>
  <inkml:trace contextRef="#ctx0" brushRef="#br0" timeOffset="339166.9848">16502 11801 37 0,'13'30'18'0,"-13"57"-17"15,0-64 28-15,0-4-24 0,0 11 0 16,0-3 1-16,-5 7 1 16,1 0-10-16,4-4 1 15,0 1 6-15,4-5 0 16,1-3-5-16,-1-4 0 15,-4-4-8-15,0-8 1 16,0-7-6-16,-9-3 1 16</inkml:trace>
  <inkml:trace contextRef="#ctx0" brushRef="#br0" timeOffset="339317.089">16447 11517 41 0,'8'-49'20'0,"-25"15"-29"15,13 26 34-15,-5-3-26 16,5-4 1-16,-4 0-8 16,3 0 1-16,1 7 1 15,4-3 1-15</inkml:trace>
  <inkml:trace contextRef="#ctx0" brushRef="#br0" timeOffset="339541.8458">16698 11358 27 0,'30'38'13'0,"-9"38"-14"16,-13-61 19-16,1 15-15 15,0 16 1-15,3 18 1 16,-3 8 1-16,-1 7-8 16,1 1 1-16,-1-1 4 0,5-11 0 15,0 1-1-15,0-1 0 16,4-12-1-16,-5-3 0 15,1-7-4-15,4-8 1 16,5-8-8-16,3-11 0 16</inkml:trace>
  <inkml:trace contextRef="#ctx0" brushRef="#br0" timeOffset="339766.6378">17315 12017 40 0,'-21'4'20'0,"-64"-8"-16"16,59 0 32-16,-8-4-31 15,-8 5 0-15,-5-5 1 16,-4 1 0-16,-5-5-8 16,1 1 0-16,4 3 4 15,4-3 0-15,4 3-7 16,9 5 0-16,9-5-11 15,8 12 1-15</inkml:trace>
  <inkml:trace contextRef="#ctx0" brushRef="#br0" timeOffset="340232.2895">18891 11688 38 0,'13'-19'19'0,"-17"11"-18"16,-1 4 24-16,-8-3-20 16,-8-5 0-16,-9 1 3 15,-12-4 1-15,-5 3-12 16,-13 1 1-16,-12 4 6 15,4 3 1-15,0 0-3 16,-5-4 1-16,5 5-2 16,4 3 0-16,9 0-2 15,4 3 1-15,8 1-5 16,13 8 1-16,13-1-9 16,13 4 1-16,17 4-3 15,8-4 0-15</inkml:trace>
  <inkml:trace contextRef="#ctx0" brushRef="#br0" timeOffset="340457.5701">18959 12032 37 0,'17'4'18'0,"-76"7"-22"0,37-15 34 0,-12 1-24 15,-13-1 0-15,-17-4 3 16,-8 1 0-16,-5-1-12 15,1-3 1-15,-9 3 7 16,4 1 1-16,4-1-4 16,9 0 1-16,8 12-10 15,9 4 1-15,0 11-9 16,30-8 0-16</inkml:trace>
  <inkml:trace contextRef="#ctx0" brushRef="#br0" timeOffset="355966.4328">20394 10594 22 0,'0'-31'11'0,"-12"31"-8"16,7-3 11-16,1 6-10 15,4 5 1-15,0 3 2 16,-4 12 1-16,8 0-10 16,0 7 1-16,1 12 6 15,-1-8 1-15,-4 7-3 16,4 5 1-16,-4-5-2 15,0 1 1-15,0 4-1 16,0-5 0-16,-4 5-1 16,-5-1 1-16,1-11-3 15,-5-4 1-15,0-3-6 0,5-8 0 16,-1-4-7-16,5 4 0 16</inkml:trace>
  <inkml:trace contextRef="#ctx0" brushRef="#br0" timeOffset="356326.7731">20944 10976 29 0,'0'11'14'0,"-5"20"-7"16,1-20 18-16,0 4-22 16,-5 8 0-16,-8 7 2 15,-8 8 0-15,-9 4-5 16,-5-1 0-16,-3 1 5 16,-5 7 0-16,0-4-2 15,-4-3 1-15,-4 4-1 16,-1-5 1-16,9-3-3 15,1-4 1-15,3 0-1 16,0-4 1-16,5-3-4 16,0-1 1-16,12-7-7 15,5-4 0-15,4 4-7 0,13 4 1 16</inkml:trace>
  <inkml:trace contextRef="#ctx0" brushRef="#br0" timeOffset="356911.985">20560 11987 17 0,'-17'3'8'0,"0"-10"6"16,17 7 1-16,5-8-11 16,-1 1 0-16,0-1 3 15,0-3 0-15,5-4-8 16,4-4 1-16,-1 0 6 16,10-4 1-16,3 4-2 15,9 0 0-15,5 12-2 16,3 7 0-16,1 0 0 15,-5 11 0-15,5 4-2 16,-1 8 0-16,-8 7 0 16,-4 0 1-16,0 8 0 15,-9 0 1-15,-8 4-2 16,-9-1 1-16,-8 1-1 0,-9-4 1 16,-4 0-1-16,-8-1 0 15,-5-2 0-15,-4-5 0 16,-9-4 0-16,9-7 0 15,4-4 0-15,9-3 0 16,0-5 0-16,8-3 1 16,9-4-1-16,12 0 1 15,9 0 1-15,9-4 0 16,8 1 0-16,4 3 1 16,13 0-1-16,5 0 1 0,3-4-1 15,5 4 0-15,4-4-1 16,5 0 1-16,-1 0-8 15,-4 1 1-15,9 3-15 16,8-4 1-16</inkml:trace>
  <inkml:trace contextRef="#ctx0" brushRef="#br0" timeOffset="374342.1863">13994 12634 38 0,'17'-31'19'0,"-22"54"-20"16,5-15 20-16,5 3-17 15,-1 12 1-15,4 11 2 16,1 4 1-16,4 15-5 16,0 15 0-16,-5 0 4 15,1 15 0-15,-1-7-1 16,1-4 1-16,-1 4-2 15,-4-8 0-15,1-15-2 16,-1-8 1-16,-4-7-1 16,0-8 0-16,-4-7-6 15,-1-8 1-15,1-7-9 16,0-1 1-16,-5-3-4 16,5-4 1-16</inkml:trace>
  <inkml:trace contextRef="#ctx0" brushRef="#br0" timeOffset="375048.2977">14875 12815 44 0,'9'-22'22'0,"-26"18"-37"15,8 4 42-15,-4 0-27 16,-12 4 1-16,-5 7 0 16,9-3 0-16,-18 7-1 15,5 11 0-15,-8 1 0 16,8-5 1-16,0 13 0 16,4-1 0-16,8-4-1 15,5-7 1-15,9-1 0 16,8-7 1-16,8-3 1 0,5-5 0 15,9 1 0-15,12-4 0 16,4-1 0-16,9 9 1 16,4 11-2-16,-4 7 1 15,-9 4-2-15,0 8 1 16,-12-5-1-16,-5 13 1 16,-8-5-1-16,-4-7 0 15,-14-8 0-15,-8 0 0 16,-25-3 1-1,0-12 0-15,8-7 1 16,9-8 1-16,8-16-1 16,4-6 0-16,14-12 0 15,7-12 1-15,10-11-2 16,3-3 0-16,9-8-2 16,-8-8 0-16,-5 12-2 15,-4 11 1-15,-8 4-3 16,-9 11 0-16,-4 4-4 15,-9 11 0-15,-9 12-6 16,1 7 0-16,-9 11-3 16,5-3 1-16</inkml:trace>
  <inkml:trace contextRef="#ctx0" brushRef="#br0" timeOffset="375453.91">15403 12891 24 0,'30'-7'12'0,"-13"3"-2"0,-13 8 14 16,-4-4-21-16,-4 0 1 16,-9 7 2-16,-4 4 1 15,-8 8-8-15,-5 12 1 16,4 3 4-16,1 11 1 15,-1 12-1-15,13 3 0 0,9-7-1 16,8 8 0-16,14-8 0 16,16-4 1-16,12-11 0 15,1-8 1-15,0-15-1 16,0-11 1-16,0-11-2 16,-9-16 1-16,-4-19-1 15,-12-14 0-15,-10-5-3 16,-16-3 0-16,-4 3 0 15,-14 8 0-15,-16 11-3 16,-13 1 0-16,-9 7-7 16,-8 4 1-16,4 7-7 15,0 11 0-15,9 5-2 16,8-8 0-16</inkml:trace>
  <inkml:trace contextRef="#ctx0" brushRef="#br0" timeOffset="376219.489">16289 12808 42 0,'4'-8'21'0,"-4"16"-30"0,0-1 40 15,0 9-28-15,5 2 0 16,-1 9 4-16,-4 11 1 16,0 11-9-16,4 8 0 15,-4 7 5-15,0 0 1 16,0 1-2-16,-4-8 1 16,4-4-2-16,-4-8 0 15,4-11 0-15,0-7 0 16,0-12 0-16,0-15 0 15,4-12-1-15,9-3 0 16,4-4 0-16,4-11 1 0,4 3-2 16,10 5 0-16,-1 7 0 15,-5 7 0-15,5 12 1 16,1 3 0-16,-1 9 0 16,-9 10 0-16,-4 1 1 15,-4 7 0-15,-4-4-1 16,-21-4 1-16,-5 5-1 15,-4-1 0-15,-13 4 0 16,-12-4 0-16,-5-7-3 16,4-4 0-16,5-4-4 15,4-7 0-15,4-5-7 16,9-3 0-16,4 0-6 16,4-3 0-16</inkml:trace>
  <inkml:trace contextRef="#ctx0" brushRef="#br0" timeOffset="376444.6985">16953 13292 41 0,'17'-3'20'0,"-21"29"-17"0,8-18 32 16,1 7-32-16,-5 7 0 15,0 9 1-15,0 3 1 16,0 0-7-16,0 0 1 15,0 4 4-15,0 3 0 16,4-7-4-16,4-7 0 0,1-4-8 16,-5-8 0-16,0-8-6 15,-8-14 1-15</inkml:trace>
  <inkml:trace contextRef="#ctx0" brushRef="#br0" timeOffset="376624.4025">16979 13020 54 0,'21'-23'27'0,"-12"-11"-37"16,-9 23 50-16,4-1-41 15,0 1 0-15,1-4-7 16,3 0 1-16,1 3-1 16,-9 1 1-16,8 3-7 15,1 5 1-15</inkml:trace>
  <inkml:trace contextRef="#ctx0" brushRef="#br0" timeOffset="376819.7274">17337 13042 47 0,'4'57'23'0,"-4"27"-23"0,0-58 47 16,-4 4-46-16,-1 4 1 15,1 12 0-15,-4 3 0 16,3-4-3-16,1 5 0 15,0-1 0-15,4 0 1 16,4 0-7-16,5-15 1 16,3-3-8-16,5-13 1 0,5-2-3 15,-1-16 1-15</inkml:trace>
  <inkml:trace contextRef="#ctx0" brushRef="#br0" timeOffset="376999.9668">17575 13398 47 0,'0'-15'23'0,"-38"4"-29"16,21 3 48-16,-9 1-39 16,-8 3 1-16,-4 0-1 15,-1 0 1-15,-7 0-6 16,3 8 0-16,0 0-1 16,9 4 1-16,9-1-8 15,8 5 0-15,8-1-5 16,14 0 0-16</inkml:trace>
  <inkml:trace contextRef="#ctx0" brushRef="#br0" timeOffset="377390.156">17852 13175 33 0,'38'-30'16'0,"-33"15"-9"0,-5 15 26 15,0 0-32-15,-5 7 1 16,-8 8 2-16,-12 8 0 15,-1 11-4-15,-8 0 0 16,0 0 2-16,4 0 1 16,5 4-1-16,4 0 1 0,4-12-2 15,8-3 1-15,5-4-1 16,4-4 1-16,13-7 0 16,8-4 1-16,9-8 0 15,8-8 0-15,0 5-1 16,5-1 1-16,4 8-1 15,-5 8 1-15,1 3-1 16,-5 8 0-16,-8-4-1 16,-9-3 1-16,-8 3-1 15,-13 4 1-15,-8 3-1 16,-14-3 0-16,-3 0-3 16,-5 0 1-16,-8-4-4 15,-1 0 1-15,5-3-7 16,0-5 0-16,9 1-8 15,8-1 1-15</inkml:trace>
  <inkml:trace contextRef="#ctx0" brushRef="#br0" timeOffset="377780.8514">19717 13126 35 0,'30'-4'17'0,"-34"19"-12"15,4-15 22-15,-9-4-22 16,-8-3 1-16,0-1 2 15,-13 1 1-15,-8-5-11 16,-9 1 1-16,-8 0 6 16,-9 3 1-16,0 0-3 15,-4 5 0-15,-4-1-1 16,3 0 0-16,10 0-2 16,3 4 1-16,1 0-3 15,8 0 1-15,9 0-4 16,4 4 1-16,12 0-7 15,5 0 1-15,9 3-6 16,8 1 0-16</inkml:trace>
  <inkml:trace contextRef="#ctx0" brushRef="#br0" timeOffset="377991.2775">19653 13402 39 0,'17'4'19'0,"-55"0"-17"0,29-4 32 16,-8-4-29-16,-17-4 1 16,-17 1 2-16,-8-1 0 15,-14 1-11-15,-3-5 1 0,-1 5 6 16,5-1 0-16,3 4-10 16,1 4 0-16,9 8-10 15,16-1 1-15</inkml:trace>
  <inkml:trace contextRef="#ctx0" brushRef="#br0" timeOffset="400195.148">20450 12611 18 0,'0'-8'9'0,"-5"-7"0"16,5 8 10-16,0-5-15 16,0 5 1-16,0-1 1 15,0 8 1-15,5-4-9 0,-1 12 1 16,4 7 6-16,1 12 0 16,-1 3-2-16,1 12 0 15,-1-1 0-15,1-3 0 16,0 4-1-16,-5-1 0 15,-4 1 0-15,-4-8 0 16,-1-4-3-16,5-7 0 16,0-4-7-16,0-8 0 15,5-3-5-15,3-4 0 0</inkml:trace>
  <inkml:trace contextRef="#ctx0" brushRef="#br0" timeOffset="400600.8099">21331 12668 42 0,'17'19'21'0,"-42"30"-27"16,16-34 37-16,-4 8-26 16,-4-4 0-16,-8 11 2 15,-9 12 1-15,-9 3-10 0,-4 4 1 16,0 8 7-16,-8 0 0 16,-5-4-2-16,-3 0 0 15,-6-4 0-15,10-7 0 16,-1-5-1-16,9-3 0 15,9-3-1-15,3-9 0 16,9 1-3-16,9-4 1 16,4-11-6-16,9 3 1 15,3-3-7-15,10-1 0 16,7 1-7-16,10 11 1 16</inkml:trace>
  <inkml:trace contextRef="#ctx0" brushRef="#br0" timeOffset="401516.6779">20990 13546 17 0,'-4'-8'8'0,"-17"12"2"15,21-8 1-15,0 4-5 16,0 0 1-16,0 0 2 16,4-7 0-16,-4-1-11 15,9 4 0-15,-5-3 8 16,4-1 0-16,5-3-2 15,0 0 1-15,0-5-2 16,4 1 1-16,4 0-1 16,9 4 0-16,4-1 0 15,0 1 1-15,4 3-2 16,1 8 0-16,3 4 0 0,1 8 1 16,0-1-1-16,-5 8 1 15,-4 7-1-15,-4-3 0 16,0 7 0-16,-13 8 1 15,-5 8-1-15,-7-1 0 16,-10 4-1-16,-7 0 1 16,-10-3 0-16,-12-1 0 15,0-3-2-15,-4-8 1 16,-1-4-1-16,10-7 1 0,-1-8 0 16,4-4 0-16,9-7-1 15,9 0 1-15,8-8 0 16,4 0 1-16,9-7-1 15,8-4 0-15,13 4 0 16,9 3 1-16,4 4-1 16,-5 4 1-16,9 0-1 15,0 0 0-15,-8 4 0 16,0-4 0-16,-5 0-2 16,0 4 0-16,-12-4-6 15,-1-4 0-15,-8-4-10 16,-8 5 1-16,-13-20-5 15,-1 12 0-15</inkml:trace>
  <inkml:trace contextRef="#ctx0" brushRef="#br0" timeOffset="401907.6501">21672 12940 22 0,'8'-7'11'0,"-16"7"-3"0,8 0 10 0,0 0-14 16,0 0 1-16,0 0 2 15,0 4 0-15,0 7-8 16,4 4 0-16,0 4 8 16,1 4 1-16,3 7-3 15,-4-7 1-15,1 14-2 16,-1 5 0-16,0-4-1 16,-4 4 0-16,0-8-3 15,0-4 1-15,0-7-6 16,0-4 1-16,4-4-8 15,1-4 0-15,-1 4-3 16,4-7 0-16</inkml:trace>
  <inkml:trace contextRef="#ctx0" brushRef="#br0" timeOffset="402552.1977">21970 12827 29 0,'-9'7'14'0,"9"-10"-9"0,0 6 23 0,0 5-26 16,-4 3 0-16,0-7-1 15,-5 4 1-15,1 3-3 16,-1 4 1-16,1 4 1 16,-1 4 1-16,1-1-2 15,-1 1 1-15,1 0-1 16,-1-4 1-16,5-4-1 16,0-4 1-16,4 1 0 15,4-9 0-15,5-3 0 16,3-3 1-16,5-5 0 15,5 0 1-15,3 5-1 16,1 3 0-16,-1 3 0 16,1 5 1-16,-5 3-1 15,-4 5 0-15,-4 6-1 16,-5 5 1-16,-8-1-1 16,-4 5 0-16,-9 3 0 15,1-8 0-15,-5 1-1 16,0-5 1-16,0-7 0 0,-5-3 0 15,5-5 0-15,0-3 0 16,0-4 0-16,4-11 0 16,5-4-1-16,-1-8 1 15,9-4 0-15,5-3 0 16,3-4-1-16,5 4 1 16,4 0-1-16,0-1 0 0,0 5 0 15,0-1 0-15,-4 1-1 16,-5 3 0-16,-8 4-4 15,-4 0 1-15,-4 8-6 16,-5 3 0-16,0 8-6 16,0 8 0-16</inkml:trace>
  <inkml:trace contextRef="#ctx0" brushRef="#br0" timeOffset="403078.3289">22656 12974 30 0,'-9'-7'15'0,"-16"-12"-5"0,20 11 20 16,-3 5-27-16,-5-1 0 16,-4 0 0-16,-4 4 1 15,-5 4-5-15,-4 0 1 0,-4 3 3 16,-4 4 0-16,8 5-2 15,5 3 1-15,-1 3-1 16,5 1 1-16,4 7 0 16,8-3 0-16,5 3 1 15,8-4 0-15,13 1 1 16,4-4 1-16,9-4-1 16,4-16 0-16,0-10-1 15,0-12 1-15,1 0-2 16,-10 0 0-16,-4-4-2 15,-8-3 1-15,-4-1-3 16,-14 1 1-16,-7 3-4 16,-5 4 1-16,-9 4-10 15,-8 8 1-15,4 7-5 16,9 3 0-16</inkml:trace>
  <inkml:trace contextRef="#ctx0" brushRef="#br0" timeOffset="437338.7902">22268 12278 35 0,'9'8'17'0,"-5"-5"-8"15,-4-3 18-15,0 0-26 16,0 0 1-16,4-7 0 16,0-5 0-16,-4 1-4 15,0-8 1-15,-4-7 1 16,0-5 0-16,0-6-2 15,-1-9 1-15,5-3-1 16,0-8 1-16,5 0 0 16,7 1 0-16,1 3 1 15,4 3 0-15,-4 9 1 16,4 7 0-16,4 11 1 16,5 12 0-16,8 14 0 15,4 13 0-15,5 2 1 0,8 9 0 16,0-4-1-16,0-8 1 15,4-8-1-15,-8-10 0 16,-4-20-1-16,-1-4 1 16,1-10-5-16,-5-5 1 15,-8 0-6-15,-4 1 0 16,-5 7-6-16,-4 3 0 16</inkml:trace>
  <inkml:trace contextRef="#ctx0" brushRef="#br0" timeOffset="438434.8532">23081 11328 9 0,'9'-15'4'0,"-13"3"9"16,4 9-7-16,0 3-3 0,-5-8 0 15,5-3 2-15,0-1 0 16,0 1-5-16,0 0 1 16,-4-4 5-16,4-1 1 15,0 1-2-15,4-7 1 16,5-1-1-16,4 4 0 16,0-4-1-16,4 1 0 15,0-1 0-15,4 0 0 16,0 8-1-16,5 4 1 15,-1 11-2-15,1 7 0 16,-1 8-1-16,9 19 0 0,-8 16-1 16,0 14 1-16,-5 15 0 15,0 8 0-15,-4 8 1 16,-4 0 0-16,-5-1 0 16,1-3 0-16,-5-4-1 15,-4-11 1-15,-4-12-1 16,-5-11 1-16,1-11-2 15,-1-8 1-15,-3-15 0 16,3-12 1-16,1-10-1 16,3-12 0-16,5-8 1 15,13-4 0-15,8-7 0 16,5 4 0-16,4 11-1 16,4 0 0-16,8 12 0 15,5 3 0-15,9 8-1 16,-5 3 0-16,0 1-2 15,-4-1 0-15,-9 5-5 0,-4-5 0 16,-4-3-8-16,-13-4 0 16,-9-11-3-16,1-12 0 15</inkml:trace>
  <inkml:trace contextRef="#ctx0" brushRef="#br0" timeOffset="439411.1625">23218 10393 26 0,'12'30'13'0,"14"12"-7"0,-13-27 18 15,4 12-22-15,8 3 0 0,1 8 1 16,4-4 1-16,0-4-5 16,-1 4 0-16,-3 8 2 15,-5-8 1-15,1-11-4 16,-5-4 0-16,-5-4-7 15,-3-4 0-15,-13-7-1 16,-5 0 0-16</inkml:trace>
  <inkml:trace contextRef="#ctx0" brushRef="#br0" timeOffset="440176.3322">23218 10230 25 0,'0'0'12'0,"4"-19"-6"16,0 16 22-16,5-1-26 0,4-7 0 15,-1-8 1-15,1 0 0 16,4-4-4-16,9 0 0 16,-5 1 2-16,5-9 1 15,3 5-1-15,-3 3 0 16,-1 0-1-16,-3 1 0 15,-5 7 0-15,0 3 1 16,-4 8-1-16,-5 4 0 16,1 8 0-16,-5 7 0 15,4 12 1-15,1 7 0 0,-1 7 0 16,1 1 0-16,-1 7 1 16,1 4 1-16,-1 0-1 15,5 4 1-15,-4-4-2 16,-1 0 1-16,5-4-3 15,-4-7 1-15,-5-8-8 16,-4-8 0-16,0-7-5 16,0-15 0-16</inkml:trace>
  <inkml:trace contextRef="#ctx0" brushRef="#br0" timeOffset="440385.9323">23759 10325 37 0,'17'8'18'0,"-64"-16"-21"16,38 8 30-16,-4 0-27 0,-4 8 1 15,5-5 0-15,-5 5 0 16,0 0-2-16,0 3 1 16,0 0-1-16,-1 4 0 15,1 1-6-15,0-1 0 16,0 0-3-16,-4-4 0 15</inkml:trace>
  <inkml:trace contextRef="#ctx0" brushRef="#br0" timeOffset="441061.5868">23976 9549 24 0,'-17'-4'12'0,"-22"1"-13"15,27 3 19-15,-5 3-18 0,-5 5 0 16,-8 7 1-16,-4 4 1 16,-4 7-2-16,8 1 0 15,5 7 2-15,3 0 0 16,5 0 0-16,5 4 1 15,-1-4 0-15,9-4 0 16,4-3 0-16,8-4 0 16,5-12 0-16,8 0 0 15,5-7-1-15,8-8 1 16,0-7-2-16,0-4 1 16,-4-8-2-16,0-3 1 0,-9-1-1 15,4 1 0-15,-8-5-1 16,-8 1 1-16,-1 4-1 15,-8-1 1-15,0 4-1 16,-4 4 1-16,0 4-1 16,0 0 1-16,-1 8 0 15,1 3 1-15,0 8-1 16,4 3 1-16,0 12 1 16,0 4 1-16,4 7 1 15,0 12 0-15,5 11 0 16,-1 0 1-16,5 3-1 15,0 16 0-15,0-11-1 16,0-4 0-16,-1 3-7 16,-3 1 1-16,-9-1-13 15,0-14 1-15</inkml:trace>
  <inkml:trace contextRef="#ctx0" brushRef="#br0" timeOffset="463747.257">3198 5227 17 0,'9'-8'8'0,"-31"1"-6"16,18-1 8-16,0-3-8 15,0 3 0-15,4 1 1 16,0-1 1-16,0-3-5 15,0 11 1-15,4-4 2 16,4 4 0-16,1-8-1 16,4 5 1-16,-9 3-2 15,17-8 1-15,-8-7-1 0,4 11 1 16,4-3-1-16,5-5 1 16,16-3-1-16,-7 4 0 15,16-4 0-15,-4-1 1 16,4 1-1-16,12-4 0 15,6 1-1-15,-1-5 1 16,4 0 0-16,13 0 0 16,5 8 0-16,-9 0 0 15,12 11 0-15,1 4 0 16,-5 8 1-16,5 11 0 16,0 11 0-16,4 16 0 15,-13 22 1-15,-4 7 0 0,-4 5 0 16,-14 3 0-16,-7-3 0 15,-26-5 0-15,-13 1-1 16,-17 0 1-16,-17-1-1 16,-22-10 1-16,-20-5 0 15,-18-7 0-15,-25-4 0 16,-9-11 1-16,-25-7 0 16,-13-5 1-16,-13-3-1 15,-13-12 0-15,-8-11-1 16,0-4 1-16,17-7-1 15,0-19 0-15,17-4 0 16,30-16 0-16,-1-3-1 16,35-7 1-16,17-8 0 15,38-16 0-15,30-6-1 16,34-1 0-16,34 0-1 0,35 4 0 16,41 19-6-16,18 22 1 15,34 24-11-15,17 29 1 16</inkml:trace>
  <inkml:trace contextRef="#ctx0" brushRef="#br0" timeOffset="595128.002">8027 3853 11 0,'-4'-26'5'0,"-4"-24"7"16,8 35 5-16,0 0-15 0,-5 8 0 16,1-5 1-16,-4 5 0 15,-1 3-4-15,1 0 0 16,-5 4 3-16,0 0 0 15,-8 8-2-15,-5-1 1 16,-4 5 0-16,-12-1 1 16,-1 4-1-16,-4-4 1 15,-4-3-1-15,-13 0 1 16,-8-1 0-16,4 4 0 16,-5 1-1-16,1 3 0 15,-5 8 0-15,9-8 1 16,0 4-1-16,-4-4 0 0,-1 0-1 15,-3 0 1-15,3 0 0 16,-8 0 0-16,5-3-1 16,-1-1 0-16,0 0 0 15,1-7 1-15,-9 0-1 16,-5 0 1-16,-4 0-1 16,5-4 1-16,0-4 0 15,8 4 0-15,4-4 0 16,0-4 0-16,1 5 0 15,-1-1 0-15,0-4 0 16,-8 1 0-16,0-1-1 16,4 1 1-16,9-1-1 15,-5 4 0-15,13 0 0 16,0 4 0-16,5 4 0 16,3 4 1-16,1 3 0 15,0 1 1-15,-9-5 0 0,-4 1 0 16,-5-5-1-16,-3-6 1 15,3-5 0-15,-16-3 0 16,4-4-1-16,-13-4 0 16,-5-8-1-16,10-3 1 15,-22-8-1-15,4 0 0 16,5 12 0-16,-14 3 0 16,5 8 0-16,0 0 0 15,5 3-1-15,-14 5 1 16,9 3 0-16,4 0 1 15,-4 0-1-15,13 1 0 0,0-1 1 16,0-4 0-16,8 1 1 16,9-5 0-16,0 5-1 15,-17-5 1-15,25 5-1 16,5-4 0-16,-9 3-3 16,8 4 1-16,9 4-8 15,5 0 0-15,12 4-6 16,21 4 0-16</inkml:trace>
  <inkml:trace contextRef="#ctx0" brushRef="#br0" timeOffset="595953.8527">8355 3255 22 0,'5'-19'11'0,"-5"-7"-7"0,4 18 12 16,0-7-12-16,0 4 1 16,5-1 1-16,4-3 0 15,4 0-8-15,4 0 0 16,0 3 6-16,9 1 0 15,-4 0-3-15,-1 11 0 16,1 4 0-16,-1 7 0 0,1 8-1 16,-1 11 0-16,-3 0 0 15,-5 1 0-15,-9 3 1 16,1 7 0-16,-9 5-1 16,-5-16 1-16,-7 4-1 15,-5-4 1-15,4 1 0 16,-4-5 0-16,-4 1-1 15,-1-8 1-15,9 0 0 16,1-8 0-16,3 0-2 16,9-3 1-16,4-1-7 15,9-3 1-15,0 0-5 16,8 7 0-16</inkml:trace>
  <inkml:trace contextRef="#ctx0" brushRef="#br0" timeOffset="596149.0594">8943 3827 41 0,'0'-4'20'0,"-30"4"-23"0,22-4 35 16,-1-4-31-16,-4-3 1 15,1 4 0-15,3-1 0 16,1 4-14-16,3 12 0 15,1 3 1-15,0-3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31T18:29:28.63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19308 1578 34 0,'13'0'17'0,"-9"46"-13"16,1-31 18-16,-1 15-19 16,4 27 0-16,5-8 2 15,0 19 0-15,4-3-6 16,-4 10 1-16,0 5 3 15,-5-1 1-15,1 5-2 16,-1-12 0-16,1-4-1 16,-5-8 1-16,0-11-6 15,0-11 0-15,1-11-6 16,-1-16 0-16,-4-11-3 16,0-26 0-16</inkml:trace>
  <inkml:trace contextRef="#ctx0" brushRef="#br0" timeOffset="224.9817">19602 1480 46 0,'4'-34'23'0,"-12"23"-28"0,-1 7 46 16,-8 0-37-16,-8 8 1 16,-18-4 2-16,-8 15 1 15,-4-4-10-15,-9-3 0 0,-13 3 6 16,5 1 0-16,-5 3-3 15,1 4 1-15,7-4-6 16,10 4 0-16,8-4-7 16,12 0 1-16,10 0-7 15,20-4 0-15</inkml:trace>
  <inkml:trace contextRef="#ctx0" brushRef="#br0" timeOffset="539.6867">19726 2218 35 0,'21'49'17'0,"5"19"-12"16,-18-52 25-16,1 6-27 15,-1 1 0-15,1 3 2 0,-5-7 0 16,0-4-5-16,-4-3 0 15,0-12 5-15,4-15 0 16,-4-4-1-16,0-11 0 16,-4-8-1-16,4-4 0 15,4 4-2-15,5-3 1 16,4-1-3-16,-1 0 1 16,5 4-5-16,5 8 1 15,3 4-7-15,5 3 1 16,4 8-6-16,5 3 0 15</inkml:trace>
  <inkml:trace contextRef="#ctx0" brushRef="#br0" timeOffset="915.6976">20428 2002 40 0,'22'15'20'0,"-10"16"-23"16,-12-20 33-16,-4 4-24 15,-4-3 0-15,-9 7 2 16,0 3 0-16,0 8-11 15,4 1 1-15,4-1 7 16,1 4 0-16,8-4-3 16,8 1 1-16,1-1-2 15,8-15 1-15,0-4 0 16,4-14 0-16,0-9-2 16,1-3 0-16,-5-8-1 15,0-7 0-15,-4 4-1 16,-1 3 1-16,-3 4-2 0,4 8 0 15,-1-1 1-15,10 9 0 16,-1 10 2-16,5 12 0 16,-1 8 1-16,1 7 0 15,-1 3 0-15,-8 9 1 16,0-4 0-16,-4 3 0 16,-4-11-4-16,-5-8 1 15,-4-3-7-15,0-15 0 16,0-1-8-16,-4-14 0 15</inkml:trace>
  <inkml:trace contextRef="#ctx0" brushRef="#br0" timeOffset="1245.3273">20871 2165 44 0,'47'-8'22'0,"-21"65"-23"15,-18-45 35-15,5 10-29 16,-5 5 0-16,5 3 1 15,0 4 0-15,0 8-9 16,0-1 1-16,-5-7 6 16,1-11 0-16,-9-4-2 15,4-4 0-15,0-11-1 16,5-12 1-16,-1-10-1 16,5-9 0-16,0-3-1 15,8-4 1-15,-4 3-2 16,0 5 0-16,0 7 0 0,4 4 0 15,5 7-1-15,-1 8 1 16,1 8 0-16,0-1 0 16,-5 9-3-16,0 3 0 15,-4 3-8-15,-4 1 1 16,0 3-4-16,0-7 0 16</inkml:trace>
  <inkml:trace contextRef="#ctx0" brushRef="#br0" timeOffset="1606.3532">21557 2067 46 0,'-17'0'23'0,"-9"0"-22"0,18 0 42 0,-9 15-42 16,-5-8 0-16,1 5 0 15,0 3 0-15,0 8-2 16,-1 3 1-16,10 1 1 15,3-1 0-15,5-3-1 16,12-1 1-16,9-3-1 16,9-7 1-16,4-5-1 15,4 1 1-15,4-8-1 16,9 4 0-16,-5-4 0 16,1 3 0-16,-5 1-1 15,1 4 1-15,-9 15-1 16,-9 3 1-16,-8 4-1 15,-13 4 1-15,-13-3 0 0,-8-1 0 32,-26-4-13-32,8-3 1 15,5-15-3-15,9-5 1 16</inkml:trace>
  <inkml:trace contextRef="#ctx0" brushRef="#br0" timeOffset="2011.3431">22145 2165 36 0,'-5'4'18'0,"-25"-23"-14"0,22 19 28 0,-13 0-32 16,-5 7 1-16,-4 1 1 16,1 11 1-16,7 7-3 15,1 5 1-15,8 10 1 16,5-3 0-16,3 4 1 15,10-4 0-15,7-4-1 16,5-12 0-16,5-6 0 16,3-9 1-16,1-11-1 15,-1-11 0-15,-3-7-1 16,3-9 1-16,-8 1-1 16,0 0 0-16,-4 3-1 15,0 8 0-15,0 4 0 16,-1 8 0-16,1 10 0 0,0 9 1 15,0 3-1-15,0 8 1 16,-5 3 0-16,1 8 0 16,-1 4 0-16,-4-4 0 15,5-4-4-15,-1-11 1 16,1-4-8-16,4-7 0 16,-5-8-6-16,9-19 0 15</inkml:trace>
  <inkml:trace contextRef="#ctx0" brushRef="#br0" timeOffset="2281.5984">22604 2146 43 0,'9'23'21'0,"-26"-31"-17"0,13 12 33 0,-5 7-34 16,-4 8 1-16,1 4 0 15,-5 7 1-15,0 4-7 16,0 4 0-16,4 4 4 15,4-8 1-15,14 4-2 16,3-8 1-16,9-3-1 16,4-12 1-16,9-4 1 15,4-7 0-15,5-8-2 16,3-4 0-16,1-7-6 16,-5-11 1-16,0 3-8 15,-8-3 1-15,-4-5-7 16,8 1 0-16</inkml:trace>
  <inkml:trace contextRef="#ctx0" brushRef="#br0" timeOffset="2536.9951">23047 1586 39 0,'17'30'19'0,"0"50"-20"0,-8-58 31 15,-5 20-27-15,5 7 0 16,-5 12 2-16,5-1 0 16,-1 5-6-16,1 3 0 0,3 4 4 15,1 3 1-15,0-3-2 16,0-3 1-16,4-5-6 16,0-15 1-16,0-7-9 15,-4-12 0-15,4-11-3 16,0-12 0-16</inkml:trace>
  <inkml:trace contextRef="#ctx0" brushRef="#br0" timeOffset="2821.7465">23286 2021 30 0,'-21'42'15'0,"-14"15"-6"0,23-46 24 16,-10 4-27-16,-7 4 0 16,-10-4 1-16,5 0 0 15,-4 0-10-15,4 1 1 16,0-9 3-16,4 1 0 15,4-1-10-15,14-3 1 16,3 4-7-16,5-8 1 16</inkml:trace>
  <inkml:trace contextRef="#ctx0" brushRef="#br0" timeOffset="3001.9321">23648 2188 40 0,'21'22'20'0,"-17"39"-23"16,1-50 33-16,-5 12-29 16,0 4 1-16,-5 3 0 15,-3-4 1-15,-1 5-9 16,1-12 1-16,-1-12-6 16,-3-14 1-16</inkml:trace>
  <inkml:trace contextRef="#ctx0" brushRef="#br0" timeOffset="3121.8811">23644 1771 17 0,'42'-3'8'0,"65"-1"-18"0,-82 8 1 16,5 7 8-16,4 12 0 16</inkml:trace>
  <inkml:trace contextRef="#ctx0" brushRef="#br0" timeOffset="3632.494">24040 2188 36 0,'-22'57'18'0,"14"33"-21"0,8-63 37 15,4 7-32-15,5 4 0 0,3-4 4 16,5 0 0-16,5-4-6 16,3-7 0-16,5-8 4 15,0-15 1-15,-5-11-2 16,1-8 1-16,-5-15-3 15,-4-4 0-15,-4-4-2 16,-9-3 0-16,-4 7-3 16,0 0 1-16,0 4-1 15,0 4 1-15,0 7-1 16,0 4 0-16,9 0 1 16,8 12 1-16,4-1 0 15,9 8 1-15,0 0 1 16,0 0 0-16,-5 8 2 15,1 7 0-15,-5 11 1 16,-4 5 1-16,-4 3-1 16,-5 7 1-16,5 1-1 15,-9-4 1-15,5 0-2 0,-5-16 1 16,0-7-1-16,1-11 0 16,-1-8 0-16,0-18 1 15,5-5-1-15,3-7 0 16,5 0-1-16,5 0 0 15,3 4-1-15,5 11 0 16,4 7-1-16,5 16 0 16,-1 8 0-16,-4 10 0 15,0 16-2-15,-4 8 1 16,-5 14-11-16,-8 12 1 0,-8-8-4 16,-5-3 1-16</inkml:trace>
  <inkml:trace contextRef="#ctx0" brushRef="#br0" timeOffset="4337.5738">18959 4216 30 0,'4'-11'15'0,"9"41"-9"16,-4-15 20-16,3 8-22 15,6 23 1-15,3 18 2 0,4 4 1 16,1 4-10-16,-5 7 1 16,0 1 6-16,-3-1 1 15,-1 8-3-15,-5 1 0 16,1-9-1-16,-4-7 1 15,-1-8-5-15,1-11 0 16,-5-7-9-16,0-5 1 16,5-14-5-16,3-20 1 15</inkml:trace>
  <inkml:trace contextRef="#ctx0" brushRef="#br0" timeOffset="4548.9708">18968 4285 39 0,'-9'-61'19'0,"-16"27"-25"15,16 23 32-15,-4-8-21 16,1-8 0-16,-1 1 1 16,4-1 1-16,1 1-11 15,3-1 0-15,10-3-1 16,3 7 1-16,5 8-8 15,8 0 0-15</inkml:trace>
  <inkml:trace contextRef="#ctx0" brushRef="#br0" timeOffset="4954.017">19598 5079 34 0,'4'95'17'0,"0"3"-21"0,-4-79 26 16,9 0-21-16,-9 0 0 15,8-4 2-15,-8-3 0 16,0-9-3-16,-4-10 0 16,4-12 2-16,0-15 1 15,0-23-1-15,0 0 1 0,0-7-2 16,0 7 1-16,0-3-2 15,4 3 1-15,5 0 0 16,4 12 0-16,0 7 0 16,12 15 0-16,1 8 1 15,-1 11 0-15,9 12 0 16,-4 3 1-16,-4 12 0 16,-1 11 0-16,-4 4-1 15,1 19 1-15,-5-1-2 16,-4 1 1-16,-5-4-3 15,1-8 0-15,-1-3-5 16,1-15 0-16,-1-1-9 16,1-11 1-16</inkml:trace>
  <inkml:trace contextRef="#ctx0" brushRef="#br0" timeOffset="5463.8046">20190 5428 38 0,'51'98'19'0,"0"57"-21"0,-34-106 26 0,0 8-18 15,0 0 1-15,4-4 2 16,-8-4 0-16,0-4-11 16,0-14 0-16,-9-12 9 15,-4-16 0-15,-4-10-3 16,-5-23 0-16,-3-23-2 16,-6-19 1-16,-3-12-1 15,-4-18 0-15,-5-15-2 16,-9 0 0-16,5-1-1 15,5 5 1-15,3 26-1 16,5 11 1-16,12 15-1 16,9 8 1-16,9 8-1 15,8 22 0-15,4 8-1 16,5 11 1-16,-1 16 0 16,5 18 0-16,4 8 0 0,-13 7 0 15,-4 12 1-15,-8 0 0 16,-9-4 0-16,-9-4 0 15,1-15-3-15,-5 0 0 16,-4-4-6-16,0-11 0 16,4-11-7-16,0-1 1 15</inkml:trace>
  <inkml:trace contextRef="#ctx0" brushRef="#br0" timeOffset="5734.6659">20471 4860 27 0,'25'4'13'0,"14"41"-10"16,-31-30 15-16,5 12-12 15,0-5 0-15,4 12 3 16,0 4 1-16,0-4-11 16,4-3 0-16,1-5 8 15,3-11 1-15,-4 0-3 16,5-18 0-16,0-13-1 15,-5-6 0-15,0-16-4 16,0-8 1-16,-4-3-6 16,-4-7 0-16,0-9-7 15,0 1 0-15,-9-1-4 16,-4-3 0-16</inkml:trace>
  <inkml:trace contextRef="#ctx0" brushRef="#br0" timeOffset="5990.089">20893 4001 37 0,'17'64'18'0,"8"31"-12"0,-16-65 32 15,3 23-35-15,1 23 0 16,0 7 0-16,0 11 1 0,4-3-5 15,0-7 0-15,0-5 3 16,-4-7 0-16,4-11-7 16,-5-1 1-16,1-22-9 15,0-19 1-15,4-15-3 16,9-16 1-16</inkml:trace>
  <inkml:trace contextRef="#ctx0" brushRef="#br0" timeOffset="6140.6264">21127 4674 44 0,'-39'-3'22'0,"-37"-5"-22"16,59 4 44-16,-13 0-43 15,-8 1 1-15,-13-1-1 16,-1 4 0-16,6 0-7 0,3 4 1 16,5-1-9-1,8 5 1-15</inkml:trace>
  <inkml:trace contextRef="#ctx0" brushRef="#br0" timeOffset="8092.1882">18329 3709 24 0,'8'4'12'0,"22"38"-9"0,-21-20 7 15,-1 12-8-15,-3 12 0 16,3 7 2-16,-8 4 1 15,0 15-5-15,4 15 0 16,5 22 4-16,8 5 0 0,4-1-1 16,-8 9 0-16,4-1-1 15,0 11 1-15,4-7-2 16,-4-4 1-16,0-19-1 16,0 4 0-16,0-15 0 15,5-4 0-15,-1-7 0 16,5-12 1-16,3-8 0 15,10-14 0-15,3-8 0 16,5-12 0-16,17-15 0 16,8-11 0-16,18 0-1 15,33 0 0-15,9 4 0 16,17-11 0-16,17 10-1 16,5 1 1-16,3 0-1 15,-8 0 0-15,-4 3 1 16,-4 9 0-16,-5-13-1 15,-8 5 1 1,64-4-1-16,-35-1 1 16,-12-10 0-16,-26-16 0 15,-16-3 0-15,-22-5 0 16,-18-10-1-16,-11-8 1 16,-14-20-1-16,-8-10 0 15,-5-23 0-15,-8-12 1 16,-8-7-2-16,-5-8 1 15,-8-11 0-15,-4 12 0 16,-9 3-1-16,0 7 1 0,-9 24-1 16,-4 11 1-16,-8 7-1 15,0 8 1-15,-13 0-1 16,-9 7 0-16,0 1 0 16,-3 3 1-16,-1 0 0 15,-4 8 0-15,-13 3-1 16,-13 9 1-16,-8 6-1 15,-13 1 0-15,-13 3-1 16,-25 5 1-16,-13 10 0 16,-21-3 1-16,-26 8 0 15,-9 7 0-15,-12 3 0 16,-13 5 1-16,9 3 0 16,-9 1 1-16,13 7-1 15,38 0 0-15,0-4 0 16,21-8 0-16,9 5-1 15,9-5 1-15,12-3-5 16,21 0 0-16,22 3-9 0,26 9 0 16,29-16-2-16,26 0 1 15</inkml:trace>
  <inkml:trace contextRef="#ctx0" brushRef="#br0" timeOffset="39770.2026">20901 5973 13 0,'0'7'6'0,"4"8"1"15,1-7 6-15,-1 3-12 16,0 1 1-16,5-1 2 16,-1 0 0-16,1-3-5 0,3 3 1 15,5 4 2-15,9-3 0 16,0-1-1-16,8 0 1 15,4 5-2-15,0-9 1 16,5 4-1-16,4 5 1 16,4 6-1-16,0 5 1 15,4 7 0-15,-4 4 1 16,-4 15 0-16,0 11 0 16,-9 0-1-16,-4 4 1 15,-4 1 0-15,0 3 0 0,-9 3-1 16,-4 1 0-16,-4-4-1 15,-4 4 1-15,-5-8-1 16,-4 0 1-16,4-11-1 16,0-4 1-16,5-8-1 15,-5-3 1-15,-4-5-2 16,0-6 1-16,-8-9-7 16,-1-6 1-16,-4-5-4 15,1-11 0-15</inkml:trace>
  <inkml:trace contextRef="#ctx0" brushRef="#br0" timeOffset="43703.1588">22051 8270 13 0,'-55'-11'6'0,"-14"3"4"15,48 4 3-15,-13 4-12 16,-9-4 0-16,1 4 2 16,-5-3 1-16,-4-1-3 15,-9 4 0-15,-4 0 3 0,-4 0 0 16,-8 0 0-16,-1 0 0 16,0 0-1-16,18 0 1 15,-18-8-2-15,-4 1 1 16,-4 3-2-16,-4 0 1 15,3 0-1-15,1-3 1 16,4-1-1-16,9 1 0 16,8-5 0-16,9 1 0 15,8-4 0-15,4 7 0 0,9-3 1 16,0 3 0-16,8 1 0 16,5-1 0-16,8 4 0 15,1 1 0-15,7 3-1 16,1 3 0-16,0 5-1 15,0 7 1-15,-1 0-1 16,1 4 1-16,-4 11-1 16,-5 8 1-16,-8 0 0 15,-5 15 1-15,-4 11-2 16,0 5 1-16,1 10 0 16,-10-7 0-16,1 7 0 15,-5 5 0-15,5 7-1 16,-5 7 0-16,5-3 0 15,4-1 1-15,4-7 0 16,5 4 0-16,-1-8-1 16,5-11 1-16,4 0 0 15,4-8 0-15,9-11 1 0,4-11 0 16,4-8 0-16,17-7 0 16,26-1-1-16,8-11 1 15,18 0 0-15,21 1 0 16,8 3-2-16,17-8 1 15,4 4-1-15,14 0 0 16,-18 0-1-16,-13-7 1 16,-8-4-1-16,0-4 1 15,0-12 0-15,-8-14 0 16,3-12 0-16,1-15 1 0,-4-8 0 16,-10-7 0-16,6-11-1 15,7 7 0-15,-3-4-1 16,-1-3 1-16,-8 14-1 15,-9 1 0-15,-8 7 0 16,-13 0 0-16,-12 4 0 16,-9 4 1-16,-13-11-1 15,-9-1 0-15,-4-15 0 16,-8-11 1-16,-9 4 0 16,-4-8 0-16,-4 8-2 15,-4 11 0-15,-10 4-3 16,-11 7 1-16,-10 8-3 15,-3 4 0-15,-10 4-4 16,-7 7 0-16,-5 15-4 16,9 8 1-16</inkml:trace>
  <inkml:trace contextRef="#ctx0" brushRef="#br0" timeOffset="44994.1752">23064 8221 23 0,'-17'0'11'0,"0"38"-5"16,9-20 15-16,-5 13-18 15,0 26 1-15,-4 14 1 16,0 16 1-16,-4 4-8 0,4 8 1 16,0 18 4-16,0 12 1 15,4-1-2-15,5-18 0 16,3 0-1-16,1-15 1 15,0-12-1-15,4-15 1 16,0-4 1-16,8-26 0 16,5-15 0-16,4-8 0 15,0-7-1-15,17-5 0 16,17-3-1-16,13 4 1 16,13 4-2-16,8-1 0 0,-4 1-1 15,0 7 1 1,0 0 0-16,0 0 0 0,0 0 0 15,-5 4 0-15,-3-4-1 16,-1 1 1-16,5-9 0 16,-5-3 1-16,-8-8-1 15,-4-7 0-15,3-12 1 16,6-11 0-16,-10-15-1 16,-3-12 1-16,-1-18-1 15,-4-16 0-15,-8-3 0 16,-1-4 0-16,-8 7-1 15,-4 12 1-15,0-1-1 16,0 9 1-16,-1-1 0 16,1 8 0-16,-4 7 0 15,-5 5 0-15,-8 10 0 16,-9-7 0-16,-12 12 0 0,-14-9 0 16,-16 5 0-1,-13-4 0-15,-21 3-1 0,-9-3 1 16,-22-8 0-16,-7 1 0 15,-18 3 0-15,-4 11 0 16,13 8 0-16,-9 11 1 16,9 12-2-16,8 7 1 15,-4 12-7-15,13 11 0 16,0 7-7-16,16 8 1 16</inkml:trace>
  <inkml:trace contextRef="#ctx0" brushRef="#br0" timeOffset="45835.1731">20130 10272 40 0,'-13'-38'20'0,"-46"23"-25"15,46 7 30-15,-8 8-24 0,-1 0 1 16,1 8 1-16,0 7 1 15,-5 12-5-15,9 3 1 16,5 12 3-16,3 11 1 16,13 3-1-16,5-3 0 15,8-3-1-15,8-9 1 16,9-3 0-16,1-8 0 16,3-11-1-16,0 0 0 15,-4-11-1-15,-4-12 1 16,-4-11-3-16,-5-8 0 15,-4-7-4-15,-9-16 0 16,-3 5-6-16,-1-5 1 0,0 5-5 16,-4 7 0-16</inkml:trace>
  <inkml:trace contextRef="#ctx0" brushRef="#br0" timeOffset="46075.522">20458 10522 35 0,'9'102'17'0,"-22"-22"-15"16,17-46 28-16,0-8-27 16,9 4 1-16,0 4 3 15,4 0 1-15,0-7-9 16,4-8 0-16,1-8 6 16,3-11 0-16,5-11-2 15,0 0 0-15,0-16-6 0,-1-11 1 16,5-3-4-16,-4-12 1 15,-4-12-6-15,-1 12 1 16,-8 0-5-16,-4 4 0 16</inkml:trace>
  <inkml:trace contextRef="#ctx0" brushRef="#br0" timeOffset="46271.3462">20884 10034 37 0,'17'19'18'0,"-4"71"-22"0,-9-71 32 0,0 12-25 16,1 14 0-16,3 12 2 15,-4 11 0-15,5 4-7 16,4-4 0-16,4 0-1 16,8-4 0-16,5-7-8 15,13-15 0-15</inkml:trace>
  <inkml:trace contextRef="#ctx0" brushRef="#br0" timeOffset="46435.9453">21157 10586 44 0,'-64'4'22'0,"-17"-15"-24"16,64 3 36-16,-9 0-33 15,-12 1 1-15,-13 3 0 16,4-3 0-16,0 3-9 0,0 4 1 15,0-8-6-15,9 4 0 16</inkml:trace>
  <inkml:trace contextRef="#ctx0" brushRef="#br0" timeOffset="46961.0817">23209 10389 37 0,'-30'38'18'0,"-42"38"-13"15,55-50 25-15,-4 8-26 16,-5 8 0-16,5 7 1 15,8-3 1-15,0-1-8 0,5 1 1 16,12-5 5-16,5-7 1 16,12-3-2-16,4-13 0 15,5-10-1-15,0-12 1 16,0-3-2-16,0-12 1 16,-1-15-5-16,-3-8 1 15,-13-7-4-15,-9-4 0 16,-8-4-2-16,-5 4 0 15,-4 11-2-15,-4 5 1 16,-8 10-3-16,4 4 0 16,4 8 2-16,0 15 0 0</inkml:trace>
  <inkml:trace contextRef="#ctx0" brushRef="#br0" timeOffset="47246.8483">23495 10514 39 0,'25'38'19'0,"-4"34"-20"16,-12-57 41-16,4 4-38 15,-1 8 1-15,5 3 1 16,1-4 0-16,3-7-5 15,-4 8 0-15,4-16 4 0,5-3 0 16,-5-8-2-16,0-12 1 16,-8 1-3-16,0-8 0 15,0-11-4-15,-1-12 0 16,1-15-10-16,-4 1 0 16</inkml:trace>
  <inkml:trace contextRef="#ctx0" brushRef="#br0" timeOffset="47456.9674">23993 10041 28 0,'30'49'14'0,"-30"42"-6"16,0-64 14-16,4 14-20 15,0 16 1-15,0 19 1 16,1-1 0-16,3 1-6 15,1-4 1-15,3-4-6 16,5 0 1-16,1-7-4 16,-6-16 0-16</inkml:trace>
  <inkml:trace contextRef="#ctx0" brushRef="#br0" timeOffset="47637.0314">24206 10696 47 0,'-26'8'23'0,"-59"-20"-27"0,59 12 46 16,-8-7-42-16,-12 7 1 15,-10 7 0-15,-12-18 1 16,4 7-10-16,-4-4 1 16,-9-3-7-16,1 0 1 15</inkml:trace>
  <inkml:trace contextRef="#ctx0" brushRef="#br0" timeOffset="49828.5867">18640 2827 22 0,'-13'-11'11'0,"-34"7"-9"0,26 0 11 15,-9 4-12-15,-8 4 0 16,-9 0 2-16,9-4 0 16,-5 8-4-16,-12 11 1 15,-5 11 3-15,-4 8 0 16,-4 18-1-16,-9 13 0 15,-4 6 0-15,5 12 0 16,3-3 0-16,1 6 0 16,0 32-1-16,-1 2 0 15,9-2 0-15,5 18 1 16,3 26-1-16,5 8 0 16,9 0 0-16,3 27 0 0,1 11-1 15,17 4 1-15,4 22 0 16,8 0 0-16,1 16 0 15,8 15 0-15,4-16 1 16,4 31 0-16,5-8-1 16,8 16 0-16,13-16 0 15,9 16 1-15,12-1 0 16,9-7 0-16,0 4-1 16,17-12 0-16,4 4 0 15,5-8 1-15,8-18-1 16,0 0 0-16,-13-12 0 15,0-26 0-15,4-16-1 16,5-11 1-16,-4-26 0 16,3-23 0-16,1-26 0 0,0-16 0 15,8-18 0-15,8-16 0 16,18-7 0-16,13-12 0 16,4-7 0-16,16-4 0 15,18-4-1-15,-42-7 1 16,63 3-1-16,13 1 0 15,-5-8 0-15,5 0 0 16,9 0 0-16,-5 0 0 16,0 3 0-16,9-10 0 15,-9 3 0-15,4-8 1 16,9-3-1-16,-21-4 0 16,-5-4 0-16,-3-3 1 0,-18-8-2 15,-30-12 1-15,-8-3 0 16,0-8 1-16,-22 4-1 15,-12-15 0-15,-9-8-1 16,-4-11 1-16,-4-15 0 16,-13 3 1-16,-9 1-2 15,0-1 1-15,5-7 0 16,0-11 1-16,-5-1-1 16,9-3 0-16,4-8-1 15,-4 12 1-15,-13-8 0 16,-12 23 0-16,3-42-1 15,-8 4 1-15,-8-4-1 16,-13 0 0-16,-13-4 1 16,-13-7 0-16,-4-19-1 15,-4 7 1-15,-1-18-1 16,-3-12 1-16,-9-4 0 0,-4-11 0 16,-1-26 0-16,-8-5 0 15,-4-18 0-15,-8-15 0 16,-1-1-1-16,-4 1 1 15,-16 7 0-15,-10 8 0 16,1 0-1-16,4 15 0 16,-5 3 0-16,-8 5 0 15,-4 15 0-15,-9 26 0 16,-8 11 0-16,4 1 0 0,-12 7-1 16,-14 15 0-16,-16 15 0 15,-10 12 1-15,-20 15-1 16,-17 11 1-16,-5 4-1 15,-21 11 1-15,-13 15 0 16,-8 1 1-16,-21 22-1 16,3 8 0-16,-20 18 1 15,-1 12 0-15,-8 4 0 16,-4 15 1-16,8 4-1 16,5 7 0-16,12 12 0 15,0-8 1-15,13-4 0 16,17-3 0-16,13-8 0 15,17-1 1-15,0-2-7 16,34-9 1-16,17-7-8 16,25 11 1-16</inkml:trace>
  <inkml:trace contextRef="#ctx0" brushRef="#br0" timeOffset="51615.788">19087 4920 24 0,'13'-30'12'0,"-1"26"-11"16,-12 4 9-16,-4 4-9 15,-4 0 1-15,-1 7 1 16,-4 4 0-16,-8 4-3 16,0 0 0-1,-35 34 3 1,-7 8 0-16,-6-8 0 16,-11 4 1-16,-14 3-1 15,0 4 0-15,-8-18-1 0,-22 3 1 16,-8 0-1-16,0-3 0 15,-8-5 0-15,-18 1 0 16,-4-8 0-16,5-4 1 16,4 1 0-16,-13 3 1 15,4 0 0-15,4-4 0 16,5-4 0-16,-5 1 0 16,9-8-1-16,-4 4 0 15,17-12-1-15,4-4 1 16,8-3-2-16,9-4 1 0,17-4-1 15,13-3 0-15,13-4 1 16,12 3 0-16,17 4-6 16,18-3 0-16,8 7-8 15,8-8 1-15,5 12-6 16,8 0 1-16</inkml:trace>
  <inkml:trace contextRef="#ctx0" brushRef="#br0" timeOffset="52276.0552">13994 5386 28 0,'-5'7'14'0,"-37"28"-16"15,29-28 18-15,-8 1-15 16,-9 7 0-16,-4-4 0 15,-9 8 1-15,5 4-3 16,0 3 1-16,4 5 1 16,4-5 1-16,8 4-1 15,10 1 1-15,7 3 0 16,10-8 1-16,16 4 0 16,9-3 0-16,8-8-1 15,5 4 0-15,4-1 0 16,-1 5 0-16,1-5-1 15,-4 13 1-15,-5-1-2 0,-8 3 1 16,-9 9 0-16,-8-20 0 16,-13 1-1-16,-13-1 1 15,-12 5 0-15,-9-1 0 16,-13-4-2-16,-4-3 1 16,4-8-6-16,4-3 1 15,9-9-7-15,9 1 1 16</inkml:trace>
  <inkml:trace contextRef="#ctx0" brushRef="#br0" timeOffset="52501.493">14266 5586 31 0,'9'0'15'0,"-22"42"-18"16,13-27 22-16,0 12-15 15,0 7 1-15,0 7 1 16,0 5 1-16,0-1-9 16,8 4 0-16,1 4 5 15,-1-7 1-15,5-1-9 16,0-14 1-16,0-5-7 16,-5-11 1-16</inkml:trace>
  <inkml:trace contextRef="#ctx0" brushRef="#br0" timeOffset="52651.4096">14207 5200 36 0,'8'-22'18'0,"-16"-12"-23"0,12 26 29 16,4 8-30-16,14 0 0 15,-1 15-12-15,13 8 1 16</inkml:trace>
  <inkml:trace contextRef="#ctx0" brushRef="#br0" timeOffset="53146.8363">14760 5719 25 0,'-21'38'12'0,"-13"53"-10"15,30-72 16-15,-1 3-17 16,5 1 1-16,0 0 1 15,5-1 1-15,3-6-5 16,9-5 1-16,0-11 2 16,4-4 1-16,1-7-1 15,-1-8 0-15,0-8-1 16,1-3 1-16,-10-8-2 16,1 4 0-16,-4 8 0 15,-1 3 0-15,-4 4 0 16,5 11 0-16,0 5 0 15,-1 22 1-15,1 11 3 0,-1 15 0 16,1 4 1-16,-1 8 1 16,1 4-1-16,-5 11 1 15,-4-4-1-15,0 15 1 16,-9 0-3-16,-8 1 1 16,-8-16-2-16,-14-11 1 15,-12-8 0-15,0-19 0 16,-13-15 0-16,-4-15 0 15,4-23 0-15,5-18 0 16,12-8 0-16,13-12 0 16,13 1-2-16,21-20 0 0,21-11-4 15,13-11 1-15,13 11-4 16,8 0 0-16,9 12-10 16,-4 18 0-16,12 1-3 15,22-5 0-15</inkml:trace>
  <inkml:trace contextRef="#ctx0" brushRef="#br0" timeOffset="86971.8327">17511 4625 30 0,'0'-4'15'0,"-13"-11"-7"0,9 8 16 15,0-1-22-15,-5 1 0 16,1 3 1-16,-1 4 0 16,1 4-2-16,4 7 0 15,4 12 3-15,8 14 1 16,9 1-1-16,9 11 1 15,4 8-1-15,8 0 1 16,4 11-2-16,5 0 0 16,-8-7-1-16,-5-16 1 0,-5-11 0 15,1-7 0-15,0-12 0 16,-4-15 0-16,12-11 0 16,-4-20 1-16,4-10 0 15,5-12 0-15,0 0-2 16,-1-12 0-16,-4 1-1 15,1-4 1-15,-9-4-2 16,-9 0 1-16,-4 12-10 16,0-5 1-16,-17 12-12 15,-13 8 0-15</inkml:trace>
  <inkml:trace contextRef="#ctx0" brushRef="#br0" timeOffset="88803.0592">19279 10912 22 0,'-5'0'11'0,"-12"19"-5"16,13-12 12-16,0 8-11 15,4 12 0-15,0 7 4 16,8 23 1-16,5-1-15 16,4 13 1-16,9 6 10 15,3 1 0-15,5 7-4 0,1-7 1 16,-1 3-2-16,-5-3 0 16,-3-8-1-16,-5-3 0 15,1-16 0-15,-10-11 0 16,1-8 0-16,0-11 0 15,0-12-1-15,-1-14 1 16,1-16 0-16,4-15 0 16,0-15-1-16,5-7 1 15,3-8-2-15,-12-1 0 16,0 5 0-16,-1 0 0 16,-3 7-2-16,0 4 0 15,-1 4-5-15,-4 3 1 0,-4 16-8 16,-4 0 1-1</inkml:trace>
  <inkml:trace contextRef="#ctx0" brushRef="#br0" timeOffset="89253.9155">20071 11899 41 0,'-5'-18'20'0,"-7"63"-17"0,7-26 20 0,1 4-17 15,4 18 1-15,0 5 1 16,9-1 1-16,-1 16-12 16,5-5 0-16,4 5 7 15,-4 0 0-15,4-1-9 16,0-7 0-16,0-4-10 16,-4-3 0-16</inkml:trace>
  <inkml:trace contextRef="#ctx0" brushRef="#br0" timeOffset="89914.59">22081 11173 38 0,'0'19'19'0,"-5"53"-13"16,14-46 23-16,8 12-25 16,9 19 1-16,3 18 2 15,1 16 0-15,-4 0-9 16,4 4 0-16,-1-1 7 0,1-14 0 16,0-12-2-16,0-11 1 15,-5-12 0-15,5-15 0 16,-4-11-1-16,-1-19 1 15,1-26-1-15,-1-12 0 16,1-23-1-16,4-18 1 16,-1-8-2-16,-3-8 0 15,0 8-1-15,-5 0 0 16,-4 8-1-16,4 3 1 16,-8 4-5-16,-4 15 0 15,-1 12-6-15,-4 15 0 16,1 7-8-16,-1 23 0 0</inkml:trace>
  <inkml:trace contextRef="#ctx0" brushRef="#br0" timeOffset="90470.0815">22928 12304 42 0,'4'-22'21'0,"1"-1"-21"0,-5 15 29 16,0-3-25-16,4-4 1 16,0-8 1-16,5 8 1 15,3 0-9-15,5-4 0 16,1 4 6-16,7 7 1 16,5 1-3-16,4 14 0 15,0 5-1-15,0 7 1 16,0 3-1-16,0 16 1 0,-8 4-1 15,-5 7 0-15,-8 4 0 16,-9 4 0-16,-4-4 0 16,-4 0 0-16,-5-12 0 15,1-7 0-15,4-7 0 16,-1-4 1-16,5-1 1 16,9-6 1-16,8-9-1 15,17-7 0-15,4 0 0 16,9 0 1-16,4 0-2 15,0 4 0-15,9-4-6 16,4 4 1-16,0-1-12 16,-9 9 1-16,0 3-7 15,-8 4 1-15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31T18:46:19.7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9514 3441 41 0,'25'-27'20'0,"-21"35"-22"15,1-5 21-15,-1 13-19 16,0 10 0-16,-4 23 1 15,0 27 0-15,0 19-1 16,0 14 1-16,0 24 0 0,-4 22 0 16,0 23 1-1,4 0 1-15,0 11 0 0,4 0 1 16,9 4 0-16,4 0 1 16,-4 0-1-16,4-11 0 15,4-8-1-15,-4-45 0 16,0 33-2-16,-4-33 0 15,-13-15-5-15,-5-16 1 16,-3-22-8-16,-5-23 0 16,-17-31-4-16,-4-22 0 15</inkml:trace>
  <inkml:trace contextRef="#ctx0" brushRef="#br0" timeOffset="1080.8788">10165 2975 47 0,'90'-4'23'0,"-9"16"-33"15,-43-12 43-15,13-4-35 16,21 0 1-16,26-4-1 15,17 5 1-15,22-12 1 16,29-1 1-16,17 1-2 16,30-7 0-16,21 3 1 15,30-4 0-15,21 0 0 16,35-3 0-16,12-1 0 16,17-3 1-16,-13 11-1 15,5-4 1-15,-30 4-1 16,-13 0 1-16,-25 4-1 15,-22 0 1-15,-25 4-1 16,-22 3 0-16,-17 1 1 16,-33 7 0-16,-22 0 0 15,-22 3 1-15,-16 1 0 16,-26 8 0-16,-12 3 0 0,-18 11 1 16,-12 8-1-16,-18 8 1 15,-8 15-2-15,-4 15 1 16,-5 18 0-16,1 20 0 15,-1 19-1-15,1 18 0 16,3 28-1-16,14 6 0 16,4 27 1-16,12 12 0 15,18 7-1-15,17 8 0 16,-1-4 1-16,5 11 0 0,0-8-1 16,8-14 1-16,-8-4-1 15,-8-16 0-15,-5-7 0 16,-5-30 1-16,-3-12-1 15,-13-22 1-15,-9-19-2 16,-12-12 1-16,-14-11 0 16,-16-15 1-16,-30-7 0 15,-43-12 0-15,-33-8 0 16,-57-11 1-16,-45-11 0 16,-65-8 0-16,-43 0-1 15,-33-4 1-15,-39 1-1 16,-17-5 1-16,-17 1-2 15,-17-4 0-15,13-4 1 16,-9-4 0-16,9-4 0 16,21-7 0-16,22-4-1 15,12 0 0-15,43-3 1 16,21-1 0-16,43 4-3 0,33 8 0 16,52-8-5-16,38 7 0 15,30 1-9-15,30 0 0 16,26-5-2-16,24-2 0 15</inkml:trace>
  <inkml:trace contextRef="#ctx0" brushRef="#br0" timeOffset="2207.3027">5008 3361 43 0,'-8'11'21'0,"-1"111"-19"15,5-77 21-15,-5 38-23 16,-4 27 0-16,5 22 1 15,-1 31 0-15,9 30-1 16,5-4 1-16,-1 31 0 16,4-8 0-16,5 0 1 15,4 4 0-15,5-12-1 16,-10-15 0-16,5-18 0 16,-17-5 1-16,0-18-5 15,-12-23 1-15,3-16-11 0,-4-22 1 16,-8-30-1-16,17-30 0 15</inkml:trace>
  <inkml:trace contextRef="#ctx0" brushRef="#br0" timeOffset="2956.3846">5259 6960 53 0,'-51'-3'26'0,"-77"22"-40"15,77-19 56-15,-38 3-42 16,-43 1 1-16,-26-4-1 16,-29 0 1-16,-17-4-2 15,-26 4 0-15,-26 4 1 16,5 0 0-16,0 3-1 15,21 1 1-15,4 7-1 16,22-7 1-16,20 7 0 16,18-4 1-16,34 1-1 15,22 3 0-15,24 0 1 16,27-4 0-16,12 1 0 16,9-9 1-16,8-6-1 15,13-1 0-15,4-8-2 0,0-7 1 16,5-3-3-16,3-12 1 15,5-4-2-15,-8-15 1 16,8-11-1-16,-13-20 0 16,0-22 1-16,-8-3 0 15,-4-24 2-15,-14-26 0 16,-8-7 1-16,-12-12 1 16,-1-8 1-16,-25-14 0 31,-56-111-1-31,18 46 0 0,25 38-1 15,17 30 1-15,17 23-3 16,17 15 1-16,22 16-1 16,3 18 1-16,22 23 0 15,13 18 0-15,21 12 1 16,5 12 0-16,12 11 1 16,17 7 1-16,4 4-1 15,9 4 1-15,4 4 1 16,13 7 0-16,9 8-1 15,25-8 1-15,4 0-1 16,17 8 0-16,26 0-1 16,26 0 1-16,25 4-2 15,25-1 1-15,35 9-1 16,16-1 0-16,9 4-1 16,-4 4 1-16,-17 3-2 15,-9 8 0-15,-20 8-8 0,-36 15 1 16,-11 0-5-16,-14-23 1 15</inkml:trace>
  <inkml:trace contextRef="#ctx0" brushRef="#br0" timeOffset="4429.0213">10808 4742 25 0,'30'-22'12'0,"-30"7"-11"0,-8 7 13 16,-9-3-14-16,-13-1 1 0,-17-3 0 15,-17 0 1-15,-21-4-3 16,-22-7 1-16,-37-1 0 16,-23-14 1-16,-41 3-1 15,-26 4 1-15,-30 0-1 16,-26 3 0-16,-17 5 0 16,-21 3 1-16,-12 4-1 15,-14 4 1-15,-8 7-1 16,9 8 1-16,-1 4-1 15,26 4 1-15,5 3-1 16,29-3 0-16,9 3 0 16,25 8 0-16,21 0 0 15,35-4 1-15,17-4-1 16,29 1 0-16,39-5 1 16,25 1 1-16,26-8 1 15,21-8 1-15,22-3 0 16,20 0 0-16,22-4 0 15,0-4 0-15,13 0-1 0,-4 0 0 16,-1-4-4-16,5 0 1 16,0 1-1-16,-9 3 0 15,5-12-1-15,-9-3 0 16,0 0 0-16,-4 0 1 16,-5 0 1-16,-4 0 0 15,-4-8 0-15,-8 1 0 16,-5 7 0-16,0-4 1 0,1 15-1 15,-1 8 0 1,-17 15-1-16,0 11 1 0,-8 8-1 16,-9 12 0-16,0 10 0 15,-12 5 0-15,-1 3 0 16,-4 8 1-16,-8 7-1 16,12 15 1-16,5-3 0 15,8-4 1-15,8-4 0 16,14-3 0-16,8-1 0 15,13-11 1-15,8-8 0 16,17-7 1-16,26-4 0 16,13-4 0-16,33-3-1 15,10-1 0-15,20 1-3 16,5-1 0-16,12 9-8 16,-8 6 0-16,5 12-4 15,-1-4 0-15</inkml:trace>
  <inkml:trace contextRef="#ctx0" brushRef="#br0" timeOffset="5389.6514">19606 4780 33 0,'-8'-56'16'0,"-64"22"-12"0,37 22 17 15,-28-7-21-15,-35 0 0 16,-34-7 1-16,-56-1 0 0,-29-7-1 16,-51 0 0-16,-39 0 0 15,-16 4 0-15,-18 0 0 16,4 3 0-16,9 1-1 16,9 3 0-16,25 4 0 15,34 4 1-15,31 3 0 16,37 1 1-16,43 4 0 15,30-1 1-15,33 0 0 16,23 1 0-16,16 3 1 16,17-4 0-16,21 1-2 15,18-4 0-15,16-1-1 16,5-11 0-16,9-3-2 16,3-8 1-16,-4-8-1 15,1-3 0-15,-9-8 1 16,-9-8 1-16,-13 8-1 15,-8 4 0-15,-8 11 1 16,-9 0 0-16,-9 12-1 16,-12 11 1-16,-13 7-1 0,-4 12 1 15,-9 7-1-15,-4 16 1 16,-1 7-1-16,6 4 1 16,7 11 0-16,5 4 0 15,17 0 1-15,13 4 1 16,16 7 0-16,22 8 0 15,18 15 1-15,7 0 0 16,5 4-1-16,8 0 1 0,9-4-6 16,-4-4 0-16,4 0-9 15,0 8 1-15</inkml:trace>
  <inkml:trace contextRef="#ctx0" brushRef="#br0" timeOffset="5870.4342">20667 3172 39 0,'42'121'19'0,"-20"394"-17"0,-22-360 29 15,0 49-31-15,0 42 1 0,4 23 0 16,9 7 0-16,4 12-1 16,13-4 0-16,-1 3 0 15,5-14 1-15,18-12 1 16,-6-15 0-16,1-26-3 15,4-43 0-15,-4-21-6 16,-8-35 0-16,-1-30-5 16,-4-42 1-16</inkml:trace>
  <inkml:trace contextRef="#ctx0" brushRef="#br0" timeOffset="6666.0017">19734 2426 45 0,'64'-60'22'0,"38"26"-29"0,-59 22 39 15,21 1-32-15,25 0 0 0,26-5-1 16,38 1 1-16,22 0-2 16,29-4 0-16,31 8-1 15,20-4 1-15,18-4-1 16,8 4 1-16,0-8 0 15,8 4 0-15,-3-4 1 16,-9-3 1-16,-5 7 0 16,-12 4 0-16,-22 7 0 15,-12 4 1-15,-26 4 0 16,-29 12 0-16,-27 10-1 16,-24 1 1-16,-35 7-1 15,-17 16 1-15,-17 11-1 16,-13 11 0-16,-12 11 0 15,-9 20 0-15,0-1 1 16,0 23 0-16,0 27 0 16,9 3 0-16,12 23 1 15,9 23 0-15,4 4 0 16,9 14 0-16,8 28-1 0,0-5 0 16,-4 16 0-16,-5-8 0 15,-12-8-1-15,-13 1 0 31,-8-12 0-31,-9-23 1 0,-17-19 0 0,-26 5 0 16,-21-31 2-16,-25-8 0 16,-26-19 1-16,-47-10 1 15,-38-13 0-15,-38-3 0 0,-48-3-1 16,-24-16 0-16,-27 0 0 16,-21-15 0-16,-25-12-2 15,-17 1 1-15,-9-8-1 16,5-4 1-16,3-19-4 15,18 4 1-15,17-19-5 16,30-7 0-16,12-12-8 16,43 0 1-16,30-7-7 15,55-27 0-15</inkml:trace>
  <inkml:trace contextRef="#ctx0" brushRef="#br0" timeOffset="16770.2916">10770 3713 24 0,'13'-11'12'0,"-9"26"-6"15,0 0 12-15,0 11-15 16,1 5 0-16,-1 14 4 16,5 12 0-16,3 3-8 15,-3 12 1-15,-1 4 6 16,1 7 0-16,-5 12-1 16,5-8 0-16,-1-4-2 15,1 1 1-15,-1-13-2 16,1-6 0-16,-1-8-1 15,1-8 0-15,-1-8-3 16,1-10 1-16,-9-9-5 16,4-6 0-16,-4-16-8 0,0-8 1 15,-9-7-2-15,-3-15 1 16</inkml:trace>
  <inkml:trace contextRef="#ctx0" brushRef="#br0" timeOffset="17580.6705">10608 3864 28 0,'9'8'14'0,"3"-16"-10"15,-3 5 26-15,4-1-27 16,4 0 1-16,4-7 3 16,13 3 0-16,4-3-8 15,5-1 1-15,-5-3 5 16,9-4 1-16,9-3-2 16,7-1 0-16,14 0-2 15,12-7 0-15,14 3-2 16,-1-3 1-16,17 4-1 15,0-1 1-15,1 8-1 16,-1 4 1-16,-21 4-1 16,-5-1 0-16,1-6 1 0,0 6 0 15,-13 5-1-15,0 7 1 16,-5 3-1-16,-3 1 0 16,-5 0 0-16,-8 4 0 15,-9-1 0-15,-9 4 0 16,-8 5 0-16,-8 6 0 15,-5 5 0-15,-4-1 0 16,-4 12 0-16,0 15 0 16,-5 4 0-16,1 7 1 0,-1 8-1 15,5-8 1-15,-4 8 0 16,-1 4 0-16,1 11-1 16,-1 0 1-16,1-7-1 15,-1 3 1-15,5-4-1 16,0-3 1-16,4-8 0 15,-9-7 0-15,1-4 0 16,-9-8 0-16,-5-8 0 16,-3 1 1-16,-9-12-1 15,4-3 0-15,-12-1 0 16,-9-11 1-16,-18-3 0 16,-11-8 1-16,-23 3-1 15,-7-7 1-15,-22 4-1 16,-22-4 0-16,-12 0 0 15,0 0 0-15,-4 0-1 16,0 0 0-16,16 7 0 16,14-3 0-16,12-4-1 0,18 4 1 15,20 0-1-15,9 3 0 16,13-3-4-16,9 0 0 16,8-4-4-16,4 0 1 15,0 4-8-15,4-12 1 16,-3 1-6-16,3 3 0 15</inkml:trace>
  <inkml:trace contextRef="#ctx0" brushRef="#br0" timeOffset="19067.1575">11077 4042 23 0,'0'-3'11'0,"4"-1"2"15,-4 4 9-15,4 11-19 16,0 8 1-16,5 4 2 15,-1 7 0-15,1 12-7 16,4-1 1-16,4 16 5 16,-5 0 0-16,1 0-2 15,-4-4 0-15,-1-4-1 16,-3-8 0-16,3-3-5 0,5-4 0 16,-5-19-8-16,5-3 0 15,0-5-3-15,4-10 1 16</inkml:trace>
  <inkml:trace contextRef="#ctx0" brushRef="#br0" timeOffset="19278.268">11562 4338 35 0,'4'18'17'0,"-46"9"-22"0,25-23 31 0,-5 7-24 16,-7 4 1-16,-1-3 0 15,-4 3 0-15,0 0-5 16,8-4 1-16,1-3 1 16,3-1 1-16,1-3-8 15,4-8 1-15,13 4-5 16,12-11 1-16</inkml:trace>
  <inkml:trace contextRef="#ctx0" brushRef="#br0" timeOffset="19517.7055">11370 3970 42 0,'9'23'21'0,"-9"19"-24"0,0-23 40 16,8 0-33-16,5 11 1 15,0 12 1-15,0-8 0 16,0 26-8-16,-1 4 0 15,-3-3 5-15,-1 3 0 16,1-3-5-16,4-8 0 16,-1 0-6-16,-3-15 0 15,-1-4-8-15,1-4 1 16</inkml:trace>
  <inkml:trace contextRef="#ctx0" brushRef="#br0" timeOffset="19847.6086">11766 3819 30 0,'-8'-11'15'0,"-22"30"-11"15,22-12 19-15,-1 12-19 16,1-4 1-16,-1 12 4 15,1 3 0-15,3 8-10 16,5 7 0-16,5 1 7 16,-1 7 1-16,4 3-3 15,1 16 1-15,4 0-2 16,-1-4 0-16,1-3-1 0,4-9 1 16,9-3-2-1,4 0 1-15,-1-11-4 0,1 0 1 16,0-12-8-16,4-7 1 15,0-8-9-15,0-4 1 16</inkml:trace>
  <inkml:trace contextRef="#ctx0" brushRef="#br0" timeOffset="20448.024">12043 4478 37 0,'17'41'18'0,"-4"20"-11"15,-4-46 24-15,-1 0-28 16,5 12 0-16,0-1 1 16,-1 4 1-16,1 1-7 15,-4-9 1-15,-1-7 3 0,1 1 1 16,-5-1-2-16,0-8 1 15,-4-3-1-15,-8-8 0 16,-1-15 0-16,-4-3 0 16,1-16-1-16,-1-4 1 15,0-3-1-15,0-4 0 16,5-1 0-16,4 12 1 16,-1 1-1-16,10 3 0 15,-1 3 0-15,4 9 0 16,5 3 0-16,0 7 0 0,0 9-1 15,-1 6 1-15,1 1 0 16,0 7 0-16,-4 12-1 16,-5 4 1-16,-4 7 0 15,-4-4 0-15,-9 0 0 16,-4 1 0-16,-5-5-2 16,-3 4 1-16,-1-3-5 15,5-8 0-15,0 0-9 16,4 0 1-16</inkml:trace>
  <inkml:trace contextRef="#ctx0" brushRef="#br0" timeOffset="21154.025">12367 4489 21 0,'8'15'10'0,"-3"34"3"0,-5-45 5 16,0 0-13-16,0 0 0 15,0 3 3-15,-5-3 0 0,1 0-10 16,-4-4 1-16,-1-4 7 16,1-11 1-16,-1 3-3 15,1-10 0-15,-1-1-1 16,5-7 0-16,0-1-2 16,4-3 1-16,0 0-2 15,0 0 1-15,0 4-3 16,4 4 1-16,4 3-3 15,1 4 1-15,4 8-3 16,-1 3 1-16,1 4-4 16,0 4 1-16,0 4 0 15,12 4 0-15,-8 3 2 16,0 4 0-16,-4 0 2 16,0 0 0-16,4-3 5 15,0-1 1-15,-4-3 3 16,-1-5 0-16,-3-3 1 15,0-3 1-15,-1-9 1 0,-4-3 1 16,1-8-3-16,-5 4 0 16,-5 4-3-16,-3-4 1 15,-5-3-3-15,0 7 0 16,-4 3-2-16,4 8 1 16,-4 1-1-16,5 6 1 15,3 5 0-15,1 3 1 16,3 8 0-16,1 8 0 0,0-5 0 15,4 9 0-15,0 3 0 16,0-4 0-16,4 4-4 16,5-11 1-16,-1 0-6 15,-4-5 0-15,1-2-6 16,3-5 0-16</inkml:trace>
  <inkml:trace contextRef="#ctx0" brushRef="#br0" timeOffset="21513.2786">12580 4201 33 0,'4'4'16'0,"-4"15"-9"0,4-15 25 16,1 7-28-16,3 0 0 15,5 5 1-15,0 3 1 16,4-4-8-16,0 0 0 16,0-4 5-16,0-3 1 15,-4-4-2-15,-1-4 0 16,1-8-1-16,-4-7 1 16,-5-8-2-16,0-3 1 15,-4 3-1-15,0 0 1 16,0-3-3-16,0 3 0 15,0 0-3-15,-4 1 0 16,0 6-5-16,-5 5 0 16,1 4-5-16,-1 3 0 0</inkml:trace>
  <inkml:trace contextRef="#ctx0" brushRef="#br0" timeOffset="21829.2542">12584 3774 27 0,'17'-8'13'0,"0"27"-3"16,-8-15 19-16,3 11-26 15,5 8 0-15,5 14 4 0,3 5 0 16,5 7-8-16,0-3 1 16,-5 10 5-16,1 9 0 15,0-5-2-15,-5 8 0 16,-8 1-2-16,-5-1 1 16,-4-4-5-16,1-11 1 15,-5 0-7-15,-5-4 1 16,-3-7-6-16,-5-8 0 15</inkml:trace>
  <inkml:trace contextRef="#ctx0" brushRef="#br0" timeOffset="23419.9597">12282 4356 19 0,'12'-3'9'0,"-12"-28"2"15,0 20 5-15,0-4-13 16,0-8 1-16,-4-3 1 16,0 7 1-16,-5-15-8 15,1-4 1-15,-5-4 4 16,0-11 1-16,1-19-3 15,-5-3 1-15,-5-12-2 16,-3 3 1-16,-9-10-1 0,-5-1 0 16,1-15 0-16,-9 8 0 15,0 4-1-15,-8 3 1 16,-9-7 0-16,-8 7 0 16,-5 4 0-16,-8-15 0 15,-9 16 0-15,-12 6 0 16,-9 1 0-16,-17 4 0 15,-5 14 0-15,-16 12 1 16,0 8-1-16,-18 3 1 16,1 4-1-16,-4 4 0 15,-5 8 0-15,-17 11 1 0,-9 7-1 16,-8 12 1-16,-4 7-1 16,-4 1 1-16,-18 3-1 15,14 11 0-15,3 1 0 16,-12 7 1-16,30 4-1 15,-1 3 0-15,5 9 1 16,13-1 0-16,16 11-1 16,-12-11 0-16,17-3 1 15,0-1 0-15,21-7 0 16,-4 8 0-16,9-16 1 16,16-7 0-16,5-5 0 15,17 13 0-15,-5-9 0 16,26 5 0-16,13-1-1 15,9 5 0-15,12-5-1 16,13 1 1-16,4 7-1 0,9 0 0 16,-1 4 0-16,-8 0 0 15,1-1 0-15,-5-3 1 16,-1-3-1-16,-3-5 0 16,4 1 0-16,13-1 1 15,4-3-1-15,0 3 0 16,8 5 0-16,-4-1 0 15,5-7 0-15,4-4 1 16,-1 0-1-16,5-1 1 16,0 1-1-16,5 0 1 15,-10-4 0-15,1-3 0 16,0-1-1-16,8-3 1 0,0-4 0 16,13-4 1-16,-12 0-2 15,3-8 1-15,9 4-1 16,5-7 1-16,-1 3-1 15,9 4 1-15,-13-11-1 16,-5 0 0-16,1-4 0 16,4-3 0-16,-4-1 0 15,4-4 1-15,0 1-1 16,-4-4 0-16,4-1 0 16,0-3 1-16,4 0-1 15,-12-4 0-15,4 4-1 16,-1 4 1-16,1 3-1 15,0 12 1-15,0 8-2 16,-1 14 1-16,-3 12 0 16,-9 8 0-16,-4 3 0 0,-9 4 0 15,-4 0 0-15,-4 0 1 16,-1 0 0-16,-3-7 1 16,3-8 1-16,-20-8 0 15,-5-11 0-15,-13-11 1 16,-12-16 0-16,-13-14 0 15,0-16 0-15,25 0 1 16,-21-11-2-16,-4 7 1 16,25 1-2-16,9 7 1 15,4 0-5-15,5 7 1 16,3 9-12-16,5 2 0 0,5 9-4 16,-10 0 0-16</inkml:trace>
  <inkml:trace contextRef="#ctx0" brushRef="#br0" timeOffset="50549.9344">5302 8611 25 0,'-13'-16'12'0,"-25"54"-6"16,25-26 12-16,0 3-16 16,0 26 1-16,5 5 1 15,4 18 1-15,4 23-6 16,4 8 1-16,0 3 3 15,9 4 0-15,0 12-1 16,4-8 1-16,-9 4-2 0,1-12 0 16,-5-15 0-16,0-11 0 15,-8-15-3-15,4-12 1 16,4-14-7-16,5-16 1 16,4-15-4-16,12-19 0 15</inkml:trace>
  <inkml:trace contextRef="#ctx0" brushRef="#br0" timeOffset="50775.0027">6030 9458 41 0,'9'-3'20'0,"-43"25"-26"16,12-18 38-16,-12 7-32 15,-8-3 1-15,-9 0 0 16,-5-1 1-16,-12 4-2 15,0 1 0-15,0 3 1 16,8 0 0-16,9 0-2 16,8-3 1-16,9 3-5 15,13-8 1-15,17-7-8 16,8-7 1-16</inkml:trace>
  <inkml:trace contextRef="#ctx0" brushRef="#br0" timeOffset="51060.1552">6000 8550 35 0,'-4'-42'17'0,"-30"95"-18"0,21-38 25 16,-12 16-23-16,-1 14 0 15,5 12 2-15,8 19 1 16,0 37-4-16,9 8 0 15,4 8 3-15,9 15 0 16,-1 7-1-16,-4-3 0 16,9-4-1-16,0-27 1 15,0-7-1-15,-1-4 1 0,-3-16-3 16,-1-14 1-16,1-19-6 16,-1-8 1-16,1-30-8 15,4-19 1-15</inkml:trace>
  <inkml:trace contextRef="#ctx0" brushRef="#br0" timeOffset="51420.4023">7099 8614 31 0,'21'-34'15'0,"-42"27"-17"16,4 10 21-16,-4 9-16 0,-5 7 0 16,-8 15 3-16,-13 11 0 15,-4 8-7-15,0 19 1 16,0 27 5-16,0 6 0 16,4 17-1-16,13 3 1 15,8 7-2-15,14 4 1 16,12 0-1-16,8-14 0 15,9-9 0-15,17 1 0 16,5-12-1-16,-1-11 0 16,0-4 0-16,-4-15 0 15,0-19-4-15,0-16 0 0,0-14-8 16,9-19 1-16,-5-15-7 16,5-20 0-16</inkml:trace>
  <inkml:trace contextRef="#ctx0" brushRef="#br0" timeOffset="51676.74">7921 9530 36 0,'25'-19'18'0,"-71"42"-22"15,24-15 27-15,-12 7-22 16,-4 7 1-16,-5 12 1 15,-8 12 1-15,-8 11-5 16,-5 3 1-16,0 1 2 16,4 3 0-16,9 8 0 0,0-15 0 15,8-4-3-15,5-4 1 16,13-4-6-16,16-3 0 16,18-8-5-16,16-11 0 15</inkml:trace>
  <inkml:trace contextRef="#ctx0" brushRef="#br0" timeOffset="51871.732">7985 10211 41 0,'4'-7'20'0,"-51"7"-21"0,17-8 36 0,-8-7-32 16,-13-8 0-16,-4-7 0 15,-5 0 1-15,-4-4-5 16,0 0 0-16,5 0 0 15,8 0 1-15,12 3-7 16,9 1 0-16,13-4-7 16,13 4 1-16</inkml:trace>
  <inkml:trace contextRef="#ctx0" brushRef="#br0" timeOffset="52246.0551">7636 8558 20 0,'4'-69'10'0,"-13"24"-6"0,9 37 7 16,0 1-9-16,5-1 0 16,-1 8 4-16,9-3 0 15,12 10-6-15,14 8 0 16,12 15 4-16,13 12 1 15,12 11-1-15,14 15 1 16,3 8-2-16,18 11 1 16,-13 27-1-16,0 7 0 15,-4-4 0-15,-14 15 0 16,-11 5-1-16,-14 3 0 16,-12-8-1-16,-14-18 1 0,-7-5-2 15,-22-3 1-15,-17-15 0 16,-9-7 0-16,-4-13-3 15,-12-2 0-15,-5-16-6 16,0-16 0-16,-4-3-6 16,0-22 1-16</inkml:trace>
  <inkml:trace contextRef="#ctx0" brushRef="#br0" timeOffset="53371.9247">10945 9360 18 0,'0'0'9'0,"-5"4"-4"0,5-4 7 16,-8-4-10-16,-1 4 0 16,-8 0 2-16,-8 0 0 15,-9 0-4-15,-9 0 1 16,-17 0 3-16,-12 0 1 0,-9 0-2 16,4 0 0-1,-4-4-1-15,-4 4 1 0,4-7-2 16,9 7 0-16,4 0-3 15,13-4 1-15,8 4-4 16,8 0 0-16,22 0-5 16,26 4 1-16</inkml:trace>
  <inkml:trace contextRef="#ctx0" brushRef="#br0" timeOffset="53597.5218">11153 9731 27 0,'-21'11'13'0,"-56"12"-5"15,56-23 21-15,-17-4-25 16,-18 0 0-16,-16 1 3 16,-22-1 0-16,-8-4-9 0,-9 1 0 15,1-1 6-15,-1 0 0 16,4 1-7-16,14 3 0 15,3 0-10-15,9-3 1 16</inkml:trace>
  <inkml:trace contextRef="#ctx0" brushRef="#br0" timeOffset="54483.7864">12580 8308 30 0,'0'-12'15'0,"0"20"-12"0,0 3 15 15,0 8-17-15,0 23 1 16,0 11 2-16,0 19 0 16,0 19-5-16,0 15 1 15,0 26 2-15,0 19 1 16,4-11-1-16,0 4 0 16,5 0-1-16,-1-8 1 15,1-11-1-15,-9-15 0 16,4-15-3-16,-4-23 1 15,0-12-8-15,4-18 0 0,13-16-3 16,9-18 1-16</inkml:trace>
  <inkml:trace contextRef="#ctx0" brushRef="#br0" timeOffset="54692.9127">13257 9526 42 0,'-34'-26'21'0,"-115"49"-29"16,106-23 42-16,-33 3-34 16,-14 1 0-16,-8 0 0 15,0 0 1-15,17 0-2 16,9-1 1-16,12 5 0 16,13 0 0-16,18-1-6 15,16 4 1-15,17 1-6 16,22-8 0-16</inkml:trace>
  <inkml:trace contextRef="#ctx0" brushRef="#br0" timeOffset="54994.1977">13206 8300 39 0,'-17'-15'19'0,"-73"42"-24"0,73-16 33 0,0 19-27 16,0 19 0-16,9 16 3 16,8 26 0-16,8 11-4 15,9 34 0-15,9 19 3 16,4 0 0-16,-1 23 0 16,6-7 0-16,-10-5-1 15,1-22 0-15,-5-4-2 16,0-11 1-16,-4-12-4 15,0-15 1-15,-4-11-5 16,0-23 0-16,-5-19-7 16,1-11 1-16</inkml:trace>
  <inkml:trace contextRef="#ctx0" brushRef="#br0" timeOffset="55519.5809">14573 8569 30 0,'-4'-38'15'0,"-31"19"-17"15,23 23 22-15,-10 3-18 16,-3 20 0-16,-5 7 1 16,0 15 1-16,0 4-4 15,5 19 0-15,-5 23 4 16,-4 22 0-16,8 8-1 16,5 4 0-16,4 11 0 15,0 0 1-15,13-12-2 16,8-3 1-16,13-26 0 0,0-5 0 31,30 5-4-31,0-27 0 16,0-19-9-16,-5-23 0 15,5-11-4-15,4-15 1 16</inkml:trace>
  <inkml:trace contextRef="#ctx0" brushRef="#br0" timeOffset="56014.6656">14914 9754 37 0,'-9'7'18'0,"-4"50"-24"0,13-42 33 0,0 15-25 16,4 4 0-16,9 12 0 15,0 11 1-15,4-8-4 16,9 0 1-16,3-4 2 15,10-7 1-15,-1-11-1 16,0-12 1-16,1-11 0 16,3-8 0-16,-3-11-1 15,-1-12 0-15,0-7 0 16,5-15 0-16,-5-8-2 16,1-3 1-16,-1 3-1 15,-8 15 0-15,-5 8-1 16,1 8 1-16,-5 11-1 15,5 15 1-15,-1 18 0 0,9 20 0 16,0 8 1-16,9 10 1 16,-1 13 0-16,-3 10 1 15,-5 16-1-15,-4 11 1 16,-9 0-1-16,-4-12 1 16,-8 1-2-16,-9 0 1 15,-9-16-1-15,-8-3 0 16,-13-4 0-16,-12-12 0 15,-1-11 0-15,0-11 0 16,-3-15-5-16,-6-19 1 0,6-8-8 16,-1-11 1-16,8-8-7 15,10-15 1-15</inkml:trace>
  <inkml:trace contextRef="#ctx0" brushRef="#br0" timeOffset="56390.103">15744 8179 28 0,'38'-68'14'0,"-12"64"-16"16,-9 8 17-16,8 4-15 15,14 7 1-15,16 0 3 0,13 23 1 16,13 11-4-16,13 30 0 16,12 20 4-16,14 7 0 15,3 22 0-15,-4 31 1 16,-8 4-2-16,-5 4 1 16,-16 18-2-16,-22 1 1 15,-17-9-2-15,-21-6 1 16,-26 3-2-16,-25-11 1 15,-13-12-1-15,-13-26 1 16,-21-8-2-16,-13-3 0 16,-13-12-7-16,-4-11 1 15,-4-4-9-15,4-15 1 0</inkml:trace>
  <inkml:trace contextRef="#ctx0" brushRef="#br0" timeOffset="57260.6514">15488 12100 10 0,'-21'15'5'0,"-21"12"2"0,29-27-8 15,-4 7 4-15,0 1 1 0,4-4 3 16,0-1 1-16,0-6-8 16,5-1 0-16,-1-4 7 15,5-3 0-15,0-12-1 16,0-3 1-16,-1-8-3 15,1-19 1-15,0-4-2 16,0-11 1-16,-5 0-2 16,5-16 1-16,-5-3-2 15,1-3 1-15,-1-9-2 16,-4 8 1-16,1 16-2 16,-1 6 1-16,-4 16-1 15,0 12 0-15,0 7-1 16,0 11 1-16,0 12-1 15,4 11 1-15,13 15 0 16,4 19 0-16,9 15 1 16,13 4 0-16,3 11 0 0,10-3 1 15,-1-4-1-15,0 3 1 16,1-7 0-16,-5-3 0 16,-9-9 0-16,-3-7 0 15,-10-7-1-15,1-12 1 16,-13-8 0-16,-4-14 0 15,-13-12 0-15,-4-4 0 16,-5-15-1-16,-4-11 1 16,-8-4-1-16,-1-7 0 15,-3-9 0-15,4 9 1 16,-1 7-2-16,1 11 1 0,4 8 0 16,0 12 1-16,-5 10 0 15,-7 12 0-15,-5 15-1 16,-1 12 0-16,-7 11 1 15,3 0 1-15,-3 7-1 16,-1 4 0-16,1-3-5 16,3-5 0-16,5-7-8 15,0 0 0-15</inkml:trace>
  <inkml:trace contextRef="#ctx0" brushRef="#br0" timeOffset="71418.999">10553 5878 27 0,'-9'23'13'0,"1"26"-3"0,12-34 13 16,0 4-21-16,0 23 1 15,1-1 1-15,-1 8 1 0,0 4-6 16,1 4 0-16,-5 7 4 15,0 1 0-15,8-1-1 16,1-11 1-16,-5-7-1 16,-4-9 0-16,0-6-5 15,0-9 0-15,-4-6-7 16,4-5 1-16,-13-11-4 16,4-8 1-16</inkml:trace>
  <inkml:trace contextRef="#ctx0" brushRef="#br0" timeOffset="72379.3327">10280 5859 21 0,'0'-4'10'0,"13"12"-3"0,-13-8 15 15,13 0-17-15,8-4 0 16,5 8 3-16,8 0 0 16,4-8-9-16,5 0 1 15,8-4 7-15,13-3 1 16,12 4-2-16,1-5 0 16,12-3-1-16,13 4 1 15,18-4-3-15,12 3 1 16,25 1-2-16,9-4 0 15,18 0-2-15,11 3 1 0,1-3-1 16,17 4 0-16,9-4 0 16,8-4 0-16,0 3 0 15,8 5 0-15,1 0 0 16,-9 7 0-16,-5 0 0 16,1 0 0-16,-17 4 0 15,-9 4 0-15,-26 0 0 16,-8 0 0-16,-21 0 0 15,-17-1 0-15,-26 1 0 16,-17 0 0-16,-8 0 0 16,-13-4 0-16,-13 3-1 15,-4-3 1-15,-9 0 0 16,-8 4 1-16,-9-4-2 16,-4 0 1-16,0 4-1 15,-4 4 1-15,0-1-1 16,0 5 1-16,-1-5 0 15,5 23 0-15,5-3 0 0,-1 11 0 16,0 0 0-16,5-1 1 16,-5 1-1-16,0 4 0 15,-3 0 0-15,-1 3 1 16,-5-11-1-16,1 4 1 16,-9 0 0-16,-4 0 0 15,-8-4 1-15,-9 0 1 16,-17-4-1-16,-17-4 0 15,-5 1 1-15,-16-8 0 16,-18 4-1-16,-12 3 0 0,-13-3-1 16,5-4 0-16,-10 3 0 15,-7 5 0-15,-10-1 0 16,-8 12 0-16,1-11 0 16,-10 3 0-16,-7 0 0 15,-14-3 0-15,-4-4 0 16,-13-12 0-16,-12 0 0 15,-9-11 0-15,0-4 0 16,-4-3 1-16,0-4-1 16,29-5 0-16,-20-3 0 15,3 1 0-15,1 6-1 16,8 1 1-16,4-1 0 16,-8 9 0-16,26 3-2 15,8 0 0-15,4 0-2 16,8 3 0-16,1 5-3 15,21-4 0-15,34 3-6 0,-8-3 1 16,4 0-7-16,-5 0 0 16,13-12-2-16,13-7 1 15</inkml:trace>
  <inkml:trace contextRef="#ctx0" brushRef="#br0" timeOffset="73234.9978">7734 6813 47 0,'25'-8'23'0,"-33"-7"-33"0,-1 7 44 0,-8-7-31 16,0-4 0-16,0-15 2 16,-4 0 0-16,-1-7-6 15,-3-9 0-15,-1-6 4 16,-4-9 0-16,5 1-1 15,-1-4 0-15,1 4-2 16,4-1 1-16,3 16-1 16,6 4 0-16,-1 11-1 15,4 11 0-15,14 11 0 16,7 12 0-16,14 19 0 16,8 8 1-16,0 7 0 15,4 11 1-15,14 1 0 16,-10 7 0-16,1 0 0 15,4 4 1-15,-9-16 0 16,-13-11 0-16,1-7 0 16,-5-15 1-16,-4-16 0 0,0-11 0 15,-4-3-1-15,0-13 0 16,-5-10-1-16,1 3 1 16,-1-11-4-16,1-3 1 15,-5-1-4-15,1 19 1 16,-5 4-5-16,0 7 0 15,0 9-7-15,0 6 1 16,4 5-1-16,9-1 1 16</inkml:trace>
  <inkml:trace contextRef="#ctx0" brushRef="#br0" timeOffset="73580.2447">8355 6529 31 0,'13'34'15'0,"-26"15"-14"15,18-37 27-15,7-1-26 16,5 8 0-16,0-8 2 16,9 4 1-16,0-3-5 15,-1-5 1-15,1-3 3 16,-5-8 0-16,-4-7 0 15,-4-8 1-15,-5-4-2 16,-4-3 0-16,-16-12-2 0,-10-4 1 16,-7 8-2-16,-10 4 1 15,1 3-2-15,0 5 1 16,4 7-2-16,-5-1 0 16,5 9-3-16,4-1 1 15,9 5-6-15,4 3 1 16,4-4-5-16,9 4 0 15</inkml:trace>
  <inkml:trace contextRef="#ctx0" brushRef="#br0" timeOffset="73940.3609">8538 6241 45 0,'26'19'22'0,"-5"23"-21"16,-16-31 41-16,3 8-40 15,1 4 0-15,-1 11 1 16,1-4 1-16,-1 8-5 16,1-8 0-16,-5-7 3 15,0-4 1-15,0-8-1 16,-4-3 0-16,0-8-1 16,0-15 0-16,0-8 0 15,0-4 1-15,0-3-2 16,5 0 1-16,-1 0-1 15,4-1 0-15,5 12-1 16,4 4 1-16,5 8-1 0,3 11 1 16,1 7-1-16,-1-4 0 15,-4 12 0-15,-3 12 1 32,-10 3-11-32,1-4 0 15,-9-4-5-15,0-7 0 16</inkml:trace>
  <inkml:trace contextRef="#ctx0" brushRef="#br0" timeOffset="74270.53">9007 6268 39 0,'-4'4'19'0,"4"3"-16"16,0-3 28-16,0 3-27 15,-5 1 0-15,5 3 2 16,-4 5 1-16,0 2-9 16,4 5 1-16,0 4 5 15,0 7 0-15,8 0-2 16,1 0 1-16,4-8-2 16,4 1 1-16,4-4-1 15,5-8 1-15,-1-4-1 16,1-3 0-16,3-8 0 15,-3-4 0-15,0-8-2 16,-5-3 1-16,0 0-7 16,-4-4 1-16,-4 4-8 0,-9 0 0 15,0 4-3-15,1-5 1 16</inkml:trace>
  <inkml:trace contextRef="#ctx0" brushRef="#br0" timeOffset="74601.4011">9233 6491 44 0,'34'-4'22'0,"-17"-22"-19"0,-9 18 43 15,9-7-42-15,5 4 0 16,3-4 3-16,5-4 0 0,4-12-9 16,-8 1 1-16,-5 0 5 15,-4 3 0-15,-4 1-4 16,-9 3 1-16,-4 4-3 15,-9 0 0-15,-3 8-1 16,-5 7 0-16,-5 8 0 16,5-4 0-16,0 11 2 15,9 12 0-15,3 11 2 16,14 0 0-16,8 15 1 16,9 1 1-16,8-1 0 15,0-4 1-15,0-3-2 16,0-8 1-16,13-4-10 15,12-11 1-15,5-4-12 16,0-11 0-16</inkml:trace>
  <inkml:trace contextRef="#ctx0" brushRef="#br0" timeOffset="75021.7915">11013 5995 38 0,'8'4'19'0,"22"-15"-12"16,-21 7 20-16,3 0-22 15,1 4 0-15,4-7 2 16,4 3 1-16,5 0-10 16,-5 4 0-16,1-4 6 15,3 8 0-15,-8 0-3 16,-4 11 1-16,-5-4-2 15,-3 1 0-15,-10 10-1 16,1 1 1-16,-9 4-4 16,-4-5 0-16,-4 5-5 15,4 3 0-15,4 0-6 16,5 1 0-16</inkml:trace>
  <inkml:trace contextRef="#ctx0" brushRef="#br0" timeOffset="75172.2751">11307 6548 48 0,'8'0'24'0,"-8"-4"-22"0,0 4 43 16,0-8-45-16,0-10 0 15,0 6-7-15,0 1 1 16,4-1-4-16,1 5 0 16,7-1-5-16,5 1 1 0</inkml:trace>
  <inkml:trace contextRef="#ctx0" brushRef="#br0" timeOffset="75532.36">11864 5980 41 0,'5'-7'20'0,"-10"-9"-24"16,5 16 38-16,9 0-33 15,4-7 1-15,4 7 1 0,4 0 1 16,5 0-4-16,3 11 0 16,5 4 2-16,-4 0 1 15,0 12-1-15,-4-1 0 16,-9-3-2-16,-9 0 1 15,-8-4-1-15,-8 4 1 16,-9 3-2-16,-5 0 0 16,1 5-4-16,0-1 0 15,4 0-8-15,8-3 0 16,9 3-1-16,4 0 0 16</inkml:trace>
  <inkml:trace contextRef="#ctx0" brushRef="#br0" timeOffset="75682.7073">12260 6608 42 0,'26'4'21'0,"-22"8"-16"16,-4-12 43-16,4-8-46 16,-4-3 0-16,0 3 0 15,-4-3 0-15,0-4-8 16,4 3 0-16,0 8-8 16,-4 4 0-16,4-11-1 15,12 0 0-15</inkml:trace>
  <inkml:trace contextRef="#ctx0" brushRef="#br0" timeOffset="76027.345">13815 6196 1 0,'-34'0'0'0</inkml:trace>
  <inkml:trace contextRef="#ctx0" brushRef="#br0" timeOffset="76222.5652">13436 6116 4 0,'38'8'2'0,"26"0"-1"0,-47-8 2 16,4 3-5-16,5 1 0 15,8-4 0-15,4 8 0 16</inkml:trace>
  <inkml:trace contextRef="#ctx0" brushRef="#br0" timeOffset="76419.4991">14960 6196 34 0,'17'4'17'0,"17"-23"-24"0,-29 11 42 0,3 1-35 16,-4-1 0-16,5-3-1 15,-9 3 1-15,0 1-5 16,0-1 0-16,-9 8-5 16,5 0 1-16</inkml:trace>
  <inkml:trace contextRef="#ctx0" brushRef="#br0" timeOffset="76582.9609">14773 6203 32 0,'-89'8'16'0,"-48"-8"-16"16,90 0 27-16,-12-8-27 0,-31 5 1 15,-16 3-4-15,-26 3 0 16,0-3-5-16,-13 8 0 15</inkml:trace>
  <inkml:trace contextRef="#ctx0" brushRef="#br0" timeOffset="97646.8611">18759 8891 42 0,'21'30'21'0,"-42"42"-18"15,17-53 21-15,-1 19-20 16,-3 15 1-16,-1 11 2 16,5 19 1-16,0 4-10 15,0-19 0-15,-1 46 5 16,5-1 1-16,0-3-3 15,5-4 1-15,-5-4-2 16,0-3 1-16,0-20-4 16,0-14 0-16,0-9-5 15,-5-14 0-15,5-8-7 16,0-7 1-16</inkml:trace>
  <inkml:trace contextRef="#ctx0" brushRef="#br0" timeOffset="97886.2026">19347 9640 51 0,'8'23'25'0,"-63"-1"-33"0,38-14 45 0,-13 0-36 15,-8 3 0-15,-9 0 0 16,-4-3 1-16,-13 3-3 15,0 1 0-15,4-5-1 16,5 4 1-16,8-3-5 16,9 0 1-16,12-5-9 15,9 1 0-15</inkml:trace>
  <inkml:trace contextRef="#ctx0" brushRef="#br0" timeOffset="98186.3421">19406 8822 49 0,'39'0'24'0,"-44"16"-34"16,5-9 42-16,0 8-27 0,0 23 0 15,0 8 2-15,0 22 1 16,0 7-10-16,5 24 0 15,-1 3 7-15,-4-4 0 16,0 16-3-16,0-1 1 16,-4-10-2-16,4-1 0 15,0-11-2-15,-5 0 0 16,1-16-4-16,4-10 1 16,0-12-6-16,4-8 0 15,5-15-7-15,-5-11 1 0</inkml:trace>
  <inkml:trace contextRef="#ctx0" brushRef="#br0" timeOffset="98532.4951">20169 8879 36 0,'0'-22'18'0,"-43"-31"-15"16,30 49 27-16,0 0-25 16,-4 12 1-16,-4 7 3 15,-4 7 0-15,-1 20-11 16,-8 15 0-16,-4 15 7 16,-1 7 1-16,5 8-3 0,4 12 1 15,9-1-2-15,4 4 1 16,4-3-2-16,9-5 0 15,8-10 0-15,1-13 0 16,3-6-4-16,5-12 1 16,4-8-6-16,4-18 0 15,0-16-9-15,5-11 0 16,-5-11-1-16,5-8 1 16</inkml:trace>
  <inkml:trace contextRef="#ctx0" brushRef="#br0" timeOffset="99012.4022">20245 9099 43 0,'9'57'21'0,"-18"64"-28"16,9-80 44-16,0 16-36 15,-4 15 1-15,0 4-1 16,-9 11 1-16,0-12-3 16,5-3 1-16,3-7 1 0,1-16 1 15,4-8-1-15,0-14 0 16,9-16 0-16,3-14 0 15,5-13-1-15,5-14 0 16,3-8 0-16,9-3 1 16,0-1-1-16,-4 8 1 15,0 7 1-15,0 9 0 16,-5 6 1-16,-3 12 0 16,-5 8 0-16,-4 3 0 15,-13 12-1-15,-9 3 1 0,-4 5-2 16,-8-1 0-16,-5 0-1 15,-3-7 0-15,-1-4-2 16,0-8 0-16,4-7-5 16,5 0 0-16,0-8-10 15,0-7 1-15</inkml:trace>
  <inkml:trace contextRef="#ctx0" brushRef="#br0" timeOffset="99313.1991">20850 8853 40 0,'47'-23'20'0,"-47"31"-21"15,0-5 26-15,0 5-18 0,0 15 1 16,0 22 1-16,0-15 0 15,-17 46-12-15,8 11 0 16,-4 8 8-16,1 3 0 16,-5-3-4-16,0-4 0 15,0-1-3-15,0-6 1 16,0-12-6-16,4-16 1 16,4-10-8-16,5-8 0 15,0-8-1-15,8-11 0 16</inkml:trace>
  <inkml:trace contextRef="#ctx0" brushRef="#br0" timeOffset="99703.8465">21203 9655 44 0,'-12'15'22'0,"-44"23"-23"16,48-27 45-16,-1 8-43 16,1 12 1-16,-1 7 0 15,1 3 1-15,8 1-4 0,4-4 1 16,9-4 2-16,0 4 0 15,12-12-1-15,1-15 0 16,-1-7 0-16,1-15 0 16,-5-4-1-16,-4-16 0 15,-4-10-1-15,-9 3 1 16,-8-7-2-16,-5-1 0 16,-8 1-3-16,-4-1 1 15,-5 5-5-15,1 7 0 16,4 3-6-16,-1 9 1 15</inkml:trace>
  <inkml:trace contextRef="#ctx0" brushRef="#br0" timeOffset="99988.6093">21910 9583 39 0,'9'0'19'0,"-26"-15"-11"15,13 11 32-15,-9 1-36 16,-13 3 0-16,-4 3 0 16,-8 5 1-16,0 11-7 15,4 11 0-15,0-3 5 16,0 10 0-16,8 9-3 16,5 3 1-16,12 0-1 15,9 0 1-15,9-3-2 16,8-8 1-16,8 0-3 0,9-12 1 15,0-7-5-15,5-11 0 16,-1-12-9-16,-4 0 0 16</inkml:trace>
  <inkml:trace contextRef="#ctx0" brushRef="#br0" timeOffset="100305.4997">22243 8762 36 0,'8'76'18'0,"-8"52"-17"16,0-86 24-16,-4 22-23 15,0 16 0-15,-5 7 0 16,-4 7 0-16,0-3-3 16,-4-11 0-16,0-8 1 15,5 0 0-15,3-27-4 16,5-11 1-16,8-11-6 16,9-16 0-16,4-3-2 15,0-11 0-15</inkml:trace>
  <inkml:trace contextRef="#ctx0" brushRef="#br0" timeOffset="100544.0914">22532 9473 44 0,'34'-7'22'0,"-38"22"-30"0,0-11 47 15,-9 0-35-15,-13 3 0 16,-3 5 1-16,-10-5 1 16,1 4-8-16,0 5 0 15,-1 6 5-15,1 5 0 16,4 7-2-16,8-4 1 15,13 4-1-15,9 4 0 16,8 0 0-16,5 4 1 0,8-8-1 16,9 0 0-16,8-8-3 15,4-3 1-15,9-4-6 16,-5-4 0-16,-3-8-10 16,-1-7 1-16</inkml:trace>
  <inkml:trace contextRef="#ctx0" brushRef="#br0" timeOffset="100874.4617">22587 8395 35 0,'22'-12'17'0,"12"-6"-11"0,-17 21 22 16,8 5-26-16,14 7 1 15,-1 15 4-15,0 12 0 16,9 18-8-16,4 12 1 16,9 4 5-16,4 11 1 15,-5 12-1-15,-3 7 0 16,-5 3-1-16,-9-7 0 16,-7 8-1-16,-14-4 0 15,-13 0-1-15,-12-4 0 16,-13 1-2-16,-21-9 0 15,-13-7-4-15,-5-15 0 16,-8 0-8-16,-12-4 0 16,-1-7-6-16,-8-1 0 0</inkml:trace>
  <inkml:trace contextRef="#ctx0" brushRef="#br0" timeOffset="101850.3847">20922 10367 43 0,'17'-4'21'0,"-34"15"-23"0,13-7 33 16,-4 4-26-16,-5 11 1 15,-13 11 2-15,1 15 0 16,-14 4-11-16,-7 16 1 16,-14-1 7-16,-4 8 1 15,-8 0-3-15,8-4 0 0,4 4 0 16,1-4 0-16,3 4 0 16,1-15 0-16,8-4 0 15,9-12 0-15,8 1-1 16,9-8 1-16,8 0-1 15,13 4 0-15,13 0-1 16,8-8 1-16,4 4-1 16,5 4 1-16,13 0-1 15,12 3 0-15,0-6-1 16,5 2 0-16,0 1 0 16,-5-4 1-16,0 0-3 15,-8-7 1-15,-4-1-6 16,-9-10 1-16,-9-5-12 15,-12-4 1-15,-4-3-4 16,-9-4 0-16</inkml:trace>
  <inkml:trace contextRef="#ctx0" brushRef="#br0" timeOffset="103170.7421">21544 10722 30 0,'-4'-11'15'0,"-17"4"-11"16,16-1 20-16,1 12-21 16,0 7 1-16,0 12 4 15,-1 7 1-15,-3 23-9 16,3 11 0-16,1 16 7 16,0 11 0-16,0 7-2 15,4-7 1-15,0 4-3 16,-5-1 1-16,1-14-3 15,4-5 1-15,0-10-1 16,4-12 1-16,1-8-1 16,3-7 1-16,1-12 0 15,8-10 0-15,-4-1-1 16,-1-11 1-16,1-8-1 0,0-4 0 16,0 1-1-16,-1-5 1 15,-3 1-2-15,-5 0 1 16,0-1-1-16,1 1 1 15,-1-4-1-15,0 3 1 16,0 1-1-16,-4 3 0 16,5 1-1-16,-5-1 1 15,0 1-5-15,0 3 0 16,-5 4-10-16,-7-4 1 0,-5 0-2 16,-5 23 0-16</inkml:trace>
  <inkml:trace contextRef="#ctx0" brushRef="#br0" timeOffset="103667.1385">21310 11177 27 0,'30'-8'13'0,"-18"12"-5"0,-3-4 19 16,0 0-24-16,-1 0 0 15,1 4 3-15,-1-1 1 16,-4 5-8-16,-4 0 1 16,-4 7 5-16,-9 4 0 15,-4 7-2-15,-8 1 1 16,-14 3-2-16,-7 4 1 16,-1 8-2-16,0-1 0 0,9-7 0 15,3 4 1-15,18 0-1 16,13 4 0-16,13-5 1 15,12-3 1-15,13 1-1 16,4-5 0-16,9-15-1 16,0 0 0-16,0-4-5 15,0-7 1-15,-5-4-7 16,-8-7 0-16,-8-8-7 16,-13-1 0-16</inkml:trace>
  <inkml:trace contextRef="#ctx0" brushRef="#br0" timeOffset="104282.3209">21902 11411 55 0,'17'49'27'0,"-21"1"-37"0,8-43 49 16,0 12-39-16,5 0 0 16,-1 4-3-16,-4-1 0 15,5-3-3-15,-5-3 0 16,0-9-8-16,1-3 1 16</inkml:trace>
  <inkml:trace contextRef="#ctx0" brushRef="#br0" timeOffset="104448.9292">22013 11021 54 0,'21'-7'27'0,"-25"-20"-36"16,4 20 50-16,4-1-42 16,0 1 0-16,5-1-12 15,8 1 1-15,4 3 4 16,9 8 1-16</inkml:trace>
  <inkml:trace contextRef="#ctx0" brushRef="#br0" timeOffset="104732.7294">22583 10662 40 0,'9'-38'20'0,"-65"-7"-21"0,39 29 30 15,-8 1-24-15,-5-4 0 16,-4 8 3-16,4 7 1 15,0 12-11-15,0 3 0 16,5 12 7-16,4 15 1 16,8 15-2-16,4 4 0 15,5 7-2-15,4 8 0 16,0 7 0-16,0 8 0 16,4 0 0-16,1 0 0 15,-1-11-2-15,0-4 1 16,-4-8-4-16,0-3 0 0,0-16-7 15,0-7 1-15,0-11-9 16,4-8 0-16</inkml:trace>
  <inkml:trace contextRef="#ctx0" brushRef="#br0" timeOffset="104898.9489">22541 11495 46 0,'29'-16'23'0,"-75"5"-24"16,24 3 36-16,-8-3-33 15,-8-4 1-15,0 0-1 16,-5-4 1-16,1 8-5 16,3-1 0-16,5-3-3 15,4 4 1-15,9 3-10 16,8 8 0-16</inkml:trace>
  <inkml:trace contextRef="#ctx0" brushRef="#br0" timeOffset="105213.3874">23026 10730 42 0,'13'-19'21'0,"-69"-26"-19"0,48 33 31 16,-9 1-29-16,-4 3 0 15,-9 1 2-15,-8 11 0 16,-5 3-8-16,5 12 1 15,-1 15 5-15,5 4 1 0,4 11-2 16,9 19 0-16,8 4-1 16,5 8 1-16,4 7-1 15,4-4 1-15,4 0-2 16,4-11 1-16,1-4-1 16,4 0 0-16,-1-7-5 15,1-12 0-15,4-11-7 16,-8-8 1-1</inkml:trace>
  <inkml:trace contextRef="#ctx0" brushRef="#br0" timeOffset="105393.366">22822 11498 41 0,'-5'-7'20'0,"-24"-16"0"16,20 15 12-16,-8 1-29 15,-13-4 1-15,-8 3 1 0,-9-3 1 16,-4 3-8-16,-9-3 0 15,9 11 4-15,4-4 0 16,5 8-7-16,8-4 1 16,4 7-9-16,13-3 0 15,8 7-4-15,22 1 1 16</inkml:trace>
  <inkml:trace contextRef="#ctx0" brushRef="#br0" timeOffset="105589.2493">23069 11218 45 0,'34'8'22'0,"-21"-4"-21"16,-13-1 41-16,-5 13-39 15,1-5 1-15,0 12-1 16,-5 3 1-16,1 4-6 16,-1 12 0-16,1-4-1 15,-1-8 1-15,1 0-9 16,-1-7 1-16,-4-4-5 15,1-8 0-15</inkml:trace>
  <inkml:trace contextRef="#ctx0" brushRef="#br0" timeOffset="105708.7024">22971 11063 39 0,'30'-38'19'0,"-18"-3"-24"15,5 29 32-15,5-3-37 0,12 4 1 16,4 11-11-16,9 7 1 15</inkml:trace>
  <inkml:trace contextRef="#ctx0" brushRef="#br0" timeOffset="105963.9251">23597 11207 42 0,'-13'11'21'0,"-17"-18"-15"0,26 10 38 15,-9 9-42-15,-4 3 1 0,0 8 0 16,0 3 0-16,0 8-4 16,4 8 0-16,5-8 3 15,8 8 1-15,4-5-2 16,4-3 0-16,5 1 0 16,0-9 0-16,4-7-4 15,-4-8 0-15,0-7-6 16,-1-12 0-16,-3-3-8 15,-5 0 1-15</inkml:trace>
  <inkml:trace contextRef="#ctx0" brushRef="#br0" timeOffset="106219.257">23669 11271 42 0,'30'-7'21'0,"-30"18"-20"15,-4-3 32-15,-1 7-28 0,5 4 1 16,0 11 1-16,0 4 1 15,0 4-11-15,5-4 1 16,3 0 6-16,5 0 0 16,4-7-3-16,4-5 1 15,1-3-2-15,3-11 1 16,1-8-2-16,-5-8 0 16,0 1-2-16,1-16 0 15,-5-7-4-15,4-4 1 16,-4-4-5-16,0-4 0 15,-4-7-4-15,0 0 0 16</inkml:trace>
  <inkml:trace contextRef="#ctx0" brushRef="#br0" timeOffset="106504.5643">24180 10223 35 0,'-8'0'17'0,"8"23"-11"16,4-8 29-16,0 15-34 15,0 15 1-15,-4 12 1 16,0 15 1-16,5 15-5 16,-1 0 1-16,-4 12 2 15,0 3 0-15,-4 4-1 16,-1 3 0-16,1-10-3 15,0-12 0-15,4-11-3 0,-4-8 0 16,-1-8-7-16,1-14 1 16,0-8-3-16,-5-16 1 15</inkml:trace>
  <inkml:trace contextRef="#ctx0" brushRef="#br0" timeOffset="106805.0881">24431 10363 20 0,'26'0'10'0,"-13"23"-1"15,-9-16 14-15,0 8-19 16,1 19 1-16,-5 12 3 15,8 11 0-15,1 11-9 16,-1 4 0-16,-4 18 6 16,1-3 0-16,-14 8-2 15,1-8 0-15,-1 4-4 16,1-19 0-16,3-8-7 16,5-15 1-16,9-7-6 15,-1-19 1-15</inkml:trace>
  <inkml:trace contextRef="#ctx0" brushRef="#br0" timeOffset="107405.6073">24580 11055 42 0,'-17'-15'21'0,"-38"4"-18"0,34 7 36 16,-13 0-37-16,0 4 0 16,0 4 0-16,-1 0 1 15,-3 4-7-15,4 7 1 16,4 0-2-16,13 0 0 15,9 4-5-15,8 0 0 16,8 0-3-16,9 0 0 16,13-4 3-16,13-8 1 0,8 1 8 15,0-4 0-15,0 0 6 16,0-1 0-16,-4-3 5 16,-4 0 0-16,-5 0-1 15,-4 0 1-15,-4 8-4 16,-5-1 1-16,1 5-3 15,-5-1 1-15,-4 4-2 16,0 0 0-16,-4 1-1 16,0-1 0-16,0 0-1 15,4 8 0-15,-5-5-1 16,1 5 1-16,4 4-1 16,4 7 1-16,1-4 0 15,-1 8 0-15,-4 7 0 16,0 8 0-16,-4 4 0 15,0 7 0-15,-13 1 0 16,-9-8 1-16,-8-8-1 0,4-8 1 16,-8-10-1-16,-9-16 1 15,-4-11-1-15,0-12 1 16,4-22 0-16,5-12 0 16,3-15 0-16,14-7 0 15,8-19-1-15,8-4 1 16,14-4-1-16,3-4 1 15,9 1-2-15,13 7 0 16,4 7-4-16,-4 19 1 16,-4 16-12-16,-9 7 0 0,13 0-3 15,-26-3 0-15</inkml:trace>
  <inkml:trace contextRef="#ctx0" brushRef="#br0" timeOffset="196643.9076">10749 5041 13 0,'-5'-3'6'0,"5"-5"5"0,0 8 7 16,0 0-15-16,0 0 1 16,-4 4 3-16,-4-4 1 15,-9 4-10-15,-5 7 1 16,-8 12 5-16,-16 11 1 15,-10 4-1-15,1 15 0 16,4 15-2-16,-5 15 0 0,-7 8 1 16,-10 22 1-16,1 20-1 15,-5 11 1-15,-4 18-1 16,-8 24 0-16,16 18-1 16,1 12 0-16,4 15-1 15,0 34 1-15,8-4-1 16,9 0 0-16,4 15-1 15,13-3 1-15,13 3 0 16,12-3 1-16,9 3-1 16,9-22 1-1,33 105-1 1,-3-64 1-16,3-52 0 16,5-39 0-16,0-34-1 15,8-30 0-15,5-7 0 16,-5-23 0-16,5-12-1 15,4-3 0-15,4-12-2 0,-8-11 1 16,-9-4-5-16,-9-11 0 16,-3-4-7-16,-10-12 1 15,-12-7-5-15,-12-3 1 16</inkml:trace>
  <inkml:trace contextRef="#ctx0" brushRef="#br0" timeOffset="197965.0549">9199 11881 34 0,'-9'-8'17'0,"-42"-26"-14"0,38 26 28 15,-8 8-28-15,-5 0 0 16,1 8 3-16,-5 3 1 15,-4 8-8-15,-4 8 1 16,-1 3 4-16,1 4 1 16,4 4-2-16,4 7 0 0,9-7-1 15,4 4 1-15,12 3-3 16,10-7 1-16,12-4-3 16,4 0 1-16,5-7-4 15,3-8 0-15,5-12-5 16,5-7 0-16,8-7-6 15,-1-9 1-15</inkml:trace>
  <inkml:trace contextRef="#ctx0" brushRef="#br0" timeOffset="198265.711">9492 12111 34 0,'-4'27'17'0,"-21"3"-11"16,16-18 26-16,-8-1-29 15,-4 4 1-15,-1 4 1 16,-3 7 1-16,12 1-8 0,0-1 1 16,9-3 5-16,8 0 0 15,9-4-2-15,8-4 1 16,13-7-2-16,1-8 1 16,-1-16-2-16,-5-10 1 15,-7-4-2-15,-5-8 1 16,-9-8-2-16,-8 1 1 15,-4-4-3-15,-5 0 1 16,-3 11-2-16,-5-4 1 16,-5 8-4-16,5 4 0 15,0 11-5-15,0 4 0 16</inkml:trace>
  <inkml:trace contextRef="#ctx0" brushRef="#br0" timeOffset="198655.5779">9880 11835 24 0,'42'4'12'0,"-29"-4"2"16,-8 4 13-16,-1 3-22 15,0 8 1-15,-8 8 4 16,4 7 1-16,0 1-12 15,-9 14 0-15,1 1 8 16,-1-9 0-16,5 1-3 16,0 0 1-16,-1-11-3 15,1-5 1-15,4-7-2 0,4-3 0 16,-4-12-1-16,9 0 1 16,4-12-2-16,0-3 1 15,4-4-1-15,4 4 0 16,9 0-1-16,4 11 1 15,0 4 0-15,4 12 0 16,-4 3 0-16,0 7 1 16,-4 5-1-16,-9-1 1 15,-4 1-4-15,-4-1 0 16,-4 1-10-16,-9-8 0 16</inkml:trace>
  <inkml:trace contextRef="#ctx0" brushRef="#br0" timeOffset="199182.3233">9582 11930 44 0,'0'34'22'0,"-4"-4"-19"16,8-19 26-16,4 1-27 16,1 11 0-16,-1-1 0 15,5 5 0-15,0-5-6 16,-5 5 1-16,5-8-3 16,0-4 1-16,-5-4-8 15,-8 1 0-15</inkml:trace>
  <inkml:trace contextRef="#ctx0" brushRef="#br0" timeOffset="199362.6045">9514 11563 42 0,'12'-12'21'0,"-20"-44"-24"0,8 37 36 16,0-4-33-16,0 0 0 15,0-3-5-15,0-1 0 16,4 1-4-16,-4-1 0 16</inkml:trace>
  <inkml:trace contextRef="#ctx0" brushRef="#br0" timeOffset="200637.9457">10527 11301 18 0,'-4'-3'9'0,"17"-5"1"16,-13 12 9-16,-5 3-16 15,5 12 1-15,0 12 2 16,5 14 0-16,-1 12-7 16,0 7 1-16,0 4 5 15,1 4 0-15,-5 0-2 16,4 0 0-16,0-8 0 16,5-7 0-16,-5-8-1 15,5 4 0-15,-5-15-1 0,0-7 1 16,0-9-1-16,9-7 1 15,-4-11-1-15,3-4 0 16,1-11-1-16,4-1 1 16,4 1-1-16,-3 7 0 15,3 4 0-15,0 8 0 16,0 7 0-16,1 12 1 16,-1-1 0-16,-4 8 0 15,-8 8 0-15,-5-4 1 16,-13-4 0-16,-3 0 0 0,-10 0-1 15,-8-8 0-15,-4-3-3 16,-8-16 1-16,-5-3-7 16,-4-8 1-16,8-3-9 15,5-1 1-15</inkml:trace>
  <inkml:trace contextRef="#ctx0" brushRef="#br0" timeOffset="201238.6152">11085 11994 29 0,'-17'0'14'0,"-13"4"-3"0,17-4 15 16,5 4-22-16,-1 7 0 16,1 0 3-16,-1 8 0 15,1 8-8-15,4 3 0 16,-1 4 5-16,5 0 1 16,0 4-2-16,5-4 1 15,3 0-2-15,9-4 0 16,9-3-1-16,-1-8 1 15,1-12-1-15,8-7 1 0,-4-11-1 16,-1-12 0-16,-3 1-1 16,0-5 0-16,-5-3 0 15,-4 0 0-15,-4 3-1 16,-5 1 0-16,-4 3 0 16,-4 0 0-16,-4 4 0 15,4 4 1-15,-13 4-1 16,13-4 0-16,-4 3 1 15,0 9 1-15,0-1-1 16,4 4 1-16,0 7 0 16,4 5 0-16,0 7 1 15,5 7 1-15,-1-3-1 16,1 11 0-16,4 0 0 16,-1 4 1-16,1 0-2 15,0-4 1-15,0-4-2 16,-5 0 1-16,1 1-4 0,-1-5 1 15,1-3-7-15,-5-8 0 16,0-4-9-16,-4-7 1 16</inkml:trace>
  <inkml:trace contextRef="#ctx0" brushRef="#br0" timeOffset="201898.574">11745 11915 37 0,'4'-4'18'0,"-59"-15"-16"16,42 8 22-16,0 3-21 16,1 0 0-16,-5 5 2 15,0-1 1-15,0 8-8 16,0 3 1-16,4 5 4 15,4-1 1-15,9 4-2 16,5 4 1-16,3 0-1 16,5 0 0-16,4 7-1 15,4 1 1-15,0 3-1 16,1 4 1-16,-5-4-1 16,0 5 1-16,-9-1-1 15,-3 0 0-15,-5-4 0 16,-13 0 0-16,0-3 0 0,0-1 0 15,0-7-1-15,-4 0 0 16,0-8 1-16,5 1 0 16,-1-1-1-16,9 0 1 15,4-3 0-15,8 0 0 16,5 3 0-16,8-4 0 16,9 1 0-16,13-8 0 15,3-8 0-15,14 1 1 16,0-12-2-16,4-7 1 15,-1-5-1-15,-7 1 1 16,-14 0-2-16,-8-4 1 0,-12 3-2 16,-9-3 1-16,-13 8-1 15,-13-1 1-15,-9 1 0 16,-3 11 0-16,-5 7 1 16,0 8 0-16,5 8 2 15,3 18 0-15,5-7 1 16,9 11 0-16,8 8 0 15,8 4 0-15,14-4 0 16,7 3 0-16,6-3-4 16,3 0 1-16,0-8-13 15,1-3 1-15,7-5-8 16,-3-6 1-16</inkml:trace>
  <inkml:trace contextRef="#ctx0" brushRef="#br0" timeOffset="202966.3843">11464 13107 40 0,'13'26'20'0,"-17"42"-22"0,4-45 27 0,4 0-25 15,0-4 1-15,0 4 0 16,5-1 0-16,4 5-2 16,-5-8 1-16,5 3-2 15,0-7 0-15,-1 1-8 16,-3-1 0-16,-5 4-1 15,-8-8 1-15</inkml:trace>
  <inkml:trace contextRef="#ctx0" brushRef="#br0" timeOffset="203670.6976">11370 12929 25 0,'-4'0'12'0,"8"-4"-5"0,-4 4 23 16,9-4-27-16,-1-3 1 16,5 3 4-16,4-4 0 15,9 8-9-15,4-3 1 16,-1-5 6-16,5-3 0 15,9-4-1-15,4-8 1 16,17 4-2-16,4-4 0 16,9 1-2-16,8-1 1 15,-4 4-2-15,8 0 0 0,5 0-1 16,8 4 1-16,4 0-2 16,5 7 1-16,-13 1-1 15,-4 7 1-15,-1 3-1 16,1 1 1-16,-4 4-1 15,-5 3 1-15,-13 4-1 16,-4 4 0-16,-8-4 1 16,-5 4 0-16,-8 4-1 15,-4-4 1-15,-5 0 0 16,-4 0 1-16,-4 3-1 16,0 1 1-16,-13 0-1 15,0 3 1-15,-4 1 0 16,-5 3 0-16,-8-3-1 15,-4 10 1-15,-13 1 0 16,-9 4 1-16,-8 0 0 16,-8-5 0-16,-14 9 0 0,-12-8 0 15,0 3 0-15,0-3 1 16,-5 0-1-16,-12-4 0 16,-13-7-1-16,-4-5 1 15,-9-3 0-15,5-15 0 16,-5-4-1-16,-8-11 1 15,12-1-1-15,5 1 0 16,13-4-1-16,21 3 1 16,12 5-5-16,10-1 0 15,7 5-5-15,9 6 1 0,13-3-7 16,0 4 1-16,9 7-7 16,4 1 1-16</inkml:trace>
  <inkml:trace contextRef="#ctx0" brushRef="#br0" timeOffset="208414.7355">11694 13069 25 0,'0'11'12'0,"-26"1"-9"15,31-5 13-15,-1 5-12 16,5 7 0-16,-1-1 1 16,1 5 1-16,-1 0-7 15,1 0 0-15,-1-8 4 16,1 0 1-16,-5-4-3 15,0-3 1-15,-4-8 0 16,4-8 0-16,1-3-2 0,-1-4 1 16,0-8-1-16,5-7 1 15,-1 3 0-15,5 1 0 16,-5-1-1-16,10 5 0 16,-6 3 0-16,5 7 1 15,0 5 1-15,0 7 0 31,5 15 1-31,-5-4 0 16,-4 8 0-16,-1-4 1 16,-3 0-1-16,-1 1 0 0,-3-9-1 15,-1-3 1-15,0-4-2 16,5-4 0-16,-1 0 0 16,1 1 1-16,-1-1-1 15,5 0 0-15,4 8 0 16,0 0 1-16,4 7 0 15,-4 4 1-15,0 4-2 16,-4 0 1-16,-4 4-2 16,-1-4 1-16,-4-4-7 15,-4 0 1-15,-4-8-12 16,4-3 1-16,-4 0-2 16,4-4 1-16</inkml:trace>
  <inkml:trace contextRef="#ctx0" brushRef="#br0" timeOffset="208609.7328">12350 13061 44 0,'38'31'22'0,"-21"14"-30"0,-17-30 42 16,4 4-33-16,5 0 1 15,-9 8 1-15,0-8 1 16,0-4-7-16,0 0 0 15,0-8-6-15,0-7 1 16,-9 0-4-16,5-11 0 16</inkml:trace>
  <inkml:trace contextRef="#ctx0" brushRef="#br0" timeOffset="209015.2313">12375 12880 31 0,'13'-19'15'0,"-26"-4"-21"15,13 16 25-15,-4-1-22 16,0 4 0-16,4-3-7 16,0 7 0-16,4 3 9 15,5 5 1-15,-5 3-7 16,4 8 0-16,5 4 5 16,9 7 1-16,-5 4 6 15,0 0 0-15,0 0 4 16,0 4 1-16,-5-4 1 15,-3-7 0-15,4-4-3 16,-5-8 1-16,1-4-4 16,-5-7 1-16,-4-4-3 0,4-12 1 15,5-3-2-15,-5-4 0 16,5-3-2-16,-1-1 0 16,5 4 0-16,4 8 0 15,0 7 0-15,4 8 1 16,1 3 0-16,-1 5 0 15,0-1 0-15,-4 8 0 16,0 0-3-16,-4-4 1 16,-5 8-7-16,-8-4 0 15,0-4-6-15,-4-8 1 16</inkml:trace>
  <inkml:trace contextRef="#ctx0" brushRef="#br0" timeOffset="209211.0698">12840 12963 40 0,'21'15'20'0,"-21"4"-24"15,4-11 33-15,0-1-27 16,1 5 1-16,-1-1-1 16,0 0 1-16,0 1-7 15,-4-5 1-15,0 1-6 16,-4-8 1-16,-4 4-4 15,-5-8 1-15</inkml:trace>
  <inkml:trace contextRef="#ctx0" brushRef="#br0" timeOffset="209900.4383">12801 12747 35 0,'22'-4'17'0,"-14"8"-23"0,-4-4 32 16,5 4-26-16,-1 4 1 15,5 3 0-15,0 12 1 16,0-1-2-16,-1 12 1 16,1 1 1-16,0 2 0 15,-4-3 0-15,-1 1 0 16,1-1 0-16,-5-12 1 0,0 1-2 16,0-4 1-16,5-8-1 15,-1-11 1-15,1-7-1 16,-1-8 0-16,1-4-1 15,4-4 1-15,-1 0 0 16,1 1 0-16,4 3-1 16,0 3 0-16,0 5 0 15,5 4 1-15,-1 7 1 16,4 3 1-16,1 9-1 16,-5 3 0-16,1 4 1 15,-1 0 1-15,-4 3-2 16,0-3 1-16,-4 0-2 15,0-4 1-15,-5 0-1 16,-4 8 0-16,-4 0-1 16,0 0 0-16,-4 3-1 0,-4 8 1 15,-5-4 0-15,0 1 0 16,-4 3-2-16,0 4 0 16,0-8-2-16,0-7 0 15,0-4-1-15,4-8 1 16,-4-7-1-16,4-12 0 15,0-7 2-15,5-8 1 16,4-11 1-16,8-4 1 16,9-7 2-16,12 0 1 15,5-8 2-15,4-4 0 16,4 4 1-16,5 7 0 0,0-3 0 16,-5 4 1-16,-4-1-3 15,-4 8 1-15,-9 4-2 16,-4 12 0-16,-4-5-2 15,-5 8 1-15,-8 4-2 16,0 0 1-16,-4 4-1 16,-4-4 0-16,-1 7-9 15,1 8 0-15,-1 4-10 16,5 3 1-16</inkml:trace>
  <inkml:trace contextRef="#ctx0" brushRef="#br0" timeOffset="210682.0697">14015 12865 39 0,'8'37'19'0,"-16"-2"-14"16,8-17 20-16,0 9-21 16,0-1 0-16,4 12 1 15,0-4 1-15,-4 4-8 16,5-11 1-16,-5-5 4 16,0-3 1-16,4-7-2 15,-4-12 0-15,0-15-1 16,0-4 1-16,0-8-1 15,0-7 0-15,0-4-1 16,0 0 1-16,4 4-1 16,-4 0 1-16,5 4-1 15,-1 7 1-15,4 4-2 16,5 4 1-16,8 8 0 0,5 10 1 16,4 1-1-16,0 4 1 15,-1 3 0-15,5 4 0 16,0 0 1-16,5 1 0 15,-1-5 0-15,0-4 1 16,1-3-1-16,-9-11 0 16,-5-5 0-16,-4 1 0 15,-8-8-1-15,-13-4 0 16,-4-7-2-16,-9 4 0 0,-4 7 0 16,-4 3 0-16,0 1-1 15,-5 12 0-15,5 6 1 16,4 9 1-16,4 7 1 15,4 0 0-15,1 15 0 16,4-4 1-16,8 8 0 16,0 0 0-16,5 3-3 15,3-7 1-15,5 0-7 16,5-3 1-16,-1-5-7 16,-4-15 1-16,4-11-7 15,-8 4 1-15</inkml:trace>
  <inkml:trace contextRef="#ctx0" brushRef="#br0" timeOffset="211102.4864">14505 12971 49 0,'21'41'24'0,"-13"8"-17"0,1-37 44 15,0-1-47-15,-1 4 0 16,5 4 0-16,0-4 1 15,-5-3-7-15,5-5 0 16,-5-3 5-16,1-8 0 16,-1-3-4-16,-3-8 0 15,-5-8-2-15,4-4 0 16,-4-3-1-16,4 4 1 16,5 3-2-16,-1 8 1 15,5 11 1-15,4 8 0 0,0 3 3 16,4 8 0-16,5 4 1 15,-1-4 1-15,1 4 1 16,-5 0 1-16,5-4 0 16,-9-3 0-16,0-5-1 15,-4-7 0-15,-5 0-2 16,-3-11 1-16,-5-8-4 16,0-7 0-16,0-1-5 15,4-3 1-15,0 7-5 16,5 8 1-16,-1 0-9 15,5 4 1-15,8 7 2 16,5 4 0-16</inkml:trace>
  <inkml:trace contextRef="#ctx0" brushRef="#br0" timeOffset="211612.6522">15263 12899 38 0,'-9'7'19'0,"-46"-14"-19"0,42 3 41 16,-4 4-35-16,-4 0 0 15,-9 0 2-15,4 7 1 16,5 5-12-16,4 7 1 31,17 22 8-31,9-3 0 16,3-4-3-16,5-3 1 16,0-5-2-16,9-11 0 15,0-11-1-15,-5-4 1 0,0-4-3 16,0-3 0-16,-4-5-1 15,0-3 0-15,-4 4-2 16,0-1 0-16,0 5-2 16,0 3 1-16,4 4-2 15,-5 8 1-15,5-1-1 16,0 5 1-16,0 3 0 16,1 0 0-16,-1 4 0 15,4-4 1-15,-4-4 2 16,-4 4 1-16,-1-3 2 15,1-8 0-15,-4-1 3 16,-1-6 1-16,1-5 3 16,-9-7 0-16,0 0 1 15,0-4 0-15,0-8-1 16,-5-7 0-16,1 0-2 0,0 8 1 16,4-12-4-16,4 8 0 15,5-1-5-15,4 9 1 16,-1-1-5-16,1 4 0 15,0 8-7-15,0 7 1 16,-1 8-4-16,-3 7 1 16</inkml:trace>
  <inkml:trace contextRef="#ctx0" brushRef="#br0" timeOffset="212123.3492">15982 13046 20 0,'9'-7'10'0,"-13"-16"0"15,4 15 11-15,-5-3-17 16,1 0 1-16,0-1 3 16,-5-3 0-16,1 4-10 15,-1 0 1-15,-3 3 7 16,-5 8 0-16,-5 4-2 15,5 7 0-15,-4 4-1 16,4 4 0-16,0 8-1 16,4-1 0-16,9 4-1 15,8 1 1-15,5-1-1 16,12-4 0-16,4 1 0 16,1-12 0-16,4-7 0 15,0-20 0-15,-5-7-1 0,1-11 0 16,-9-15 0-16,-4-1 0 15,-5-18-1-15,1-8 1 16,-9-7-1-16,-13-1 1 16,4 8 0-16,-4 12 0 15,5 7 0-15,-1 11 1 16,1 8 0-16,-1 7 0 16,5 16 2-16,4 15 1 15,4 15-1-15,5 19 0 16,-1 7 0-16,5 8 0 15,4 8-5-15,5-5 1 0,-1 9-9 16,0 3 1-16,0-11-9 16,1-4 0-16</inkml:trace>
  <inkml:trace contextRef="#ctx0" brushRef="#br0" timeOffset="212768.7619">16344 12751 35 0,'9'-4'17'0,"-13"0"-8"16,4 4 21-16,8 0-24 15,5 0 1-15,4-3 3 16,9 6 0-16,8 5-13 0,4 0 1 15,9-5 9-15,4 5 0 16,4 0-3-16,9-1 1 16,-9-3-2-16,9 3 1 15,9-3-1-15,3-4 0 16,1 4-2-16,-5-4 1 16,-3-4-1-16,-10 4 0 15,-3 0-1-15,-18 0 0 16,-8 4 0-16,-9 4 0 15,-8-5 0-15,-9 9 0 16,-12-1-1-16,-10 0 1 0,-3 1 0 16,-9 3 0-16,-8 11 0 15,-5 5 1-15,1-1-1 16,4 4 0-16,-1 4 1 16,9-8 0-16,5 4 0 15,8-11 0-15,8-4 0 16,5 0 1-16,13-15 0 15,8-12 0-15,8-3-1 16,9-12 1-16,9-11-1 16,-1-8 1-16,5 1-2 15,-4-5 1-15,-5 1-1 16,-8 3 0-16,-4-3 0 16,-9 3 0-16,-9-3-1 15,-12-4 1-15,-9-1-1 0,-13 5 1 16,-8-1 0-16,-12-3 0 15,-18 0-2-15,4 7 1 16,9 5-10-16,0 10 1 16,4 20-9-16,9 10 0 15,33 28-3-15,14 3 0 16</inkml:trace>
  <inkml:trace contextRef="#ctx0" brushRef="#br1" timeOffset="321359.7922">8006 5605 29 0,'136'-34'14'0,"5"12"-13"15,-98 18 15-15,20-7-18 16,10-8 1-16,20-4-1 16,1-4 0-16,13 1 2 15,25-4 0-15,4 3-2 16,9-7 0-16,12 0 1 16,26-15 0-16,1 11 1 15,24-4 0-15,14 4 1 16,-5 4 0-16,21 0 1 15,18 4 0-15,-5 4 0 16,9-5 0-16,-13 9-2 16,8-1 1-16,1 0 0 15,-18 12 1-15,5-1-2 0,-4 9 1 16,-9 6-1-16,-9 1 0 16,5 8 0-16,-9 10 0 15,-4 1-1-15,4 7 0 16,-8 19 0-16,4 8 1 15,-5-4 0-15,-3 15 0 16,-18 4 0-16,-4-4 1 0,-13 1 0 16,-16-1 1-16,-26 4-1 15,-22-1 1-15,-25 1 0 16,-9 0 0-16,-21 8-1 16,-21-8 1-16,-26 7-2 15,-33 1 1-15,-48 7-1 16,-25 4 1-16,-34-4-1 15,-48 3 1-15,-24-3-1 16,-31-7 0-16,-20-1 0 16,-44 5 1-16,-12-16-1 15,-21 8 0-15,-22-8 1 16,-13-15 0-16,-29 0 0 16,-9-16 1-16,-8-14 0 15,-22-23 0-15,9-11 2 16,9-19 0-16,-10-23-1 15,23-4 1-15,16-23-1 16,21-7 1-16,26-19-1 0,60-7 0 16,30 7-1-1,37-15 0-15,48-8-1 0,38 0 1 16,38-7 0-16,30 7 0 16,43 1 0-16,42-5 0 15,35 8-1-15,37 8 0 16,44 3-6-16,37 20 0 15,35 18-10-15,34 16 1 16,29 26-3-16,78 7 1 16</inkml:trace>
  <inkml:trace contextRef="#ctx0" brushRef="#br1" timeOffset="322471.0385">14667 6109 27 0,'-22'-23'13'0,"18"19"-9"0,4 4 20 15,0-7-24-15,0 11 0 16,0-4 0-16,4 3 0 16,-4 1 0-16,9 4 0 15,-1 7 0-15,5 0 0 16,8 11 1-16,9 12 0 0,13 4 0 16,-1 18 1-16,22 5 0 15,9 7 0-15,16 3 1 16,17 5 1-16,5-4-1 15,13 11 1-15,20-8-1 16,10 1 0-16,-1 3 0 16,9-7 0-16,17-1-2 15,0-3 1-15,0-11-2 16,16-8 1-16,1-8 0 16,-4-3 0-16,12-12-1 15,5 4 0-15,-22-7 0 16,18-5 1-16,-5 1-1 15,-4 0 0-15,-9-1 0 16,-4 1 1-16,0 0-1 16,-12 0 1-16,-14-5-1 15,-12 9 0-15,-9 3 0 16,-16 4 1-16,-10 8-2 0,-16 0 1 16,-9 3 0-16,-12 4 0 15,-9 4-1-15,-9-4 0 16,-13 4 0-16,-7 4 0 15,-10 0 1-15,-4 0 0 16,-4-4 0-16,-4-4 0 16,-4-7 0-16,-1-5 0 15,-4 1 0-15,1-8 1 16,-5-3-1-16,0-8 1 0,0-4-1 16,0-7 0-16,0-1 1 15,4-7 0-15,0-4 0 16,5-11 0-16,-1 0 0 15,9-11 0-15,0-8 0 16,5-1 0-16,3-2-1 16,-3-9 1-16,-5 8-1 15,0 1 0-15,-5-1 0 16,-3-4 0-16,-5 8 0 16,-4 0 1-16,-4 11-1 15,-5 12 0-15,1 7-1 16,-1 12 1-16,1 3 0 15,4 8 0-15,-5 11-1 16,5 4 1-16,0 0-1 16,-5 0 1-16,0 4 0 15,-3-7 0-15,-5-1 1 16,-17-19 0-16,-30-11 0 0,-21-11 1 16,-30-19 0-16,-5-8 1 15,-12-12-3-15,-12 1 1 16,12 4-7-16,8-1 0 15,13 9-11-15</inkml:trace>
  <inkml:trace contextRef="#ctx0" brushRef="#br1" timeOffset="373785.9405">18589 8353 23 0,'55'-19'11'0,"-34"0"-10"0,-12 12 12 16,-5-1-13-16,-4 1 0 15,-4-1 1-15,-9 0 0 16,-4 1-1-16,-13 3 1 16,-12 8 0-16,-14 3 0 0,1 12-1 15,0 4 1-15,-9 15-1 16,-4 15 1-16,-1 4-1 15,-3 22 1-15,-9 1 1 16,4 14 1-16,5 12-1 16,0 12 1-16,16 6 0 15,9 5 0-15,13 11 0 16,9 15 1-16,12 12-1 16,9-4 0-16,21 7 0 15,13 0 1-15,25 4-1 16,22 4 1-16,21 12-1 15,0-13 1-15,25 1-1 16,9-7 0-16,0-12-2 16,-4-16 1-16,-13-10-4 15,-4-16 1-15,-5-18-7 16,-8-20 0-16,-13-7-7 0,-4-23 0 16</inkml:trace>
  <inkml:trace contextRef="#ctx0" brushRef="#br1" timeOffset="374702.4826">25275 12221 18 0,'0'-4'9'0,"-5"8"-2"16,1-11 4-16,-4 3-11 16,-5-4 1-16,-17 1 0 15,-8 3 1-15,-9-4-2 16,-9-3 0-16,-7 0 1 16,-23-4 0-16,-16-1 0 0,-21-3 1 15,-5 1 0-15,-17-1 1 16,-17 3-1-16,1-2 1 15,-14-5-1-15,-17 4 1 16,1-4-1-16,-5 0 1 16,-13 1-2-16,5 7 1 15,16-4-1-15,-8 7 0 16,13 1 0-16,9 7 0 16,12 0 0-16,9 4 0 0,12 4-3 15,9 4 1-15,4-1-9 16,18 1 0-16</inkml:trace>
  <inkml:trace contextRef="#ctx0" brushRef="#br1" timeOffset="402401.9756">20769 12433 18 0,'21'4'9'0,"-16"-8"-2"16,-5 4 9-16,-5 0-11 16,1 0 0-16,-4 0 3 15,-9 0 0-15,-9 0-10 16,-4 4 0-16,-4 3 7 0,-8 5 1 16,-10 7-3-16,-7 0 1 15,3 0-1-15,-3 3 0 16,-5 1-1-16,-4 4 1 15,8-5-2-15,5 5 1 16,4-5 0-16,4 1 0 16,4-4-1-16,5 0 0 15,8 0 0-15,13 0 1 16,13 0-1-16,4 3 1 16,13-3-1-16,16 0 1 0,14 12 0 15,8-5 1-15,0 4-2 16,9 4 1-16,4-3-1 15,4-5 0-15,-9 1-1 16,-7 3 1-16,-10-7-5 16,-8-1 0-16,-8 9-8 15,-13-9 0-15,-1-3-4 16,-16-7 0-16</inkml:trace>
  <inkml:trace contextRef="#ctx0" brushRef="#br1" timeOffset="404068.571">21638 12732 35 0,'-4'-4'17'0,"-14"-7"-15"0,14 3 28 16,-4 5-28-16,-5 3 0 15,-4 0 1-15,0 7 0 16,-9 5-4-16,-8 3 1 16,-8 4 2-16,3 7 0 15,5-3-1-15,4 11 1 16,5 8-1-16,8-1 1 16,8-3-1-16,14-8 1 15,7 4 0-15,10-7 0 0,8-4-1 16,4-12 1-1,0-7-1-15,0-16 1 16,0-18-2-16,-13-4 1 0,-4-19-1 16,-4-11 1-16,0-16-2 15,-1-3 1-15,-3 7 0 16,-1 8 0-16,-3 11 0 16,-1 4 0-16,0 15 1 15,0 12 0-15,1 15 0 16,3 11 1-16,1 11 0 15,4 15 0-15,-1 12 0 16,-3 12 0-16,-1 6 0 16,1 9 0-16,-1-9 0 15,1 1 0-15,-5 0-2 16,0 0 1-16,1-8-5 16,-5-11 1-16,0-4-8 15,0-8 1-15,-5-11-8 16,5-11 1-16</inkml:trace>
  <inkml:trace contextRef="#ctx0" brushRef="#br1" timeOffset="404339.3444">22017 12706 36 0,'0'7'18'0,"-13"8"-12"0,13 0 24 0,0 8-25 16,0 0 1-16,4 15 1 16,1 11 1-16,3 0-11 15,-4 0 1-15,1 4 6 16,-1-3 0-16,0-9-4 16,0-3 0-16,1-8-6 15,-1-15 0-15,-4-15-6 16,0-15 0-16,-4-7-3 15,-1-12 0-15</inkml:trace>
  <inkml:trace contextRef="#ctx0" brushRef="#br1" timeOffset="404488.8567">21957 12547 46 0,'9'-34'23'0,"-18"-8"-31"15,9 34 46-15,-4-3-38 0,0 0 0 16,4-4-4-1,8-1 0-15,5 1-5 0,8 4 0 16,5 3-4-16,4 1 1 16</inkml:trace>
  <inkml:trace contextRef="#ctx0" brushRef="#br1" timeOffset="404803.9509">22796 12320 49 0,'-30'-4'24'0,"-55"-11"-30"0,60 7 50 16,-44 12-39-1,6 3 1-15,7 9 0 16,5 3 0-16,4 3-8 16,5 16 1-16,8 7 6 15,4 8 0-15,13 4-3 16,13 8 1-16,8-9-1 15,4 5 1-15,5-1-2 16,4 5 0-16,0-8-1 16,0-8 1-16,0 0-4 15,0-11 0-15,-4-8-7 16,0-7 1-16,-5-8-10 16,-8-11 0-16,13-8 0 15,4-15 0-15</inkml:trace>
  <inkml:trace contextRef="#ctx0" brushRef="#br1" timeOffset="405000.0308">22724 12834 54 0,'-30'-15'27'0,"-64"0"-41"0,64 11 58 16,-16-7-43-16,-6 3 1 15,-3 5 0-15,0-5 0 16,-1 4-3-16,5 8 1 15,4 0-2-15,9 3 0 16,13 1-6-16,8-1 1 0,12 1-8 16,10 3 1-16</inkml:trace>
  <inkml:trace contextRef="#ctx0" brushRef="#br1" timeOffset="405344.8285">23120 12236 46 0,'-13'0'23'0,"-85"-3"-28"16,81 3 39-16,-13 0-30 16,-8 0 0-16,-9 3 2 15,0 5 1-15,0 7-9 16,5 4 1-16,8 7 5 15,4 5 1-15,13 14-3 0,13 8 1 16,12 11 0-16,13 1 0 16,13 3-2-16,1-7 1 15,-1-1-1-15,0 4 1 16,-5 1-1-16,-7-8 1 16,-1-1-3-16,-4 1 0 15,0-8-3-15,-4-7 1 16,-5-8-8-16,-3 0 1 15,-5-15-8-15,-5-8 0 16</inkml:trace>
  <inkml:trace contextRef="#ctx0" brushRef="#br1" timeOffset="405524.7985">23030 13046 53 0,'5'-15'26'0,"-39"8"-30"15,25 3 44-15,-4-4-39 16,-8 1 0-16,-13-5 2 15,-9-3 0-15,-4 4-4 16,-4-4 1-16,0 7 0 16,-8-3 0-16,8 3-6 15,-1 4 0-15,1 1-10 16,9 3 1-16</inkml:trace>
  <inkml:trace contextRef="#ctx0" brushRef="#br1" timeOffset="406185.5966">23439 12100 46 0,'-4'30'23'0,"-30"27"-25"0,25-42 35 0,-3 12-32 16,-5 7 1-16,-1 0 0 16,6 8 0-16,3 7-16 15,5 4 0-15</inkml:trace>
  <inkml:trace contextRef="#ctx0" brushRef="#br1" timeOffset="436392.1841">25006 11192 29 0,'17'-4'14'0,"-25"4"-9"0,8 4 15 0,-4-4-18 16,-9 4 0-16,0-1 2 16,0 5 0-16,-4 3-5 15,-4 1 1-15,-9-1 3 16,-8 4 1-16,-9 0-1 16,-4 0 1-16,-22-3-1 15,-12-1 1-15,-17-3-1 16,-17-5 1-16,-26-3-1 15,-8-11 1-15,-13-4-2 16,-17-4 0-16,-1-7-1 16,1-5 1-16,-13 1-1 15,0 3 0-15,13 5 0 16,-13-5 0-16,13 5 0 16,-4 3 0-16,8 0 0 15,5-4 0-15,16 8 0 16,9 0 0-16,8 0-1 0,31-1 1 15,20 1-2-15,22 4 0 16,8-4-5-16,18 7 1 16,12-3-7-16,17-8 1 15,26 4-6-15,17 11 1 16</inkml:trace>
  <inkml:trace contextRef="#ctx0" brushRef="#br1" timeOffset="436782.0251">24896 11449 36 0,'17'8'18'0,"-64"30"-25"15,17-31 30-15,-21 4-22 16,-22-3 0-16,-29-4 3 16,-34 0 1-16,-34-16-5 15,-18-3 1-15,-29-4 4 16,-17 4 1-16,-9 0-1 16,-8 0 1-16,17 3-2 15,4-10 1-15,13 7-2 16,12-1 1-16,13 1-2 0,14-4 1 15,16 4-1-15,8-4 0 16,5 0-2-16,30-7 0 16,8-1-4-16,14-3 0 15,7 7-4-15,9 1 1 16,5-1-10-16,20 4 1 16</inkml:trace>
  <inkml:trace contextRef="#ctx0" brushRef="#br1" timeOffset="437293.5137">22268 9950 38 0,'-8'0'19'0,"-14"12"-19"0,18-1 27 15,0 4-23-15,4 12 0 16,0 11 3-16,0-4 0 15,4 7-9-15,0 8 0 0,-4 4 6 16,5 4 0-16,-1 4-2 16,0-12 0-16,-4 0-5 15,0-3 1-15,0-9-6 16,-4-6 1-16,0-9-7 16,-5-6 0-16</inkml:trace>
  <inkml:trace contextRef="#ctx0" brushRef="#br1" timeOffset="437532.851">22477 10268 43 0,'47'-11'21'0,"-60"22"-28"16,0-7 36-16,-4 4-28 15,-13-1 1-15,-4-3 3 16,-8 4 0-16,-10-1-6 15,-7 1 1-15,-9-1 2 0,4 5 1 16,0-5-2-16,4 1 0 16,5-1-6-16,4-3 1 15,4 4-9-15,9-5 1 16,4 9-2-16,8-1 1 16</inkml:trace>
  <inkml:trace contextRef="#ctx0" brushRef="#br1" timeOffset="438449.2113">22920 10276 30 0,'-5'-8'15'0,"-7"-11"-10"16,12 12 28-16,-5 3-30 15,-3 0 0-15,-5 4 3 16,-8 0 0-16,-9 0-7 16,-8 4 0-16,-1 4 5 15,-3 7 0-15,-1 4-2 16,9 3 1-16,0 1-2 15,8 7 1-15,5-3 0 16,13-4 0-16,8-5-1 0,4-2 0 16,13-1 0-16,4-4 1 15,9-7-1-15,8-12 1 16,5 1-2-16,8-1 1 16,-13-3 0-16,1-1 0 15,-10 1-1-15,-3 4 0 16,-5-1 0-16,-4 0 1 15,-4 8 0-15,0 4 1 16,0 0 0-16,-1 11 1 0,-3 4-1 16,-1 4 1-16,1 7-1 15,0-4 1-15,-1 1-2 16,-4-1 1-16,1-3-5 16,-5 0 0-16,0-8-7 15,0-4 0-15,0-3-9 16,4-8 0-16</inkml:trace>
  <inkml:trace contextRef="#ctx0" brushRef="#br1" timeOffset="438749.8624">23316 10704 47 0,'12'-8'23'0,"-37"12"-20"15,21-8 33-15,-1-7-33 16,1 7 1-16,0-8 1 0,-5-3 1 16,5-4-7-16,0-3 0 15,0-9 4-15,4 1 1 16,4-8-3-16,4-3 1 16,5-5-2-16,8 5 1 15,-4 3-2-15,0 7 0 16,5 9-2-16,-1 3 1 15,-4 4-5-15,4 3 0 16,1 5-5-16,-1 7 1 16,0 7-6-16,-4 8 1 15</inkml:trace>
  <inkml:trace contextRef="#ctx0" brushRef="#br1" timeOffset="439455.2225">23686 10291 29 0,'17'-19'14'0,"-30"-4"-17"16,13 16 21-16,-4-1-15 15,0 1 0-15,0-5 4 16,-5 5 0-16,1-5-8 16,-1 5 1-16,1 7 6 15,-1 4 0-15,1-1-1 16,-1 5 1-16,1 7-3 15,3 8 1-15,1 7-2 16,4 0 1-16,4 16-2 16,5-8 0-16,4-1 0 15,-1-3 0-15,5-3 0 0,5-9 0 16,-1-6 0-16,0-5 0 16,-4-7 0-16,5-12 0 15,-1 1 0-15,-4-12 0 16,0 7-1-16,0 5 1 15,0-1-1-15,0 8 0 16,-4 12 0-16,4 6 1 0,-4 9-1 16,4 3 1-16,-9 4 0 15,-4 4 1-15,-4 0-1 16,0 7 1-16,0-18 0 16,0-1 0-16,0-3 0 15,0-8 1-15,5-11-1 16,3-15 0-16,5-12 0 15,4-15 0-15,9-15-1 16,-5-11 1-16,0-8-2 16,-4-4 1-16,-4 12-2 15,-9 3 1-15,-8 1 0 16,-5 11 0-16,-3 7-1 16,-10 8 1-16,-3 7 0 15,-1 8 0-15,-4 12 0 16,9 7 1-16,4 7 0 15,-4 12 1-15,12-4-1 16,5 8 1-16,8 7-1 16,9 1 0-16,13-1 0 15,-1 0 0-15,5 1-1 0,4-12 1 16,0 3-5-16,0-7 1 16,0-7-6-16,-4-4 0 15,-4-8-7-15,-5-7 1 16,4-12-5-16,1-15 0 15</inkml:trace>
  <inkml:trace contextRef="#ctx0" brushRef="#br1" timeOffset="439799.6861">24201 9379 49 0,'5'-15'24'0,"-10"18"-24"15,5 1 44-15,5 8-41 16,7 10 1-16,-3 5 0 15,4 11 1-15,4 7-7 16,0 4 1-16,4 19 1 16,-4-3 1-16,4-1-7 15,5-3 1-15,0-8-6 16,8-8 1-16,-5-7-5 16,6-8 1-16,-10-18 0 15,5-5 0-15,-9-14 9 16,-4-5 0-16,-8-3 9 15,-9-4 0-15,-9 8 8 16,-8-4 1-16,-8-1 2 16,-18 5 1-16,-4 4-5 15,-4-5 0-15,-9 5-5 16,-12-1 1-16,0 8-10 0,4 4 0 16,-1 3-14-16,6 9 1 15</inkml:trace>
  <inkml:trace contextRef="#ctx0" brushRef="#br1" timeOffset="440595.8866">23162 12914 40 0,'-4'0'20'0,"-43"0"-20"16,30-4 21-16,-13 4-19 15,-12-4 1-15,-22-7 2 16,-21-8 0-16,-30-4-6 16,-17-7 1-16,-9 0 4 15,-12 3 1-15,0-7-2 16,4 8 0-16,4-5-1 0,9 5 0 16,8-1-1-16,17 5 1 15,9 3-4-15,21-4 0 16,13 8-5-16,25 4 0 15,18 3-8-15,29 12 1 16</inkml:trace>
  <inkml:trace contextRef="#ctx0" brushRef="#br1" timeOffset="440835.7306">22928 13084 38 0,'-17'0'19'0,"-81"-4"-22"16,64-3 28-16,-13-5-23 15,-21 1 1-15,-13-8 1 16,0-4 1-16,-12 1-6 16,-10 3 0-16,1-8 3 15,0 5 1-15,-4-1-7 16,12 0 1-16,0 4-9 15,9 4 0-15</inkml:trace>
  <inkml:trace contextRef="#ctx0" brushRef="#br1" timeOffset="441467.915">21382 13300 33 0,'9'-4'16'0,"-9"-7"-10"0,0 11 22 15,0 0-27-15,0 0 1 16,4 4 1-16,5 7 1 16,-1 8-4-16,5 7 0 15,0 5 3-15,-1 6 0 0,-3 1-1 16,-1 0 0 0,-3 4-1-16,-5-1 1 15,-5-7-4-15,-3-7 0 0,-1-8-4 16,1-8 1-16,4-11-8 15,4-7 0-15</inkml:trace>
  <inkml:trace contextRef="#ctx0" brushRef="#br1" timeOffset="441692.6865">21544 13417 46 0,'0'8'23'0,"-68"3"-29"15,47-11 39-15,-9 0-31 16,-8-4 0-16,-5 4 2 16,-8 4 1-16,-5-4-7 15,5 0 1-15,5 0 2 16,3 4 0-16,9-4-5 16,8 0 1-16,9 4-8 15,5-1 1-15,12 5-4 0,8 7 1 16</inkml:trace>
  <inkml:trace contextRef="#ctx0" brushRef="#br1" timeOffset="442352.4676">21885 13527 43 0,'0'-42'21'0,"-9"54"-24"16,9-12 40-16,-8 0-34 16,-1 3 0-16,-4 9 2 15,5-1 0-15,-5 4-6 16,5-3 0-16,-1 14 4 15,-4 1 0-15,9-5-2 16,4-3 1-16,0-4-1 16,9-3 0-16,-1-5 0 15,5-7 0-15,0-11-1 16,-1-4 1-16,1-4 0 16,0 4 0-16,0-8-1 15,0 4 0-15,-1-4 0 0,1 12 0 16,4 4 0-16,0-1 1 15,4 8-1-15,1 4 0 16,-1 3 0-16,-4-3 0 16,0 0-3-16,0 3 1 15,0 9-5-15,0-5 1 16,0 4-6-16,0 0 1 16,0 0-3-16,0 0 0 15,0-3 3-15,0-1 1 0,5-3 8 16,-1-1 0-16,-4-3 8 15,0-4 0-15,-4-7 6 16,-5-5 1-16,-3-7 1 16,-10 0 0-16,-3-7-4 15,-1-1 1-15,-3-10-4 16,-1-1 1-16,4 0-6 16,1 0 0-16,4 4-5 15,4 4 1-15,0 7-7 16,8 8 1-16,5 3-9 15,8 16 1-15,5 8-1 16,3 6 1-16</inkml:trace>
  <inkml:trace contextRef="#ctx0" brushRef="#br1" timeOffset="443028.2728">22609 13531 45 0,'-5'-12'22'0,"-24"-10"-30"0,20 22 44 15,-4-4-32-15,1 4 1 16,-1 0 0-16,0 0 1 16,-4 4-8-16,4 3 0 15,0-3 5-15,5 7 0 16,4-3-2-16,4 0 1 16,0-1-2-16,8-3 1 15,1-4 0-15,4 4 0 16,-1-4-1-16,5 3 1 0,5-6-1 15,3 3 0-15,5 3 1 16,0 13 0-16,4 2 0 16,0 5 1-16,-4 4 0 15,-5 3 1-15,-8 0-1 16,-4-3 1-16,-9 3 0 16,-8 0 0-16,-4-7-1 15,-5-4 0-15,-4 0-1 16,0-12 1-16,0 5-1 15,0-16 1-15,8-4-1 16,1-3 0-16,8-4 0 16,8-4 0-16,9-4 0 15,13-7 0-15,0-4-1 16,4 4 1-16,-4-1-1 16,-1 1 1-16,-3-8-1 15,0 0 0-15,-5 8 0 16,-8 4 0-16,-1-1 0 0,-7 8 0 15,-5 0-1-15,-5 4 1 16,-3 4-1-16,-9 3 1 16,0 8-1-16,0 4 1 15,0 4-1-15,0 7 1 16,4 4 0-16,9 3 1 16,4-3-1-16,8 0 0 15,9 0 1-15,0 4 0 16,5 3-1-16,3-7 1 15,5-4-3-15,4-3 1 0,0-5-5 16,0-3 0-16,-4-4-6 16,-4 0 1-16,-1 0-8 15,-4 0 0-15,1 4 0 16,-5 0 1-16</inkml:trace>
  <inkml:trace contextRef="#ctx0" brushRef="#br1" timeOffset="443433.5673">23363 12899 1 0,'0'7'0'0,"-5"-11"5"15,5 4-9-15</inkml:trace>
  <inkml:trace contextRef="#ctx0" brushRef="#br1" timeOffset="443688.9099">23316 12906 33 0,'0'4'16'0,"0"-12"-12"16,0 12 32-16,0 8-31 16,4 7 0-16,0 11 4 15,0 11 0-15,1 12-11 16,-1 8 1-16,0 3 7 15,5 4 0-15,-1-3-3 16,5-16 1-16,4-4-2 0,0-3 1 16,4-4-1-16,-4-4 0 15,0-4-4-15,0-3 1 16,1-12-6-16,-1-8 0 16,0-3-9-16,-5-4 1 15,1 0-3-15,-4-4 0 16</inkml:trace>
  <inkml:trace contextRef="#ctx0" brushRef="#br1" timeOffset="443853.9946">23533 13338 54 0,'-34'11'27'0,"-77"-30"-40"16,86 19 55-16,-5 0-42 15,-13 0 0-15,5 0-3 16,-5-4 1-16,5 8-4 15,4 0 1-15,8 3-9 16,5 5 1-16</inkml:trace>
  <inkml:trace contextRef="#ctx0" brushRef="#br1" timeOffset="444095.0908">23686 12460 42 0,'-13'45'21'0,"-16"57"-26"0,29-79 34 15,0 19-29-15,0 3 0 16,0 8-11-16,0 11 1 15,0 20 4-15,0-5 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31T18:58:28.5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12903 11105 10 0,'-4'0'5'0,"-9"7"1"15,5-11 6-15,-9 1-11 16,-4-5 0-16,-9 1 3 15,-4-5 0-15,0 1-5 16,0-1 1-16,-5 1 2 16,-8 4 0-16,-8-1-1 15,0 0 1-15,-13 5-2 16,-18 3 0-16,-3 0-1 16,-9 3 1-16,-13 5 0 0,9 0 1 15,-9 7-1-15,-12-8 0 16,4 5 0-16,-9-1 1 15,13 4 0-15,0 4 1 16,-9 4-1-16,14 7 1 16,-1 4-1-16,0 4 0 15,9-4 0-15,-4 0 1 16,-1 0-2-16,-4 0 1 16,-16 0-1-16,-14-7 0 0,-29-5 0 15,-26-14 1-15,-13-16-1 16,-25-7 1-16,-5-15-1 15,5-8 1-15,-9 0-1 16,14-15 1-16,-10 4 0 16,13 4 1-16,5 3 0 15,-13 8 1-15,4 8 0 16,-4 7 0-16,-5 7 0 16,-8 12 0-16,9 4-2 15,3 4 1-15,1 11-2 16,13-1 1-16,8 9-3 15,4 11 0-15,13 0-8 16,0-4 0-16,5-8-1 16,37-7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31T19:00:18.60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1921 4637 10 0,'-9'-4'5'0,"5"-4"4"0,-5 8 6 16,5-4-14-16,-4 8 0 15,-1-4 2-15,-4 4 1 16,-4 4-4-16,0 3 0 15,0 8 2-15,-8 11 1 16,3 4 0-16,1 12 1 16,4 7-2-16,-9 11 1 0,-3 15 0 15,3 1 0-15,13 3-1 16,9 0 1-16,4 8-1 16,13-8 1-16,-9 1 0 15,17 7 0-15,5-12 0 16,8 1 0-16,17-9 0 15,4-6 0-15,5-12-3 16,4-4 0-16,-13 0-10 16,-8-15 1-16,-14-7-4 15,6-20 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31T19:01:44.2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10523 5719 12 0,'34'-4'6'0,"-4"8"0"0,-22-4 7 15,9-4-10-15,0 0 1 16,5 1 2-16,7-5 1 16,6 0-8-16,-1 1 0 15,8-1 5-15,-3 1 1 0,7-1-2 16,10 1 0-16,12-1-2 16,9 0 1-16,12 5-2 15,13 3 1-15,0 0-1 16,18 0 0-16,-1 0 0 15,9 3 1-15,-1 5-1 16,5 0 1-16,5-5-1 16,3 1 1-16,9 0-1 15,-12 4 1-15,16-5-1 16,0 5 1-16,5-1 0 16,-14 16 0-16,6-4-1 15,-1 4 1-15,-5 3-1 16,1 5 0-16,-21 6 0 15,-1 5 1-15,-4-4-1 16,-4 0 1-16,-21 7-1 16,-17-11 1-16,-13 0-1 0,-13 4 1 15,-21 4-1-15,-13 3 1 16,-13-3-1-16,-21 11 1 16,-17 7 1-16,-13 5 1 15,-13-12-1-15,-16 0 1 16,-18 3 0-16,-25-3 0 15,-9-3 0-15,-21-9 0 16,-17-7-1-16,-9-7 0 16,-8-8 0-16,-9-4 0 0,-8-4 0 15,0-3 1 1,-9-4-2-16,-3-8 1 0,3-11-1 16,4-4 1-16,-7-8-1 15,20-3 0-15,5-12 0 16,3 5 0-16,14-9-1 15,25-11 0-15,17 4 1 16,18-3 0-16,20-9 0 16,22 5 1-16,21-1-2 15,26 1 1-15,25-9-1 16,43-6 1-16,38-5-2 16,56 12 0-16,46 4-3 15,52 11 1-15,63 7-4 16,35 20 0-16,42 18-9 15,46 46 0-15,48 23-1 16,102 3 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31T19:03:30.47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6379 10060 31 0,'0'4'15'0,"13"-4"-2"0,-13 0 15 0,0 4-24 16,-4 3 0-16,-5 8 2 16,1 8 0-16,-5 4-8 15,0 14 1-15,0 8 5 16,-4 20 0-16,0 10-1 15,5-3 0-15,3 11 0 16,5-8 0-16,4 8 0 16,4-7 0-16,5-8 0 15,-1-4 1-15,13 0 0 16,5-4 0-16,12-11-1 16,13-4 1-16,5-7-1 15,3-8 0-15,5-4-2 16,0-3 1-16,0-8-2 15,-9-12 0-15,1 1-5 16,-5-8 0-16,-4-4-9 0,-5-3 1 16,-16-12-8-16,-1-12 1 15</inkml:trace>
  <inkml:trace contextRef="#ctx0" brushRef="#br0" timeOffset="254.9723">7133 10900 61 0,'43'4'30'0,"-86"0"-42"0,26-8 55 0,-8 0-41 16,-1-3 1-16,-12 3 2 16,-18 4 1-16,-12-4-7 15,-4-3 0-15,-1 7 4 16,1 3 1-16,8-3-3 15,4 0 1-15,14 0-5 16,7 0 1-16,5-3-8 16,9 3 1-16,-1-8-10 15,9-11 1-15</inkml:trace>
  <inkml:trace contextRef="#ctx0" brushRef="#br0" timeOffset="480.1704">6924 10026 58 0,'-4'-8'29'0,"-43"-10"-30"0,26 6 49 16,-13 5-48-16,-13-1 1 16,-12-3 0-16,-14 3 1 15,1 1-3-15,-1-1 0 16,-3 0-4-16,-5 8 1 15,8 4-12-15,9 4 0 16,22-1-1-16,-5 5 0 16</inkml:trace>
  <inkml:trace contextRef="#ctx0" brushRef="#br0" timeOffset="1906.3856">8389 9890 0 0,'13'4'0'0,"-13"-12"7"0,-4 4-13 16,4-3 27 0,-77-1-21-1,145 19 15-15,-76-11 1 16,4 4-20-16,-1 0 0 0,1 0 14 16,0-4 1-16,-5 4-4 15,5 3 0-15,-4-3-2 16,-1 3 1-16,-4 1-1 15,-8 3 0-15,-9 8-1 16,-4 8 0-16,-9 3-1 16,-3 4 1-16,7 0-1 15,1 0 0-15,0 8 0 16,-1 3 0-16,5 8 0 16,4 15 1-16,5 12-1 15,16 3 1-15,9 0-1 16,9 12 1-16,8 7-2 15,4-3 1-15,1-5-1 16,3-7 0-16,-4-3-4 16,1-16 0-16,3-8-7 15,1-11 0-15,4-3-11 16,-5-12 1-16,-4-4-1 0,22-7 0 16</inkml:trace>
  <inkml:trace contextRef="#ctx0" brushRef="#br0" timeOffset="3557.1478">8475 10791 27 0,'12'26'13'0,"-20"23"2"0,12-34 14 15,0 16-26-15,1 7 0 16,3 11 3-16,-4 7 0 16,1-3-7-16,-1-3 1 15,-4-5 4-15,4-3 0 16,5-4-1-16,-1-8 1 16,1-7-2-16,3-5 0 15,-3-10 0-15,-1-8 0 16,5-11-1-16,0-16 1 15,0-3-1-15,4-12 0 0,8-7 0 16,1-4 0-16,4 0-1 16,4 11 0-16,0 1-1 15,4 11 1-15,-12 7 0 16,-1 12 0-16,1 14 0 16,-9 16 1-16,0 8 0 15,-4 7 1-15,0 15 0 16,-5 0 0-16,-4-3 0 15,1-1 1-15,-1-3-1 16,0-16 0-16,0-3 0 16,1-8 1-16,7-11-1 15,5-12 1-15,5-11-2 16,3-19 1-16,9-3 0 16,5-8 0-16,3-4-2 0,5 3 0 15,4 5-1-15,5 11 1 16,-5 11-1-16,4 12 1 15,-8 11 0-15,-5 11 0 16,5 8 0-16,-4 4 1 16,-1 15-1-16,-7-4 0 15,-1 4 0-15,-9 3 0 16,1-3-5-16,-1 0 1 16,1 0-8-16,-1 0 1 15,1-8-9-15,4 0 0 16</inkml:trace>
  <inkml:trace contextRef="#ctx0" brushRef="#br0" timeOffset="3873.0405">10289 10079 38 0,'17'-38'19'0,"8"31"-17"15,-16 3 24-15,4 11-19 16,12 9 1-16,13 14 3 16,5 4 1-16,4 15-14 15,4 15 0-15,4 23 10 16,1 16 1-16,-5-1-5 16,-4 4 1-16,-9 11-2 15,-17 4 0-15,-12-3-2 16,-13 10 1-16,-18-18-2 0,-20 4 0 15,-26 7-4-15,-18-4 0 16,-20-7-11-16,-22 7 1 16,-29-7-5-16,-14-19 0 15</inkml:trace>
  <inkml:trace contextRef="#ctx0" brushRef="#br0" timeOffset="4804.166">3207 9947 36 0,'0'-12'18'0,"-9"39"-21"0,5-16 26 16,-9 8-21-16,5 15 1 15,8 11 2-15,-9 16 0 16,9 18-5-16,0 12 1 15,9 12 4-15,-5-1 1 16,9-4-1-16,4 8 0 16,8 0-2-16,-12-4 1 0,4-7-2 15,0-8 0-15,-4-11-2 16,0-4 0-16,-13-16-7 16,4-18 1-16,0-11-9 15,-4-20 0-15</inkml:trace>
  <inkml:trace contextRef="#ctx0" brushRef="#br0" timeOffset="5224.3068">3190 10026 31 0,'21'-26'15'0,"-8"-20"-14"16,0 35 15-16,4 3-11 15,8-3 0 1,18 11 4-16,12 7 0 16,5 9-11-16,-9-1 1 15,8 15 7-15,10 4 1 16,7 8-3-16,5 3 1 16,-4 12-2-16,-1 11 0 15,1 11-1-15,-9 12 1 16,-12 0-1-16,-10 0 0 15,-12 4-1-15,1 11 0 16,-23-4 0-16,-7-4 1 16,-14 1-1-16,-12-12 1 0,-18-4-1 15,-12-19 0-15,-13-3 1 16,-8-1 0-16,-5-14-1 16,9-8 1-16,0-8-3 15,0-7 0-15,4-5-4 16,4-6 1-16,9-8-7 15,13-4 1-15,13-4-8 16,3-4 0-16</inkml:trace>
  <inkml:trace contextRef="#ctx0" brushRef="#br0" timeOffset="5674.583">5310 9659 39 0,'-21'38'19'0,"-56"60"-13"0,65-60 28 0,3 15-29 16,-4 15 1-16,1 23 2 16,7 19 0-16,-7 7-10 15,12 12 0-15,8-8 8 16,13 4 0-1,39 75-2 1,12-37 1-16,14-8-2 16,-5-19 0-16,29-3-4 15,5-16 0-15,17-15-7 16,0-11 1-16,13-11-11 16,4-12 0-16,0-19-1 15,9-15 0-15</inkml:trace>
  <inkml:trace contextRef="#ctx0" brushRef="#br0" timeOffset="6185.0703">11128 9693 44 0,'29'4'22'0,"40"49"-32"16,-48-27 43-16,21 20-31 16,14 18 0-16,8 8 5 15,12 26 1-15,5 16-9 16,4 15 1-16,-4 3 5 15,-13 16 0-15,-8 7-2 16,-22-4 1-16,-16-3-3 16,-18-4 1-16,-17-12-1 0,-21-3 0 15,-17-4-1-15,-17-19 1 16,-9-12-3-16,-8-7 1 16,0-15-8-16,0-11 1 15,0-8-8-15,21-27 0 16</inkml:trace>
  <inkml:trace contextRef="#ctx0" brushRef="#br0" timeOffset="7266.5296">12401 10953 43 0,'17'4'21'0,"-30"-4"-24"15,13 0 31-15,0 0-24 16,0 0 0-16,17 0 1 16,0-4 0-16,9 1-7 15,4-1 1-15,8 4 4 16,13 0 0-16,13 0-2 16,4 0 0-16,9 0-1 15,12-4 1-15,5-4-1 16,4-3 1-16,-5 0-1 15,-7 3 1-15,-10 1-2 16,-8 3 0-16,-4-4-4 16,-8 4 1-16,-5-3-8 15,-9 3 0-15,1 0-2 0,-9 4 0 16</inkml:trace>
  <inkml:trace contextRef="#ctx0" brushRef="#br0" timeOffset="7656.5189">14083 11211 49 0,'13'-19'24'0,"-68"15"-38"15,29-7 50-15,-17 3-33 16,-21-3 1-16,-8 3 2 16,-17 8 1-16,-9 4-8 15,-17 0 0-15,0 7 5 16,13 0 1-16,8 5-2 15,4-5 0-15,5 0-2 16,4 1 1-16,13-1-3 16,9 0 0-16,12-7-5 15,8 0 0-15,10 0-7 16,3-4 0-16,13 0-4 0,13 0 1 16</inkml:trace>
  <inkml:trace contextRef="#ctx0" brushRef="#br0" timeOffset="9081.8925">15207 11165 53 0,'-8'106'26'0,"12"-30"-32"16,5-61 53-16,-9 15-46 15,4 4 0-15,0-7 1 16,0-1 1-16,5-3-3 15,-5-4 0-15,0 0 3 16,1-8 0-16,-1-11 0 16,4 0 0-16,1-15-1 15,4-8 1-15,4-11-1 16,8-7 0-16,9-12-1 16,5-8 0-16,3 8-1 15,5 8 0-15,-13 7-1 0,5 11 1 16,3 20-1-16,-4 3 1 15,1 15 0-15,-5 12 0 16,0 4-1-16,-9 3 1 16,-3 0 0-16,-5 0 1 15,-4-3 0-15,-1-4 0 16,-7-4 0-16,-1-8 0 16,4-3 0-16,5-8 1 15,4-8 0-15,-4 0 0 16,13-22-1-16,3-12 0 15,5 1-1-15,9-1 1 0,8 4-1 16,-4 8 0-16,-9 11 1 16,9 8 0-16,4 18 0 15,5 16 1-15,-1 7-1 16,-8 4 0-16,-5 12 0 16,-8 3 1-16,-4-4-2 15,-8 12 0-15,-5 4-7 16,0 7 0-16,-5 30-12 15,5-3 0-15</inkml:trace>
  <inkml:trace contextRef="#ctx0" brushRef="#br0" timeOffset="73865.1349">11038 3547 21 0,'43'-35'10'0,"4"-18"-9"15,-30 42 10-15,0-4-11 16,8-8 0-16,9 1-1 16,-4-1 1-16,4-7 0 0,5 3 0 15,7 1 0-15,5-1 0 16,1-3-1-16,11 3 1 16,10 1 0-16,12 3 0 15,9-3 0-15,12 7 1 16,-8 7 1-16,13 1 0 15,8 3 0-15,5 8 0 16,8 12 0-16,-5 7 1 16,5 3-2-16,9 9 1 0,8 3-2 15,-4 7 1-15,8 9-1 16,-4-1 0-16,9 11 0 16,-14 5 0-16,-20 7 0 15,-5 7 0-15,-8 4 0 16,0 12 0-16,-13 0 0 15,-9 11 0-15,-8 3-1 16,-13 16 1-16,-8 0 0 16,-9 8 0-16,-13 10-1 15,-12 5 1-15,-9 3 0 16,-9 1 0-16,-8-5 0 16,-17 16 0-16,-8-11 0 15,-9 3 0-15,-18-4 0 16,-7-7 1-16,-9 4-1 15,-5-12 0-15,-16-4 0 16,-13-26 0-16,-30-4 0 16,0-15 1-16,-22-15-1 0,-16-19 0 15,-5-19 1 1,-3-15 1-16,-10-11-1 0,-3-12 1 16,12-26 0-16,-4-12 0 15,-9-11 0-15,13-34 0 16,4-4 0-16,1-7 1 15,-9-19-1-15,17-23 1 16,12-8-1-16,1-22 1 16,21 3-1-16,17-26 0 15,9-4-1-15,20-18 1 16,31-1-2-16,21 4 1 0,30 4-1 16,29 3 0-16,35 12-1 15,21 15 0-15,42 8-1 16,39 11 0-16,38 19-1 15,34 30 0-15,35 27-6 16,25 45 1-16,63 38-3 16,65 42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8/31/15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Bitcoin</a:t>
            </a:r>
            <a:r>
              <a:rPr lang="en-US" dirty="0" smtClean="0"/>
              <a:t> = 100M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satoshi</a:t>
            </a:r>
            <a:r>
              <a:rPr lang="en-US" baseline="0" dirty="0" smtClean="0"/>
              <a:t> = 10^8 </a:t>
            </a:r>
            <a:r>
              <a:rPr lang="en-US" baseline="0" dirty="0" err="1" smtClean="0"/>
              <a:t>satoshi</a:t>
            </a:r>
            <a:endParaRPr lang="en-US" baseline="0" dirty="0" smtClean="0"/>
          </a:p>
          <a:p>
            <a:r>
              <a:rPr lang="en-US" baseline="0" dirty="0" smtClean="0"/>
              <a:t>1 </a:t>
            </a:r>
            <a:r>
              <a:rPr lang="en-US" baseline="0" dirty="0" err="1" smtClean="0"/>
              <a:t>Bitcoin</a:t>
            </a:r>
            <a:r>
              <a:rPr lang="en-US" baseline="0" dirty="0" smtClean="0"/>
              <a:t> = 1000 </a:t>
            </a:r>
            <a:r>
              <a:rPr lang="en-US" baseline="0" dirty="0" err="1" smtClean="0"/>
              <a:t>mBTC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1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59C58-FB52-4043-ADD8-18878E2990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0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48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C7AC-337F-A24B-9E93-C4D6AED00575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BE27-5FEE-224F-B03A-02BD1B40AC7E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E602-373A-7F4F-93A0-F16E7D6144E7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D983-0923-E84B-9181-7DF63BABD0F2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3F36-C9B3-794C-BF12-B138BD25AEBD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49C-ADF7-4F43-9CAE-EDA938C0A8CD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65D6-BE7E-A044-90A9-7022016BF414}" type="datetime1">
              <a:rPr lang="en-US" smtClean="0"/>
              <a:t>8/31/15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F872-B8C8-9A4F-8398-911A8E3D54B3}" type="datetime1">
              <a:rPr lang="en-US" smtClean="0"/>
              <a:t>8/31/15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78CE-B27F-E346-9954-ECDE5BB6BF12}" type="datetime1">
              <a:rPr lang="en-US" smtClean="0"/>
              <a:t>8/31/15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528-1F18-D245-A390-7F6B78904283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BD30-D8E2-EC47-8463-210E97C3034A}" type="datetime1">
              <a:rPr lang="en-US" smtClean="0"/>
              <a:t>8/31/15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FA9EE-1AC6-BB40-98C1-C67AA39479C1}" type="datetime1">
              <a:rPr lang="en-US" smtClean="0"/>
              <a:t>8/31/15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customXml" Target="../ink/ink1.xml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3.xml"/><Relationship Id="rId3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5.xml"/><Relationship Id="rId3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6.xml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7.xml"/><Relationship Id="rId3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hyperlink" Target="http://petitcolas.net/fabien/kerckhoffs/crypto_militaire_1.pdf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itcoin-solutions/multibit-hd/blob/c040431dec7695244b6596b9ae0bd7e23a6f0ba5/mbhd-core/src/main/java/org/multibit/hd/core/managers/WalletManager.java%23L448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s://github.com/bitcoin-solutions/multibit-hd/blob/c040431dec7695244b6596b9ae0bd7e23a6f0ba5/mbhd-swing/src/main/java/org/multibit/hd/ui/views/wizards/welcome/create_wallet/CreateWalletReportPanelView.jav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bitcoin.org/en/choose-your-wallet" TargetMode="Externa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10122"/>
          <p:cNvPicPr>
            <a:picLocks noChangeAspect="1" noChangeArrowheads="1"/>
          </p:cNvPicPr>
          <p:nvPr/>
        </p:nvPicPr>
        <p:blipFill rotWithShape="1">
          <a:blip r:embed="rId2" cstate="print"/>
          <a:srcRect t="8570" b="15930"/>
          <a:stretch/>
        </p:blipFill>
        <p:spPr bwMode="auto">
          <a:xfrm>
            <a:off x="0" y="0"/>
            <a:ext cx="9144000" cy="51778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797" y="3462364"/>
            <a:ext cx="37112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704" y="429844"/>
            <a:ext cx="3240496" cy="1323439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E"/>
                </a:solidFill>
              </a:rPr>
              <a:t>Class 2:</a:t>
            </a:r>
          </a:p>
          <a:p>
            <a:pPr algn="ctr"/>
            <a:r>
              <a:rPr lang="en-US" sz="4000" b="1" dirty="0" smtClean="0">
                <a:solidFill>
                  <a:srgbClr val="EBF1DE"/>
                </a:solidFill>
              </a:rPr>
              <a:t>Cryptography</a:t>
            </a:r>
            <a:endParaRPr lang="en-US" sz="4000" b="1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8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249" t="23315" r="22047" b="18191"/>
          <a:stretch/>
        </p:blipFill>
        <p:spPr bwMode="auto">
          <a:xfrm>
            <a:off x="230919" y="338089"/>
            <a:ext cx="6267815" cy="445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95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117" t="23664" r="22058" b="18449"/>
          <a:stretch/>
        </p:blipFill>
        <p:spPr bwMode="auto">
          <a:xfrm>
            <a:off x="380999" y="194734"/>
            <a:ext cx="6443134" cy="452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043045" y="865840"/>
            <a:ext cx="186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HD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Hierarchical</a:t>
            </a:r>
          </a:p>
          <a:p>
            <a:r>
              <a:rPr lang="en-US" sz="2400" dirty="0" smtClean="0"/>
              <a:t>Deterministic</a:t>
            </a:r>
          </a:p>
          <a:p>
            <a:r>
              <a:rPr lang="en-US" sz="2400" dirty="0" smtClean="0"/>
              <a:t>Wallet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678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3009" t="23007" r="22096" b="17979"/>
          <a:stretch/>
        </p:blipFill>
        <p:spPr bwMode="auto">
          <a:xfrm>
            <a:off x="347133" y="160866"/>
            <a:ext cx="5341375" cy="381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53320" y="299880"/>
              <a:ext cx="8268480" cy="4740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840" y="290160"/>
                <a:ext cx="8283600" cy="47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180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290" t="23749" r="21834" b="18530"/>
          <a:stretch/>
        </p:blipFill>
        <p:spPr bwMode="auto">
          <a:xfrm>
            <a:off x="338667" y="330199"/>
            <a:ext cx="6209704" cy="434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905720" y="513720"/>
              <a:ext cx="4077000" cy="4078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9600" y="505080"/>
                <a:ext cx="4092120" cy="409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3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63520" y="732960"/>
              <a:ext cx="8913960" cy="4258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20" y="726480"/>
                <a:ext cx="8928720" cy="427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33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Class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Currency is a </a:t>
            </a:r>
            <a:r>
              <a:rPr lang="en-US" b="1" i="1" dirty="0" smtClean="0"/>
              <a:t>medium of exchange</a:t>
            </a:r>
          </a:p>
          <a:p>
            <a:pPr marL="0" indent="0">
              <a:buNone/>
            </a:pPr>
            <a:r>
              <a:rPr lang="en-US" dirty="0" smtClean="0"/>
              <a:t>At a minimum, must be:</a:t>
            </a:r>
          </a:p>
          <a:p>
            <a:pPr marL="457200" lvl="1" indent="0">
              <a:buNone/>
            </a:pPr>
            <a:r>
              <a:rPr lang="en-US" b="1" i="1" dirty="0" smtClean="0"/>
              <a:t>transferable</a:t>
            </a:r>
            <a:r>
              <a:rPr lang="en-US" dirty="0" smtClean="0"/>
              <a:t> – can be exchanged</a:t>
            </a:r>
          </a:p>
          <a:p>
            <a:pPr marL="457200" lvl="1" indent="0">
              <a:buNone/>
            </a:pPr>
            <a:r>
              <a:rPr lang="en-US" b="1" i="1" dirty="0" smtClean="0"/>
              <a:t>scarce</a:t>
            </a:r>
            <a:r>
              <a:rPr lang="en-US" dirty="0" smtClean="0"/>
              <a:t> – limited supply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2557" y="3949878"/>
            <a:ext cx="8258240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Can we make something scarce and transferable with just bits?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362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2864"/>
            <a:ext cx="9160494" cy="6104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600"/>
            <a:ext cx="8229600" cy="201222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>
                    <a:lumMod val="85000"/>
                  </a:schemeClr>
                </a:solidFill>
              </a:rPr>
              <a:t>How can someone </a:t>
            </a:r>
            <a:r>
              <a:rPr lang="en-US" sz="6000" b="1" i="1" dirty="0" smtClean="0">
                <a:solidFill>
                  <a:schemeClr val="bg1">
                    <a:lumMod val="85000"/>
                  </a:schemeClr>
                </a:solidFill>
              </a:rPr>
              <a:t>own</a:t>
            </a:r>
            <a:r>
              <a:rPr lang="en-US" sz="6000" dirty="0" smtClean="0">
                <a:solidFill>
                  <a:schemeClr val="bg1">
                    <a:lumMod val="85000"/>
                  </a:schemeClr>
                </a:solidFill>
              </a:rPr>
              <a:t> something made of bits? </a:t>
            </a:r>
            <a:endParaRPr lang="en-US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3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" y="90113"/>
            <a:ext cx="6165621" cy="4950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8023" y="539205"/>
            <a:ext cx="3124583" cy="287029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How can someone </a:t>
            </a:r>
            <a:r>
              <a:rPr lang="en-US" sz="3600" b="1" i="1" dirty="0" smtClean="0"/>
              <a:t>own</a:t>
            </a:r>
            <a:r>
              <a:rPr lang="en-US" sz="3600" dirty="0" smtClean="0"/>
              <a:t> anything easily reproduced?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7509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42" y="0"/>
            <a:ext cx="385762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83" y="0"/>
            <a:ext cx="398991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265" y="3727428"/>
            <a:ext cx="6556603" cy="1077218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Mechanized printing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Gutenberg movable type press: ~1450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80" y="475877"/>
            <a:ext cx="3579220" cy="4081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8647" y="242995"/>
            <a:ext cx="44153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Worshipful Company of Stationers and Newspaper </a:t>
            </a:r>
            <a:r>
              <a:rPr lang="en-US" sz="3200" dirty="0" smtClean="0"/>
              <a:t>Makers</a:t>
            </a:r>
          </a:p>
          <a:p>
            <a:r>
              <a:rPr lang="en-US" sz="3200" dirty="0" smtClean="0"/>
              <a:t>(“</a:t>
            </a:r>
            <a:r>
              <a:rPr lang="en-US" sz="3200" b="1" dirty="0" smtClean="0"/>
              <a:t>Stationer’s Company</a:t>
            </a:r>
            <a:r>
              <a:rPr lang="en-US" sz="3200" dirty="0" smtClean="0"/>
              <a:t>”)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33787" y="2516837"/>
            <a:ext cx="37399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London 1403</a:t>
            </a:r>
          </a:p>
          <a:p>
            <a:r>
              <a:rPr lang="en-US" sz="2800" dirty="0" smtClean="0"/>
              <a:t>Royal Charter 1557</a:t>
            </a:r>
          </a:p>
          <a:p>
            <a:r>
              <a:rPr lang="en-US" sz="2800" b="1" dirty="0" smtClean="0"/>
              <a:t>Monopoly on printing</a:t>
            </a:r>
          </a:p>
          <a:p>
            <a:r>
              <a:rPr lang="en-US" sz="2800" b="1" dirty="0" smtClean="0"/>
              <a:t>Responsibility to censor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1915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Today:</a:t>
            </a:r>
            <a:r>
              <a:rPr lang="en-US" dirty="0" smtClean="0"/>
              <a:t> Introduction to Cryptography</a:t>
            </a:r>
          </a:p>
          <a:p>
            <a:r>
              <a:rPr lang="en-US" b="1" dirty="0" smtClean="0"/>
              <a:t>Wednesday:</a:t>
            </a:r>
            <a:r>
              <a:rPr lang="en-US" dirty="0" smtClean="0"/>
              <a:t> ECC and Signatures</a:t>
            </a:r>
          </a:p>
          <a:p>
            <a:pPr lvl="1"/>
            <a:r>
              <a:rPr lang="en-US" dirty="0" smtClean="0"/>
              <a:t>Elliptic Curve Cryptography, ECDSA </a:t>
            </a:r>
          </a:p>
          <a:p>
            <a:r>
              <a:rPr lang="en-US" b="1" dirty="0" smtClean="0"/>
              <a:t>Next Monday: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Checkup 1</a:t>
            </a:r>
          </a:p>
          <a:p>
            <a:pPr lvl="1"/>
            <a:r>
              <a:rPr lang="en-US" dirty="0" smtClean="0"/>
              <a:t>Covers classes 1-3, readings (see notes)</a:t>
            </a:r>
          </a:p>
          <a:p>
            <a:r>
              <a:rPr lang="en-US" b="1" dirty="0" smtClean="0"/>
              <a:t>Tuesday, 15 September: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Problem Set 1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6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452" r="19465" b="11291"/>
          <a:stretch/>
        </p:blipFill>
        <p:spPr>
          <a:xfrm>
            <a:off x="5580806" y="159857"/>
            <a:ext cx="2873948" cy="470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3371" y="916076"/>
            <a:ext cx="47417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“An </a:t>
            </a:r>
            <a:r>
              <a:rPr lang="en-US" sz="2800" dirty="0"/>
              <a:t>Act for the Encouragement of Learning, by Vesting the Copies of Printed Books in the Authors or Purchasers of Copies, during the Times therein </a:t>
            </a:r>
            <a:r>
              <a:rPr lang="en-US" sz="2800" dirty="0" smtClean="0"/>
              <a:t>mentioned…”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36466" y="454411"/>
            <a:ext cx="296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Statute of Anne, 1710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3244" y="3751600"/>
            <a:ext cx="47799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Author has exclusive </a:t>
            </a:r>
            <a:r>
              <a:rPr lang="en-US" sz="2400" b="1" dirty="0" smtClean="0"/>
              <a:t>14-year </a:t>
            </a:r>
            <a:r>
              <a:rPr lang="en-US" sz="2400" dirty="0" smtClean="0"/>
              <a:t>right to copy work (living author can extend for another 14 years)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744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Copyright Law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4772717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1790: </a:t>
            </a:r>
            <a:r>
              <a:rPr lang="en-US" dirty="0" smtClean="0"/>
              <a:t>14 years (+ 14)</a:t>
            </a:r>
          </a:p>
          <a:p>
            <a:pPr marL="0" indent="0">
              <a:buNone/>
            </a:pPr>
            <a:r>
              <a:rPr lang="en-US" b="1" dirty="0" smtClean="0"/>
              <a:t>1831:</a:t>
            </a:r>
            <a:r>
              <a:rPr lang="en-US" dirty="0" smtClean="0"/>
              <a:t> 28 years (+ 14)</a:t>
            </a:r>
          </a:p>
          <a:p>
            <a:pPr marL="0" indent="0">
              <a:buNone/>
            </a:pPr>
            <a:r>
              <a:rPr lang="en-US" b="1" dirty="0" smtClean="0"/>
              <a:t>1976:</a:t>
            </a:r>
            <a:r>
              <a:rPr lang="en-US" dirty="0" smtClean="0"/>
              <a:t> life of author + 50 (75 for “corporate”)</a:t>
            </a:r>
          </a:p>
          <a:p>
            <a:pPr marL="0" indent="0">
              <a:buNone/>
            </a:pPr>
            <a:r>
              <a:rPr lang="en-US" b="1" dirty="0" smtClean="0"/>
              <a:t>1998:</a:t>
            </a:r>
            <a:r>
              <a:rPr lang="en-US" dirty="0" smtClean="0"/>
              <a:t> life of author + 70 (120 for “corporate”)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977900"/>
            <a:ext cx="3175000" cy="317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5307" y="4305598"/>
            <a:ext cx="1868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Created 1928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1578960" y="3966480"/>
              <a:ext cx="3066480" cy="162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4280" y="3961080"/>
                <a:ext cx="3074040" cy="17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043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953" r="14787"/>
          <a:stretch/>
        </p:blipFill>
        <p:spPr>
          <a:xfrm>
            <a:off x="0" y="-1"/>
            <a:ext cx="9241804" cy="519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568250"/>
            <a:ext cx="3716867" cy="363121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How can someone </a:t>
            </a:r>
            <a:r>
              <a:rPr lang="en-US" sz="4000" b="1" i="1" dirty="0" smtClean="0">
                <a:solidFill>
                  <a:schemeClr val="bg1"/>
                </a:solidFill>
              </a:rPr>
              <a:t>own</a:t>
            </a:r>
            <a:r>
              <a:rPr lang="en-US" sz="4000" dirty="0" smtClean="0">
                <a:solidFill>
                  <a:schemeClr val="bg1"/>
                </a:solidFill>
              </a:rPr>
              <a:t> something made of bits without an army (or moose) helping?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36682"/>
          <a:stretch/>
        </p:blipFill>
        <p:spPr bwMode="auto">
          <a:xfrm>
            <a:off x="0" y="-46058"/>
            <a:ext cx="9200028" cy="518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763" y="2037196"/>
            <a:ext cx="5110562" cy="857250"/>
          </a:xfrm>
        </p:spPr>
        <p:txBody>
          <a:bodyPr>
            <a:normAutofit fontScale="90000"/>
          </a:bodyPr>
          <a:lstStyle/>
          <a:p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Cryptography</a:t>
            </a:r>
            <a:endParaRPr lang="en-US" sz="6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0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Cryptography Experience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686727"/>
              </p:ext>
            </p:extLst>
          </p:nvPr>
        </p:nvGraphicFramePr>
        <p:xfrm>
          <a:off x="1031907" y="1200150"/>
          <a:ext cx="7280047" cy="367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630462"/>
              </p:ext>
            </p:extLst>
          </p:nvPr>
        </p:nvGraphicFramePr>
        <p:xfrm>
          <a:off x="6458837" y="1709790"/>
          <a:ext cx="2374739" cy="1475740"/>
        </p:xfrm>
        <a:graphic>
          <a:graphicData uri="http://schemas.openxmlformats.org/drawingml/2006/table">
            <a:tbl>
              <a:tblPr/>
              <a:tblGrid>
                <a:gridCol w="2374739"/>
              </a:tblGrid>
              <a:tr h="1249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 you have any previous experience with cryptography?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61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BA55A-C007-3644-8C3B-354D3C05EA5B}" type="slidenum">
              <a:rPr lang="en-US"/>
              <a:pPr/>
              <a:t>24</a:t>
            </a:fld>
            <a:endParaRPr lang="en-US"/>
          </a:p>
        </p:txBody>
      </p:sp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9081"/>
            <a:ext cx="7772400" cy="857250"/>
          </a:xfrm>
        </p:spPr>
        <p:txBody>
          <a:bodyPr/>
          <a:lstStyle/>
          <a:p>
            <a:r>
              <a:rPr lang="en-US"/>
              <a:t>What is cryptology?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7781"/>
            <a:ext cx="7772400" cy="30861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Greek: </a:t>
            </a:r>
            <a:r>
              <a:rPr lang="el-GR" sz="2800" i="1" dirty="0">
                <a:latin typeface="Cambria"/>
                <a:cs typeface="Cambria"/>
              </a:rPr>
              <a:t>κρυπτ´</a:t>
            </a:r>
            <a:r>
              <a:rPr lang="el-GR" sz="2800" i="1" dirty="0" smtClean="0">
                <a:latin typeface="Cambria"/>
                <a:cs typeface="Cambria"/>
              </a:rPr>
              <a:t>oς</a:t>
            </a:r>
            <a:r>
              <a:rPr lang="en-US" sz="2800" i="1" dirty="0" smtClean="0">
                <a:latin typeface="Cambria"/>
                <a:cs typeface="Cambria"/>
              </a:rPr>
              <a:t> </a:t>
            </a:r>
            <a:r>
              <a:rPr lang="en-US" sz="2800" dirty="0" smtClean="0"/>
              <a:t>= “</a:t>
            </a:r>
            <a:r>
              <a:rPr lang="en-US" sz="2800" b="1" i="1" dirty="0" err="1" smtClean="0"/>
              <a:t>kryptos</a:t>
            </a:r>
            <a:r>
              <a:rPr lang="en-US" sz="2800" dirty="0" smtClean="0"/>
              <a:t>” </a:t>
            </a:r>
            <a:r>
              <a:rPr lang="en-US" sz="2800" dirty="0"/>
              <a:t>= </a:t>
            </a:r>
            <a:r>
              <a:rPr lang="en-US" sz="2800" dirty="0" smtClean="0"/>
              <a:t>hidden (secret)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 smtClean="0"/>
              <a:t>Cryptography</a:t>
            </a:r>
            <a:r>
              <a:rPr lang="en-US" sz="2800" dirty="0" smtClean="0"/>
              <a:t> </a:t>
            </a:r>
            <a:r>
              <a:rPr lang="en-US" sz="2800" dirty="0"/>
              <a:t>– </a:t>
            </a:r>
            <a:r>
              <a:rPr lang="en-US" sz="2800" dirty="0" smtClean="0"/>
              <a:t>secret </a:t>
            </a:r>
            <a:r>
              <a:rPr lang="en-US" sz="2800" dirty="0"/>
              <a:t>writing</a:t>
            </a:r>
          </a:p>
          <a:p>
            <a:pPr marL="0" indent="0">
              <a:buNone/>
            </a:pPr>
            <a:r>
              <a:rPr lang="en-US" sz="2800" b="1" dirty="0"/>
              <a:t>Cryptanalysis </a:t>
            </a:r>
            <a:r>
              <a:rPr lang="en-US" sz="2800" dirty="0"/>
              <a:t>– analyzing (breaking) secrets</a:t>
            </a:r>
          </a:p>
          <a:p>
            <a:pPr lvl="1">
              <a:buFontTx/>
              <a:buNone/>
            </a:pPr>
            <a:r>
              <a:rPr lang="en-US" sz="2400" i="1" dirty="0" smtClean="0"/>
              <a:t>Cryptanalysis</a:t>
            </a:r>
            <a:r>
              <a:rPr lang="en-US" sz="2400" dirty="0" smtClean="0"/>
              <a:t> </a:t>
            </a:r>
            <a:r>
              <a:rPr lang="en-US" sz="2400" dirty="0"/>
              <a:t>is what </a:t>
            </a:r>
            <a:r>
              <a:rPr lang="en-US" sz="2400" dirty="0" smtClean="0"/>
              <a:t>an attacker </a:t>
            </a:r>
            <a:r>
              <a:rPr lang="en-US" sz="2400" dirty="0"/>
              <a:t>does</a:t>
            </a:r>
          </a:p>
          <a:p>
            <a:pPr lvl="1">
              <a:buFontTx/>
              <a:buNone/>
            </a:pPr>
            <a:r>
              <a:rPr lang="en-US" sz="2400" i="1" dirty="0" smtClean="0"/>
              <a:t>Decryption</a:t>
            </a:r>
            <a:r>
              <a:rPr lang="en-US" sz="2400" dirty="0" smtClean="0"/>
              <a:t> </a:t>
            </a:r>
            <a:r>
              <a:rPr lang="en-US" sz="2400" dirty="0"/>
              <a:t>is what </a:t>
            </a:r>
            <a:r>
              <a:rPr lang="en-US" sz="2400" dirty="0" smtClean="0"/>
              <a:t>the intended </a:t>
            </a:r>
            <a:r>
              <a:rPr lang="en-US" sz="2400" dirty="0"/>
              <a:t>receiver </a:t>
            </a:r>
            <a:r>
              <a:rPr lang="en-US" sz="2400" dirty="0" smtClean="0"/>
              <a:t>does</a:t>
            </a:r>
          </a:p>
          <a:p>
            <a:pPr marL="0" indent="0">
              <a:buNone/>
            </a:pPr>
            <a:r>
              <a:rPr lang="en-US" sz="2800" b="1" dirty="0" smtClean="0"/>
              <a:t>Cryptosystems</a:t>
            </a:r>
            <a:r>
              <a:rPr lang="en-US" sz="2800" dirty="0" smtClean="0"/>
              <a:t> – systems that use secrets</a:t>
            </a:r>
          </a:p>
          <a:p>
            <a:pPr marL="0" indent="0">
              <a:buNone/>
            </a:pPr>
            <a:r>
              <a:rPr lang="en-US" sz="2800" b="1" dirty="0" smtClean="0"/>
              <a:t>Cryptology</a:t>
            </a:r>
            <a:r>
              <a:rPr lang="en-US" sz="2800" dirty="0" smtClean="0"/>
              <a:t> </a:t>
            </a:r>
            <a:r>
              <a:rPr lang="en-US" sz="2800" dirty="0"/>
              <a:t>– science of </a:t>
            </a:r>
            <a:r>
              <a:rPr lang="en-US" sz="2800" dirty="0" smtClean="0"/>
              <a:t>secrets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87160" y="1663560"/>
              <a:ext cx="175320" cy="526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320" y="1658880"/>
                <a:ext cx="187560" cy="53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506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8A50-6382-ED43-8456-0A96935349BE}" type="slidenum">
              <a:rPr lang="en-US"/>
              <a:pPr/>
              <a:t>25</a:t>
            </a:fld>
            <a:endParaRPr lang="en-US"/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627" y="4100285"/>
            <a:ext cx="8552268" cy="87013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/>
              <a:t>Security</a:t>
            </a:r>
            <a:r>
              <a:rPr lang="en-US" sz="2800" dirty="0" smtClean="0"/>
              <a:t> </a:t>
            </a:r>
            <a:r>
              <a:rPr lang="en-US" sz="2800" dirty="0"/>
              <a:t>is </a:t>
            </a:r>
            <a:r>
              <a:rPr lang="en-US" sz="2800" dirty="0" smtClean="0"/>
              <a:t>an engineering goal: it involves </a:t>
            </a:r>
            <a:r>
              <a:rPr lang="en-US" sz="2800" i="1" dirty="0" smtClean="0"/>
              <a:t>mathematics</a:t>
            </a:r>
            <a:r>
              <a:rPr lang="en-US" sz="2800" dirty="0" smtClean="0"/>
              <a:t>, but is mostly about </a:t>
            </a:r>
            <a:r>
              <a:rPr lang="en-US" sz="2800" i="1" dirty="0" smtClean="0"/>
              <a:t>real</a:t>
            </a:r>
            <a:r>
              <a:rPr lang="en-US" sz="2800" dirty="0" smtClean="0"/>
              <a:t> </a:t>
            </a:r>
            <a:r>
              <a:rPr lang="en-US" sz="2800" i="1" dirty="0" smtClean="0"/>
              <a:t>implementations</a:t>
            </a:r>
            <a:r>
              <a:rPr lang="en-US" sz="2800" dirty="0" smtClean="0"/>
              <a:t> and </a:t>
            </a:r>
            <a:r>
              <a:rPr lang="en-US" sz="2800" b="1" i="1" dirty="0" smtClean="0"/>
              <a:t>people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53" y="1070207"/>
            <a:ext cx="6655430" cy="29845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598" y="140183"/>
            <a:ext cx="8116202" cy="8751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/>
              <a:t>Cryptology</a:t>
            </a:r>
            <a:r>
              <a:rPr lang="en-US" sz="2800" dirty="0"/>
              <a:t> is a branch of </a:t>
            </a:r>
            <a:r>
              <a:rPr lang="en-US" sz="2800" i="1" dirty="0"/>
              <a:t>mathematics</a:t>
            </a:r>
            <a:r>
              <a:rPr lang="en-US" sz="2800" dirty="0"/>
              <a:t>: </a:t>
            </a:r>
            <a:endParaRPr lang="en-US" sz="2800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800" dirty="0" smtClean="0"/>
              <a:t>about </a:t>
            </a:r>
            <a:r>
              <a:rPr lang="en-US" sz="2800" dirty="0"/>
              <a:t>abstract numbers and functions.</a:t>
            </a:r>
          </a:p>
        </p:txBody>
      </p:sp>
    </p:spTree>
    <p:extLst>
      <p:ext uri="{BB962C8B-B14F-4D97-AF65-F5344CB8AC3E}">
        <p14:creationId xmlns:p14="http://schemas.microsoft.com/office/powerpoint/2010/main" val="14004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4C29-81D7-5440-9299-5DFB199C49BC}" type="slidenum">
              <a:rPr lang="en-US"/>
              <a:pPr/>
              <a:t>26</a:t>
            </a:fld>
            <a:endParaRPr lang="en-US"/>
          </a:p>
        </p:txBody>
      </p:sp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/>
              <a:t>Introductions</a:t>
            </a:r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>
            <a:off x="2109788" y="1612770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Encrypt</a:t>
            </a: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5468938" y="1612770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Decrypt</a:t>
            </a:r>
          </a:p>
        </p:txBody>
      </p:sp>
      <p:cxnSp>
        <p:nvCxnSpPr>
          <p:cNvPr id="638981" name="AutoShape 5"/>
          <p:cNvCxnSpPr>
            <a:cxnSpLocks noChangeShapeType="1"/>
          </p:cNvCxnSpPr>
          <p:nvPr/>
        </p:nvCxnSpPr>
        <p:spPr bwMode="auto">
          <a:xfrm>
            <a:off x="3481388" y="1955670"/>
            <a:ext cx="198755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8982" name="Text Box 6"/>
          <p:cNvSpPr txBox="1">
            <a:spLocks noChangeArrowheads="1"/>
          </p:cNvSpPr>
          <p:nvPr/>
        </p:nvSpPr>
        <p:spPr bwMode="auto">
          <a:xfrm>
            <a:off x="457200" y="1805629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sp>
        <p:nvSpPr>
          <p:cNvPr id="638983" name="Text Box 7"/>
          <p:cNvSpPr txBox="1">
            <a:spLocks noChangeArrowheads="1"/>
          </p:cNvSpPr>
          <p:nvPr/>
        </p:nvSpPr>
        <p:spPr bwMode="auto">
          <a:xfrm>
            <a:off x="3799139" y="1553380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638984" name="AutoShape 8"/>
          <p:cNvCxnSpPr>
            <a:cxnSpLocks noChangeShapeType="1"/>
          </p:cNvCxnSpPr>
          <p:nvPr/>
        </p:nvCxnSpPr>
        <p:spPr bwMode="auto">
          <a:xfrm>
            <a:off x="1593398" y="1955670"/>
            <a:ext cx="516390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8985" name="Text Box 9"/>
          <p:cNvSpPr txBox="1">
            <a:spLocks noChangeArrowheads="1"/>
          </p:cNvSpPr>
          <p:nvPr/>
        </p:nvSpPr>
        <p:spPr bwMode="auto">
          <a:xfrm>
            <a:off x="7180263" y="1805629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cxnSp>
        <p:nvCxnSpPr>
          <p:cNvPr id="638986" name="AutoShape 10"/>
          <p:cNvCxnSpPr>
            <a:cxnSpLocks noChangeShapeType="1"/>
          </p:cNvCxnSpPr>
          <p:nvPr/>
        </p:nvCxnSpPr>
        <p:spPr bwMode="auto">
          <a:xfrm>
            <a:off x="6840539" y="1955670"/>
            <a:ext cx="339725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8987" name="Text Box 11"/>
          <p:cNvSpPr txBox="1">
            <a:spLocks noChangeArrowheads="1"/>
          </p:cNvSpPr>
          <p:nvPr/>
        </p:nvSpPr>
        <p:spPr bwMode="auto">
          <a:xfrm>
            <a:off x="686438" y="3314876"/>
            <a:ext cx="6868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Alice</a:t>
            </a:r>
          </a:p>
        </p:txBody>
      </p:sp>
      <p:sp>
        <p:nvSpPr>
          <p:cNvPr id="638988" name="Text Box 12"/>
          <p:cNvSpPr txBox="1">
            <a:spLocks noChangeArrowheads="1"/>
          </p:cNvSpPr>
          <p:nvPr/>
        </p:nvSpPr>
        <p:spPr bwMode="auto">
          <a:xfrm>
            <a:off x="7507630" y="3337879"/>
            <a:ext cx="5941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Bob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6465" y="2298570"/>
            <a:ext cx="963276" cy="971550"/>
            <a:chOff x="496465" y="2957970"/>
            <a:chExt cx="1066800" cy="1295400"/>
          </a:xfrm>
        </p:grpSpPr>
        <p:sp>
          <p:nvSpPr>
            <p:cNvPr id="638989" name="AutoShape 13"/>
            <p:cNvSpPr>
              <a:spLocks noChangeArrowheads="1"/>
            </p:cNvSpPr>
            <p:nvPr/>
          </p:nvSpPr>
          <p:spPr bwMode="auto">
            <a:xfrm>
              <a:off x="496465" y="2957970"/>
              <a:ext cx="1066800" cy="1295400"/>
            </a:xfrm>
            <a:prstGeom prst="smileyFace">
              <a:avLst>
                <a:gd name="adj" fmla="val 4653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1" name="Oval 15"/>
            <p:cNvSpPr>
              <a:spLocks noChangeArrowheads="1"/>
            </p:cNvSpPr>
            <p:nvPr/>
          </p:nvSpPr>
          <p:spPr bwMode="auto">
            <a:xfrm>
              <a:off x="725065" y="333897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2" name="Oval 16"/>
            <p:cNvSpPr>
              <a:spLocks noChangeArrowheads="1"/>
            </p:cNvSpPr>
            <p:nvPr/>
          </p:nvSpPr>
          <p:spPr bwMode="auto">
            <a:xfrm>
              <a:off x="801265" y="3370720"/>
              <a:ext cx="92075" cy="7620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3" name="Oval 17"/>
            <p:cNvSpPr>
              <a:spLocks noChangeArrowheads="1"/>
            </p:cNvSpPr>
            <p:nvPr/>
          </p:nvSpPr>
          <p:spPr bwMode="auto">
            <a:xfrm>
              <a:off x="1077490" y="333897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4" name="Oval 18"/>
            <p:cNvSpPr>
              <a:spLocks noChangeArrowheads="1"/>
            </p:cNvSpPr>
            <p:nvPr/>
          </p:nvSpPr>
          <p:spPr bwMode="auto">
            <a:xfrm>
              <a:off x="1153690" y="3370720"/>
              <a:ext cx="92075" cy="7620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10367" y="2376214"/>
            <a:ext cx="948696" cy="971550"/>
            <a:chOff x="7271320" y="3050330"/>
            <a:chExt cx="1066800" cy="1295400"/>
          </a:xfrm>
        </p:grpSpPr>
        <p:sp>
          <p:nvSpPr>
            <p:cNvPr id="638990" name="AutoShape 14"/>
            <p:cNvSpPr>
              <a:spLocks noChangeArrowheads="1"/>
            </p:cNvSpPr>
            <p:nvPr/>
          </p:nvSpPr>
          <p:spPr bwMode="auto">
            <a:xfrm>
              <a:off x="7271320" y="3050330"/>
              <a:ext cx="1066800" cy="1295400"/>
            </a:xfrm>
            <a:prstGeom prst="smileyFace">
              <a:avLst>
                <a:gd name="adj" fmla="val 4653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5" name="Oval 19"/>
            <p:cNvSpPr>
              <a:spLocks noChangeArrowheads="1"/>
            </p:cNvSpPr>
            <p:nvPr/>
          </p:nvSpPr>
          <p:spPr bwMode="auto">
            <a:xfrm>
              <a:off x="7547545" y="343133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6" name="Oval 20"/>
            <p:cNvSpPr>
              <a:spLocks noChangeArrowheads="1"/>
            </p:cNvSpPr>
            <p:nvPr/>
          </p:nvSpPr>
          <p:spPr bwMode="auto">
            <a:xfrm>
              <a:off x="7623745" y="3463080"/>
              <a:ext cx="92075" cy="7620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7" name="Oval 21"/>
            <p:cNvSpPr>
              <a:spLocks noChangeArrowheads="1"/>
            </p:cNvSpPr>
            <p:nvPr/>
          </p:nvSpPr>
          <p:spPr bwMode="auto">
            <a:xfrm>
              <a:off x="7852345" y="343133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8998" name="Oval 22"/>
            <p:cNvSpPr>
              <a:spLocks noChangeArrowheads="1"/>
            </p:cNvSpPr>
            <p:nvPr/>
          </p:nvSpPr>
          <p:spPr bwMode="auto">
            <a:xfrm>
              <a:off x="7928545" y="3463080"/>
              <a:ext cx="92075" cy="7620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grpSp>
        <p:nvGrpSpPr>
          <p:cNvPr id="638999" name="Group 23"/>
          <p:cNvGrpSpPr>
            <a:grpSpLocks/>
          </p:cNvGrpSpPr>
          <p:nvPr/>
        </p:nvGrpSpPr>
        <p:grpSpPr bwMode="auto">
          <a:xfrm>
            <a:off x="3542006" y="2847386"/>
            <a:ext cx="1776165" cy="1785939"/>
            <a:chOff x="2185" y="2112"/>
            <a:chExt cx="1293" cy="1500"/>
          </a:xfrm>
        </p:grpSpPr>
        <p:sp>
          <p:nvSpPr>
            <p:cNvPr id="639000" name="Oval 24"/>
            <p:cNvSpPr>
              <a:spLocks noChangeArrowheads="1"/>
            </p:cNvSpPr>
            <p:nvPr/>
          </p:nvSpPr>
          <p:spPr bwMode="auto">
            <a:xfrm>
              <a:off x="2304" y="2256"/>
              <a:ext cx="240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9001" name="Oval 25"/>
            <p:cNvSpPr>
              <a:spLocks noChangeArrowheads="1"/>
            </p:cNvSpPr>
            <p:nvPr/>
          </p:nvSpPr>
          <p:spPr bwMode="auto">
            <a:xfrm>
              <a:off x="3120" y="2304"/>
              <a:ext cx="240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9002" name="Text Box 26"/>
            <p:cNvSpPr txBox="1">
              <a:spLocks noChangeArrowheads="1"/>
            </p:cNvSpPr>
            <p:nvPr/>
          </p:nvSpPr>
          <p:spPr bwMode="auto">
            <a:xfrm>
              <a:off x="2185" y="3017"/>
              <a:ext cx="1293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8BB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Eve</a:t>
              </a:r>
            </a:p>
            <a:p>
              <a:pPr algn="ctr"/>
              <a:r>
                <a:rPr lang="en-US" sz="2000" dirty="0"/>
                <a:t>(</a:t>
              </a:r>
              <a:r>
                <a:rPr lang="en-US" sz="2000" b="1" i="1" dirty="0"/>
                <a:t>passive</a:t>
              </a:r>
              <a:r>
                <a:rPr lang="en-US" sz="2000" b="1" dirty="0"/>
                <a:t> attacker</a:t>
              </a:r>
              <a:r>
                <a:rPr lang="en-US" sz="2000" dirty="0"/>
                <a:t>)</a:t>
              </a:r>
            </a:p>
          </p:txBody>
        </p:sp>
        <p:sp>
          <p:nvSpPr>
            <p:cNvPr id="639003" name="AutoShape 27"/>
            <p:cNvSpPr>
              <a:spLocks noChangeArrowheads="1"/>
            </p:cNvSpPr>
            <p:nvPr/>
          </p:nvSpPr>
          <p:spPr bwMode="auto">
            <a:xfrm>
              <a:off x="2496" y="2112"/>
              <a:ext cx="672" cy="816"/>
            </a:xfrm>
            <a:prstGeom prst="smileyFace">
              <a:avLst>
                <a:gd name="adj" fmla="val 4653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9004" name="Oval 28"/>
            <p:cNvSpPr>
              <a:spLocks noChangeArrowheads="1"/>
            </p:cNvSpPr>
            <p:nvPr/>
          </p:nvSpPr>
          <p:spPr bwMode="auto">
            <a:xfrm>
              <a:off x="2670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9005" name="Oval 29"/>
            <p:cNvSpPr>
              <a:spLocks noChangeArrowheads="1"/>
            </p:cNvSpPr>
            <p:nvPr/>
          </p:nvSpPr>
          <p:spPr bwMode="auto">
            <a:xfrm>
              <a:off x="2718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9006" name="Oval 30"/>
            <p:cNvSpPr>
              <a:spLocks noChangeArrowheads="1"/>
            </p:cNvSpPr>
            <p:nvPr/>
          </p:nvSpPr>
          <p:spPr bwMode="auto">
            <a:xfrm>
              <a:off x="2862" y="2352"/>
              <a:ext cx="162" cy="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39007" name="Oval 31"/>
            <p:cNvSpPr>
              <a:spLocks noChangeArrowheads="1"/>
            </p:cNvSpPr>
            <p:nvPr/>
          </p:nvSpPr>
          <p:spPr bwMode="auto">
            <a:xfrm>
              <a:off x="2910" y="2372"/>
              <a:ext cx="58" cy="4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sp>
        <p:nvSpPr>
          <p:cNvPr id="639008" name="Text Box 32"/>
          <p:cNvSpPr txBox="1">
            <a:spLocks noChangeArrowheads="1"/>
          </p:cNvSpPr>
          <p:nvPr/>
        </p:nvSpPr>
        <p:spPr bwMode="auto">
          <a:xfrm>
            <a:off x="3689023" y="2068437"/>
            <a:ext cx="15872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Insecure Channel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723840" y="2028960"/>
              <a:ext cx="1522800" cy="437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3760" y="2022480"/>
                <a:ext cx="1540080" cy="45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1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8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8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4C29-81D7-5440-9299-5DFB199C49BC}" type="slidenum">
              <a:rPr lang="en-US"/>
              <a:pPr/>
              <a:t>27</a:t>
            </a:fld>
            <a:endParaRPr lang="en-US"/>
          </a:p>
        </p:txBody>
      </p:sp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Active Attacker</a:t>
            </a:r>
            <a:endParaRPr lang="en-US" sz="6000" dirty="0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>
            <a:off x="2109788" y="1612770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Encrypt</a:t>
            </a: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5468938" y="1612770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Decrypt</a:t>
            </a:r>
          </a:p>
        </p:txBody>
      </p:sp>
      <p:sp>
        <p:nvSpPr>
          <p:cNvPr id="638982" name="Text Box 6"/>
          <p:cNvSpPr txBox="1">
            <a:spLocks noChangeArrowheads="1"/>
          </p:cNvSpPr>
          <p:nvPr/>
        </p:nvSpPr>
        <p:spPr bwMode="auto">
          <a:xfrm>
            <a:off x="457200" y="1805629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sp>
        <p:nvSpPr>
          <p:cNvPr id="638983" name="Text Box 7"/>
          <p:cNvSpPr txBox="1">
            <a:spLocks noChangeArrowheads="1"/>
          </p:cNvSpPr>
          <p:nvPr/>
        </p:nvSpPr>
        <p:spPr bwMode="auto">
          <a:xfrm>
            <a:off x="3799139" y="1553380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638984" name="AutoShape 8"/>
          <p:cNvCxnSpPr>
            <a:cxnSpLocks noChangeShapeType="1"/>
          </p:cNvCxnSpPr>
          <p:nvPr/>
        </p:nvCxnSpPr>
        <p:spPr bwMode="auto">
          <a:xfrm>
            <a:off x="1593398" y="1955670"/>
            <a:ext cx="516390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8985" name="Text Box 9"/>
          <p:cNvSpPr txBox="1">
            <a:spLocks noChangeArrowheads="1"/>
          </p:cNvSpPr>
          <p:nvPr/>
        </p:nvSpPr>
        <p:spPr bwMode="auto">
          <a:xfrm>
            <a:off x="7180263" y="1805629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cxnSp>
        <p:nvCxnSpPr>
          <p:cNvPr id="638986" name="AutoShape 10"/>
          <p:cNvCxnSpPr>
            <a:cxnSpLocks noChangeShapeType="1"/>
          </p:cNvCxnSpPr>
          <p:nvPr/>
        </p:nvCxnSpPr>
        <p:spPr bwMode="auto">
          <a:xfrm>
            <a:off x="6840539" y="1955670"/>
            <a:ext cx="339725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8987" name="Text Box 11"/>
          <p:cNvSpPr txBox="1">
            <a:spLocks noChangeArrowheads="1"/>
          </p:cNvSpPr>
          <p:nvPr/>
        </p:nvSpPr>
        <p:spPr bwMode="auto">
          <a:xfrm>
            <a:off x="686438" y="3314876"/>
            <a:ext cx="6868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Alice</a:t>
            </a:r>
          </a:p>
        </p:txBody>
      </p:sp>
      <p:sp>
        <p:nvSpPr>
          <p:cNvPr id="638988" name="Text Box 12"/>
          <p:cNvSpPr txBox="1">
            <a:spLocks noChangeArrowheads="1"/>
          </p:cNvSpPr>
          <p:nvPr/>
        </p:nvSpPr>
        <p:spPr bwMode="auto">
          <a:xfrm>
            <a:off x="7507630" y="3337879"/>
            <a:ext cx="5941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Bob</a:t>
            </a:r>
          </a:p>
        </p:txBody>
      </p:sp>
      <p:sp>
        <p:nvSpPr>
          <p:cNvPr id="639008" name="Text Box 32"/>
          <p:cNvSpPr txBox="1">
            <a:spLocks noChangeArrowheads="1"/>
          </p:cNvSpPr>
          <p:nvPr/>
        </p:nvSpPr>
        <p:spPr bwMode="auto">
          <a:xfrm>
            <a:off x="3733598" y="1160965"/>
            <a:ext cx="15872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Insecure </a:t>
            </a:r>
            <a:r>
              <a:rPr lang="en-US" sz="1400" dirty="0" smtClean="0"/>
              <a:t>Channel (e.g., the Internet)</a:t>
            </a:r>
            <a:endParaRPr lang="en-US" sz="1400" dirty="0"/>
          </a:p>
        </p:txBody>
      </p:sp>
      <p:cxnSp>
        <p:nvCxnSpPr>
          <p:cNvPr id="5" name="Curved Connector 4"/>
          <p:cNvCxnSpPr>
            <a:stCxn id="638979" idx="3"/>
          </p:cNvCxnSpPr>
          <p:nvPr/>
        </p:nvCxnSpPr>
        <p:spPr>
          <a:xfrm>
            <a:off x="3481388" y="1955671"/>
            <a:ext cx="864860" cy="891716"/>
          </a:xfrm>
          <a:prstGeom prst="curvedConnector2">
            <a:avLst/>
          </a:prstGeom>
          <a:ln w="28575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endCxn id="638980" idx="1"/>
          </p:cNvCxnSpPr>
          <p:nvPr/>
        </p:nvCxnSpPr>
        <p:spPr>
          <a:xfrm rot="5400000" flipH="1" flipV="1">
            <a:off x="4552224" y="1930672"/>
            <a:ext cx="891716" cy="941714"/>
          </a:xfrm>
          <a:prstGeom prst="curvedConnector2">
            <a:avLst/>
          </a:prstGeom>
          <a:ln w="28575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96465" y="2298570"/>
            <a:ext cx="963276" cy="971550"/>
            <a:chOff x="496465" y="2957970"/>
            <a:chExt cx="1066800" cy="1295400"/>
          </a:xfrm>
        </p:grpSpPr>
        <p:sp>
          <p:nvSpPr>
            <p:cNvPr id="41" name="AutoShape 13"/>
            <p:cNvSpPr>
              <a:spLocks noChangeArrowheads="1"/>
            </p:cNvSpPr>
            <p:nvPr/>
          </p:nvSpPr>
          <p:spPr bwMode="auto">
            <a:xfrm>
              <a:off x="496465" y="2957970"/>
              <a:ext cx="1066800" cy="1295400"/>
            </a:xfrm>
            <a:prstGeom prst="smileyFace">
              <a:avLst>
                <a:gd name="adj" fmla="val 4653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2" name="Oval 15"/>
            <p:cNvSpPr>
              <a:spLocks noChangeArrowheads="1"/>
            </p:cNvSpPr>
            <p:nvPr/>
          </p:nvSpPr>
          <p:spPr bwMode="auto">
            <a:xfrm>
              <a:off x="725065" y="333897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3" name="Oval 16"/>
            <p:cNvSpPr>
              <a:spLocks noChangeArrowheads="1"/>
            </p:cNvSpPr>
            <p:nvPr/>
          </p:nvSpPr>
          <p:spPr bwMode="auto">
            <a:xfrm>
              <a:off x="801265" y="3370720"/>
              <a:ext cx="92075" cy="7620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4" name="Oval 17"/>
            <p:cNvSpPr>
              <a:spLocks noChangeArrowheads="1"/>
            </p:cNvSpPr>
            <p:nvPr/>
          </p:nvSpPr>
          <p:spPr bwMode="auto">
            <a:xfrm>
              <a:off x="1077490" y="333897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5" name="Oval 18"/>
            <p:cNvSpPr>
              <a:spLocks noChangeArrowheads="1"/>
            </p:cNvSpPr>
            <p:nvPr/>
          </p:nvSpPr>
          <p:spPr bwMode="auto">
            <a:xfrm>
              <a:off x="1153690" y="3370720"/>
              <a:ext cx="92075" cy="7620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10367" y="2376214"/>
            <a:ext cx="948696" cy="971550"/>
            <a:chOff x="7271320" y="3050330"/>
            <a:chExt cx="1066800" cy="1295400"/>
          </a:xfrm>
        </p:grpSpPr>
        <p:sp>
          <p:nvSpPr>
            <p:cNvPr id="47" name="AutoShape 14"/>
            <p:cNvSpPr>
              <a:spLocks noChangeArrowheads="1"/>
            </p:cNvSpPr>
            <p:nvPr/>
          </p:nvSpPr>
          <p:spPr bwMode="auto">
            <a:xfrm>
              <a:off x="7271320" y="3050330"/>
              <a:ext cx="1066800" cy="1295400"/>
            </a:xfrm>
            <a:prstGeom prst="smileyFace">
              <a:avLst>
                <a:gd name="adj" fmla="val 4653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8" name="Oval 19"/>
            <p:cNvSpPr>
              <a:spLocks noChangeArrowheads="1"/>
            </p:cNvSpPr>
            <p:nvPr/>
          </p:nvSpPr>
          <p:spPr bwMode="auto">
            <a:xfrm>
              <a:off x="7547545" y="343133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49" name="Oval 20"/>
            <p:cNvSpPr>
              <a:spLocks noChangeArrowheads="1"/>
            </p:cNvSpPr>
            <p:nvPr/>
          </p:nvSpPr>
          <p:spPr bwMode="auto">
            <a:xfrm>
              <a:off x="7623745" y="3463080"/>
              <a:ext cx="92075" cy="7620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0" name="Oval 21"/>
            <p:cNvSpPr>
              <a:spLocks noChangeArrowheads="1"/>
            </p:cNvSpPr>
            <p:nvPr/>
          </p:nvSpPr>
          <p:spPr bwMode="auto">
            <a:xfrm>
              <a:off x="7852345" y="3431330"/>
              <a:ext cx="257175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7928545" y="3463080"/>
              <a:ext cx="92075" cy="7620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  <p:sp>
        <p:nvSpPr>
          <p:cNvPr id="53" name="Oval 24"/>
          <p:cNvSpPr>
            <a:spLocks noChangeArrowheads="1"/>
          </p:cNvSpPr>
          <p:nvPr/>
        </p:nvSpPr>
        <p:spPr bwMode="auto">
          <a:xfrm>
            <a:off x="3705475" y="3018836"/>
            <a:ext cx="329683" cy="4000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4" name="Oval 25"/>
          <p:cNvSpPr>
            <a:spLocks noChangeArrowheads="1"/>
          </p:cNvSpPr>
          <p:nvPr/>
        </p:nvSpPr>
        <p:spPr bwMode="auto">
          <a:xfrm>
            <a:off x="4826396" y="2956924"/>
            <a:ext cx="329683" cy="4000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5" name="Text Box 26"/>
          <p:cNvSpPr txBox="1">
            <a:spLocks noChangeArrowheads="1"/>
          </p:cNvSpPr>
          <p:nvPr/>
        </p:nvSpPr>
        <p:spPr bwMode="auto">
          <a:xfrm>
            <a:off x="3477444" y="3924903"/>
            <a:ext cx="1908039" cy="70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Mallory</a:t>
            </a:r>
            <a:endParaRPr lang="en-US" sz="2000" dirty="0"/>
          </a:p>
          <a:p>
            <a:pPr algn="ctr"/>
            <a:r>
              <a:rPr lang="en-US" sz="2000" dirty="0" smtClean="0"/>
              <a:t>(</a:t>
            </a:r>
            <a:r>
              <a:rPr lang="en-US" sz="2000" b="1" i="1" dirty="0" smtClean="0"/>
              <a:t>active</a:t>
            </a:r>
            <a:r>
              <a:rPr lang="en-US" sz="2000" b="1" dirty="0" smtClean="0"/>
              <a:t> </a:t>
            </a:r>
            <a:r>
              <a:rPr lang="en-US" sz="2000" b="1" dirty="0"/>
              <a:t>attacker</a:t>
            </a:r>
            <a:r>
              <a:rPr lang="en-US" sz="2000" dirty="0"/>
              <a:t>)</a:t>
            </a:r>
          </a:p>
        </p:txBody>
      </p:sp>
      <p:sp>
        <p:nvSpPr>
          <p:cNvPr id="56" name="AutoShape 27"/>
          <p:cNvSpPr>
            <a:spLocks noChangeArrowheads="1"/>
          </p:cNvSpPr>
          <p:nvPr/>
        </p:nvSpPr>
        <p:spPr bwMode="auto">
          <a:xfrm>
            <a:off x="3969221" y="2847386"/>
            <a:ext cx="923112" cy="971551"/>
          </a:xfrm>
          <a:prstGeom prst="smileyFace">
            <a:avLst>
              <a:gd name="adj" fmla="val 4653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7" name="Oval 28"/>
          <p:cNvSpPr>
            <a:spLocks noChangeArrowheads="1"/>
          </p:cNvSpPr>
          <p:nvPr/>
        </p:nvSpPr>
        <p:spPr bwMode="auto">
          <a:xfrm>
            <a:off x="4208241" y="3133136"/>
            <a:ext cx="222536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8" name="Oval 29"/>
          <p:cNvSpPr>
            <a:spLocks noChangeArrowheads="1"/>
          </p:cNvSpPr>
          <p:nvPr/>
        </p:nvSpPr>
        <p:spPr bwMode="auto">
          <a:xfrm>
            <a:off x="4274177" y="3156949"/>
            <a:ext cx="79673" cy="571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4471987" y="3133136"/>
            <a:ext cx="222536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0" name="Oval 31"/>
          <p:cNvSpPr>
            <a:spLocks noChangeArrowheads="1"/>
          </p:cNvSpPr>
          <p:nvPr/>
        </p:nvSpPr>
        <p:spPr bwMode="auto">
          <a:xfrm>
            <a:off x="4537924" y="3156949"/>
            <a:ext cx="79673" cy="571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1582140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4C29-81D7-5440-9299-5DFB199C49BC}" type="slidenum">
              <a:rPr lang="en-US"/>
              <a:pPr/>
              <a:t>28</a:t>
            </a:fld>
            <a:endParaRPr lang="en-US"/>
          </a:p>
        </p:txBody>
      </p:sp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Message Cryptosystem</a:t>
            </a:r>
            <a:endParaRPr lang="en-US" sz="6000" dirty="0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>
            <a:off x="2109788" y="1266420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Encrypt</a:t>
            </a: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5676748" y="1613663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Decrypt</a:t>
            </a:r>
          </a:p>
        </p:txBody>
      </p:sp>
      <p:sp>
        <p:nvSpPr>
          <p:cNvPr id="638982" name="Text Box 6"/>
          <p:cNvSpPr txBox="1">
            <a:spLocks noChangeArrowheads="1"/>
          </p:cNvSpPr>
          <p:nvPr/>
        </p:nvSpPr>
        <p:spPr bwMode="auto">
          <a:xfrm>
            <a:off x="457200" y="1459279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sp>
        <p:nvSpPr>
          <p:cNvPr id="638983" name="Text Box 7"/>
          <p:cNvSpPr txBox="1">
            <a:spLocks noChangeArrowheads="1"/>
          </p:cNvSpPr>
          <p:nvPr/>
        </p:nvSpPr>
        <p:spPr bwMode="auto">
          <a:xfrm>
            <a:off x="3844925" y="1459279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638984" name="AutoShape 8"/>
          <p:cNvCxnSpPr>
            <a:cxnSpLocks noChangeShapeType="1"/>
          </p:cNvCxnSpPr>
          <p:nvPr/>
        </p:nvCxnSpPr>
        <p:spPr bwMode="auto">
          <a:xfrm>
            <a:off x="1593398" y="1609320"/>
            <a:ext cx="516390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8985" name="Text Box 9"/>
          <p:cNvSpPr txBox="1">
            <a:spLocks noChangeArrowheads="1"/>
          </p:cNvSpPr>
          <p:nvPr/>
        </p:nvSpPr>
        <p:spPr bwMode="auto">
          <a:xfrm>
            <a:off x="7388073" y="1805651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cxnSp>
        <p:nvCxnSpPr>
          <p:cNvPr id="638986" name="AutoShape 10"/>
          <p:cNvCxnSpPr>
            <a:cxnSpLocks noChangeShapeType="1"/>
          </p:cNvCxnSpPr>
          <p:nvPr/>
        </p:nvCxnSpPr>
        <p:spPr bwMode="auto">
          <a:xfrm>
            <a:off x="3505201" y="1596750"/>
            <a:ext cx="339725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832784" y="1805651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41" name="AutoShape 8"/>
          <p:cNvCxnSpPr>
            <a:cxnSpLocks noChangeShapeType="1"/>
          </p:cNvCxnSpPr>
          <p:nvPr/>
        </p:nvCxnSpPr>
        <p:spPr bwMode="auto">
          <a:xfrm>
            <a:off x="5136546" y="1974743"/>
            <a:ext cx="516390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AutoShape 10"/>
          <p:cNvCxnSpPr>
            <a:cxnSpLocks noChangeShapeType="1"/>
          </p:cNvCxnSpPr>
          <p:nvPr/>
        </p:nvCxnSpPr>
        <p:spPr bwMode="auto">
          <a:xfrm>
            <a:off x="7048349" y="1962173"/>
            <a:ext cx="339725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394691" y="2376067"/>
            <a:ext cx="6491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Two functions: </a:t>
            </a:r>
            <a:r>
              <a:rPr lang="en-US" sz="3200" i="1" dirty="0" smtClean="0">
                <a:latin typeface="Cambria"/>
                <a:cs typeface="Cambria"/>
              </a:rPr>
              <a:t>E</a:t>
            </a:r>
            <a:r>
              <a:rPr lang="en-US" sz="3200" dirty="0" smtClean="0">
                <a:latin typeface="Cambria"/>
                <a:cs typeface="Cambria"/>
              </a:rPr>
              <a:t>(</a:t>
            </a:r>
            <a:r>
              <a:rPr lang="en-US" sz="3200" i="1" dirty="0" smtClean="0">
                <a:latin typeface="Cambria"/>
                <a:cs typeface="Cambria"/>
              </a:rPr>
              <a:t>m: </a:t>
            </a:r>
            <a:r>
              <a:rPr lang="en-US" sz="3200" dirty="0" smtClean="0">
                <a:latin typeface="Cambria"/>
                <a:cs typeface="Cambria"/>
              </a:rPr>
              <a:t>byte[])</a:t>
            </a:r>
            <a:r>
              <a:rPr lang="en-US" sz="3200" i="1" dirty="0" smtClean="0">
                <a:latin typeface="Cambria"/>
                <a:cs typeface="Cambria"/>
              </a:rPr>
              <a:t>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i="1" dirty="0">
                <a:latin typeface="Cambria"/>
                <a:cs typeface="Cambria"/>
                <a:sym typeface="Wingdings"/>
              </a:rPr>
              <a:t> </a:t>
            </a:r>
            <a:r>
              <a:rPr lang="en-US" sz="3200" dirty="0" smtClean="0">
                <a:latin typeface="Cambria"/>
                <a:cs typeface="Cambria"/>
                <a:sym typeface="Wingdings"/>
              </a:rPr>
              <a:t>byte[</a:t>
            </a:r>
            <a:r>
              <a:rPr lang="en-US" sz="3200" dirty="0">
                <a:latin typeface="Cambria"/>
                <a:cs typeface="Cambria"/>
                <a:sym typeface="Wingdings"/>
              </a:rPr>
              <a:t>]</a:t>
            </a:r>
            <a:r>
              <a:rPr lang="en-US" sz="3200" dirty="0" smtClean="0"/>
              <a:t> 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         and </a:t>
            </a:r>
            <a:r>
              <a:rPr lang="en-US" sz="3200" i="1" dirty="0" smtClean="0">
                <a:latin typeface="Cambria"/>
                <a:cs typeface="Cambria"/>
              </a:rPr>
              <a:t>D</a:t>
            </a:r>
            <a:r>
              <a:rPr lang="en-US" sz="3200" dirty="0" smtClean="0">
                <a:latin typeface="Cambria"/>
                <a:cs typeface="Cambria"/>
              </a:rPr>
              <a:t>(</a:t>
            </a:r>
            <a:r>
              <a:rPr lang="en-US" sz="3200" i="1" dirty="0" smtClean="0">
                <a:latin typeface="Cambria"/>
                <a:cs typeface="Cambria"/>
              </a:rPr>
              <a:t>c: </a:t>
            </a:r>
            <a:r>
              <a:rPr lang="en-US" sz="3200" dirty="0">
                <a:latin typeface="Cambria"/>
                <a:cs typeface="Cambria"/>
              </a:rPr>
              <a:t>byte[])</a:t>
            </a:r>
            <a:r>
              <a:rPr lang="en-US" sz="3200" i="1" dirty="0">
                <a:latin typeface="Cambria"/>
                <a:cs typeface="Cambria"/>
              </a:rPr>
              <a:t>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i="1" dirty="0">
                <a:latin typeface="Cambria"/>
                <a:cs typeface="Cambria"/>
                <a:sym typeface="Wingdings"/>
              </a:rPr>
              <a:t> </a:t>
            </a:r>
            <a:r>
              <a:rPr lang="en-US" sz="3200" dirty="0">
                <a:latin typeface="Cambria"/>
                <a:cs typeface="Cambria"/>
                <a:sym typeface="Wingdings"/>
              </a:rPr>
              <a:t>byte[</a:t>
            </a:r>
            <a:r>
              <a:rPr lang="en-US" sz="3200" dirty="0" smtClean="0">
                <a:latin typeface="Cambria"/>
                <a:cs typeface="Cambria"/>
                <a:sym typeface="Wingding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440" y="3463221"/>
            <a:ext cx="819617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Correctness</a:t>
            </a:r>
            <a:r>
              <a:rPr lang="en-US" sz="2400" dirty="0" smtClean="0"/>
              <a:t> property: for all possible messages </a:t>
            </a:r>
            <a:r>
              <a:rPr lang="en-US" sz="2400" i="1" dirty="0" smtClean="0">
                <a:latin typeface="Cambria"/>
                <a:cs typeface="Cambria"/>
              </a:rPr>
              <a:t>m</a:t>
            </a:r>
            <a:r>
              <a:rPr lang="en-US" sz="2400" dirty="0" smtClean="0"/>
              <a:t>, </a:t>
            </a:r>
            <a:r>
              <a:rPr lang="en-US" sz="2400" i="1" dirty="0" smtClean="0">
                <a:latin typeface="Cambria"/>
                <a:cs typeface="Cambria"/>
              </a:rPr>
              <a:t>D</a:t>
            </a:r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i="1" dirty="0" smtClean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i="1" dirty="0" smtClean="0">
                <a:latin typeface="Cambria"/>
                <a:cs typeface="Cambria"/>
              </a:rPr>
              <a:t>m</a:t>
            </a:r>
            <a:r>
              <a:rPr lang="en-US" sz="2400" dirty="0" smtClean="0">
                <a:latin typeface="Cambria"/>
                <a:cs typeface="Cambria"/>
              </a:rPr>
              <a:t>))</a:t>
            </a:r>
            <a:r>
              <a:rPr lang="en-US" sz="2400" i="1" dirty="0" smtClean="0"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=</a:t>
            </a:r>
            <a:r>
              <a:rPr lang="en-US" sz="2400" i="1" dirty="0" smtClean="0">
                <a:latin typeface="Cambria"/>
                <a:cs typeface="Cambria"/>
              </a:rPr>
              <a:t> m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498441" y="3999716"/>
            <a:ext cx="818836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Security</a:t>
            </a:r>
            <a:r>
              <a:rPr lang="en-US" sz="2400" dirty="0" smtClean="0"/>
              <a:t> property: given </a:t>
            </a:r>
            <a:r>
              <a:rPr lang="en-US" sz="2400" i="1" dirty="0" smtClean="0">
                <a:latin typeface="Cambria"/>
                <a:cs typeface="Cambria"/>
              </a:rPr>
              <a:t>c</a:t>
            </a:r>
            <a:r>
              <a:rPr lang="en-US" sz="2400" dirty="0"/>
              <a:t> </a:t>
            </a:r>
            <a:r>
              <a:rPr lang="en-US" sz="1600" b="1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400" dirty="0" smtClean="0"/>
              <a:t> </a:t>
            </a:r>
            <a:r>
              <a:rPr lang="en-US" sz="2400" i="1" dirty="0" smtClean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i="1" dirty="0" smtClean="0">
                <a:latin typeface="Cambria"/>
                <a:cs typeface="Cambria"/>
              </a:rPr>
              <a:t>m</a:t>
            </a:r>
            <a:r>
              <a:rPr lang="en-US" sz="2400" dirty="0" smtClean="0">
                <a:latin typeface="Cambria"/>
                <a:cs typeface="Cambria"/>
              </a:rPr>
              <a:t>)</a:t>
            </a:r>
            <a:r>
              <a:rPr lang="en-US" sz="2400" dirty="0" smtClean="0"/>
              <a:t>, it is “hard” to learn </a:t>
            </a:r>
            <a:r>
              <a:rPr lang="en-US" sz="2400" i="1" dirty="0" smtClean="0"/>
              <a:t>anything interesting</a:t>
            </a:r>
            <a:r>
              <a:rPr lang="en-US" sz="2400" dirty="0" smtClean="0"/>
              <a:t> about </a:t>
            </a:r>
            <a:r>
              <a:rPr lang="en-US" sz="2400" i="1" dirty="0" smtClean="0">
                <a:latin typeface="Cambria"/>
                <a:cs typeface="Cambria"/>
              </a:rPr>
              <a:t>m.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614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03401" y="3861197"/>
            <a:ext cx="1039813" cy="152400"/>
          </a:xfrm>
          <a:custGeom>
            <a:avLst/>
            <a:gdLst>
              <a:gd name="T0" fmla="+- 0 5010 5010"/>
              <a:gd name="T1" fmla="*/ T0 w 2888"/>
              <a:gd name="T2" fmla="+- 0 14299 14299"/>
              <a:gd name="T3" fmla="*/ 14299 h 566"/>
              <a:gd name="T4" fmla="+- 0 5010 5010"/>
              <a:gd name="T5" fmla="*/ T4 w 2888"/>
              <a:gd name="T6" fmla="+- 0 14299 14299"/>
              <a:gd name="T7" fmla="*/ 14299 h 566"/>
              <a:gd name="T8" fmla="+- 0 7897 5010"/>
              <a:gd name="T9" fmla="*/ T8 w 2888"/>
              <a:gd name="T10" fmla="+- 0 14864 14299"/>
              <a:gd name="T11" fmla="*/ 14864 h 566"/>
              <a:gd name="T12" fmla="+- 0 7897 5010"/>
              <a:gd name="T13" fmla="*/ T12 w 2888"/>
              <a:gd name="T14" fmla="+- 0 14864 14299"/>
              <a:gd name="T15" fmla="*/ 14864 h 56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888" h="566" extrusionOk="0">
                <a:moveTo>
                  <a:pt x="0" y="0"/>
                </a:moveTo>
                <a:lnTo>
                  <a:pt x="0" y="0"/>
                </a:lnTo>
              </a:path>
              <a:path w="2888" h="566" extrusionOk="0">
                <a:moveTo>
                  <a:pt x="2887" y="565"/>
                </a:moveTo>
                <a:lnTo>
                  <a:pt x="2887" y="565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Comment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667625" y="2105025"/>
            <a:ext cx="647700" cy="63104"/>
          </a:xfrm>
          <a:custGeom>
            <a:avLst/>
            <a:gdLst>
              <a:gd name="T0" fmla="+- 0 23095 21298"/>
              <a:gd name="T1" fmla="*/ T0 w 1798"/>
              <a:gd name="T2" fmla="+- 0 7939 7798"/>
              <a:gd name="T3" fmla="*/ 7939 h 231"/>
              <a:gd name="T4" fmla="+- 0 23092 21298"/>
              <a:gd name="T5" fmla="*/ T4 w 1798"/>
              <a:gd name="T6" fmla="+- 0 7918 7798"/>
              <a:gd name="T7" fmla="*/ 7918 h 231"/>
              <a:gd name="T8" fmla="+- 0 23092 21298"/>
              <a:gd name="T9" fmla="*/ T8 w 1798"/>
              <a:gd name="T10" fmla="+- 0 7913 7798"/>
              <a:gd name="T11" fmla="*/ 7913 h 231"/>
              <a:gd name="T12" fmla="+- 0 23088 21298"/>
              <a:gd name="T13" fmla="*/ T12 w 1798"/>
              <a:gd name="T14" fmla="+- 0 7900 7798"/>
              <a:gd name="T15" fmla="*/ 7900 h 231"/>
              <a:gd name="T16" fmla="+- 0 23071 21298"/>
              <a:gd name="T17" fmla="*/ T16 w 1798"/>
              <a:gd name="T18" fmla="+- 0 7922 7798"/>
              <a:gd name="T19" fmla="*/ 7922 h 231"/>
              <a:gd name="T20" fmla="+- 0 23054 21298"/>
              <a:gd name="T21" fmla="*/ T20 w 1798"/>
              <a:gd name="T22" fmla="+- 0 7952 7798"/>
              <a:gd name="T23" fmla="*/ 7952 h 231"/>
              <a:gd name="T24" fmla="+- 0 23033 21298"/>
              <a:gd name="T25" fmla="*/ T24 w 1798"/>
              <a:gd name="T26" fmla="+- 0 7971 7798"/>
              <a:gd name="T27" fmla="*/ 7971 h 231"/>
              <a:gd name="T28" fmla="+- 0 22965 21298"/>
              <a:gd name="T29" fmla="*/ T28 w 1798"/>
              <a:gd name="T30" fmla="+- 0 8034 7798"/>
              <a:gd name="T31" fmla="*/ 8034 h 231"/>
              <a:gd name="T32" fmla="+- 0 22889 21298"/>
              <a:gd name="T33" fmla="*/ T32 w 1798"/>
              <a:gd name="T34" fmla="+- 0 8033 7798"/>
              <a:gd name="T35" fmla="*/ 8033 h 231"/>
              <a:gd name="T36" fmla="+- 0 22803 21298"/>
              <a:gd name="T37" fmla="*/ T36 w 1798"/>
              <a:gd name="T38" fmla="+- 0 8014 7798"/>
              <a:gd name="T39" fmla="*/ 8014 h 231"/>
              <a:gd name="T40" fmla="+- 0 22721 21298"/>
              <a:gd name="T41" fmla="*/ T40 w 1798"/>
              <a:gd name="T42" fmla="+- 0 7996 7798"/>
              <a:gd name="T43" fmla="*/ 7996 h 231"/>
              <a:gd name="T44" fmla="+- 0 22643 21298"/>
              <a:gd name="T45" fmla="*/ T44 w 1798"/>
              <a:gd name="T46" fmla="+- 0 7968 7798"/>
              <a:gd name="T47" fmla="*/ 7968 h 231"/>
              <a:gd name="T48" fmla="+- 0 22561 21298"/>
              <a:gd name="T49" fmla="*/ T48 w 1798"/>
              <a:gd name="T50" fmla="+- 0 7950 7798"/>
              <a:gd name="T51" fmla="*/ 7950 h 231"/>
              <a:gd name="T52" fmla="+- 0 22391 21298"/>
              <a:gd name="T53" fmla="*/ T52 w 1798"/>
              <a:gd name="T54" fmla="+- 0 7912 7798"/>
              <a:gd name="T55" fmla="*/ 7912 h 231"/>
              <a:gd name="T56" fmla="+- 0 22218 21298"/>
              <a:gd name="T57" fmla="*/ T56 w 1798"/>
              <a:gd name="T58" fmla="+- 0 7896 7798"/>
              <a:gd name="T59" fmla="*/ 7896 h 231"/>
              <a:gd name="T60" fmla="+- 0 22045 21298"/>
              <a:gd name="T61" fmla="*/ T60 w 1798"/>
              <a:gd name="T62" fmla="+- 0 7879 7798"/>
              <a:gd name="T63" fmla="*/ 7879 h 231"/>
              <a:gd name="T64" fmla="+- 0 21839 21298"/>
              <a:gd name="T65" fmla="*/ T64 w 1798"/>
              <a:gd name="T66" fmla="+- 0 7859 7798"/>
              <a:gd name="T67" fmla="*/ 7859 h 231"/>
              <a:gd name="T68" fmla="+- 0 21613 21298"/>
              <a:gd name="T69" fmla="*/ T68 w 1798"/>
              <a:gd name="T70" fmla="+- 0 7787 7798"/>
              <a:gd name="T71" fmla="*/ 7787 h 231"/>
              <a:gd name="T72" fmla="+- 0 21407 21298"/>
              <a:gd name="T73" fmla="*/ T72 w 1798"/>
              <a:gd name="T74" fmla="+- 0 7798 7798"/>
              <a:gd name="T75" fmla="*/ 7798 h 231"/>
              <a:gd name="T76" fmla="+- 0 21352 21298"/>
              <a:gd name="T77" fmla="*/ T76 w 1798"/>
              <a:gd name="T78" fmla="+- 0 7801 7798"/>
              <a:gd name="T79" fmla="*/ 7801 h 231"/>
              <a:gd name="T80" fmla="+- 0 21294 21298"/>
              <a:gd name="T81" fmla="*/ T80 w 1798"/>
              <a:gd name="T82" fmla="+- 0 7821 7798"/>
              <a:gd name="T83" fmla="*/ 7821 h 231"/>
              <a:gd name="T84" fmla="+- 0 21298 21298"/>
              <a:gd name="T85" fmla="*/ T84 w 1798"/>
              <a:gd name="T86" fmla="+- 0 7888 7798"/>
              <a:gd name="T87" fmla="*/ 7888 h 231"/>
              <a:gd name="T88" fmla="+- 0 21302 21298"/>
              <a:gd name="T89" fmla="*/ T88 w 1798"/>
              <a:gd name="T90" fmla="+- 0 7904 7798"/>
              <a:gd name="T91" fmla="*/ 7904 h 231"/>
              <a:gd name="T92" fmla="+- 0 21306 21298"/>
              <a:gd name="T93" fmla="*/ T92 w 1798"/>
              <a:gd name="T94" fmla="+- 0 7920 7798"/>
              <a:gd name="T95" fmla="*/ 7920 h 231"/>
              <a:gd name="T96" fmla="+- 0 21310 21298"/>
              <a:gd name="T97" fmla="*/ T96 w 1798"/>
              <a:gd name="T98" fmla="+- 0 7936 7798"/>
              <a:gd name="T99" fmla="*/ 7936 h 23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</a:cxnLst>
            <a:rect l="0" t="0" r="r" b="b"/>
            <a:pathLst>
              <a:path w="1798" h="231" extrusionOk="0">
                <a:moveTo>
                  <a:pt x="1797" y="141"/>
                </a:moveTo>
                <a:cubicBezTo>
                  <a:pt x="1794" y="120"/>
                  <a:pt x="1794" y="115"/>
                  <a:pt x="1790" y="102"/>
                </a:cubicBezTo>
                <a:cubicBezTo>
                  <a:pt x="1773" y="124"/>
                  <a:pt x="1756" y="154"/>
                  <a:pt x="1735" y="173"/>
                </a:cubicBezTo>
                <a:cubicBezTo>
                  <a:pt x="1667" y="236"/>
                  <a:pt x="1591" y="235"/>
                  <a:pt x="1505" y="216"/>
                </a:cubicBezTo>
                <a:cubicBezTo>
                  <a:pt x="1423" y="198"/>
                  <a:pt x="1345" y="170"/>
                  <a:pt x="1263" y="152"/>
                </a:cubicBezTo>
                <a:cubicBezTo>
                  <a:pt x="1093" y="114"/>
                  <a:pt x="920" y="98"/>
                  <a:pt x="747" y="81"/>
                </a:cubicBezTo>
                <a:cubicBezTo>
                  <a:pt x="541" y="61"/>
                  <a:pt x="315" y="-11"/>
                  <a:pt x="109" y="0"/>
                </a:cubicBezTo>
                <a:cubicBezTo>
                  <a:pt x="54" y="3"/>
                  <a:pt x="-4" y="23"/>
                  <a:pt x="0" y="90"/>
                </a:cubicBezTo>
                <a:cubicBezTo>
                  <a:pt x="4" y="106"/>
                  <a:pt x="8" y="122"/>
                  <a:pt x="12" y="13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139040" y="1106280"/>
              <a:ext cx="4840200" cy="3236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1480" y="1101240"/>
                <a:ext cx="4856760" cy="324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07503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639452"/>
            <a:ext cx="2842634" cy="373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08-31 at 1.31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08" y="1080462"/>
            <a:ext cx="4942329" cy="374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2341" y="4454497"/>
            <a:ext cx="2471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Chapters 1-4 (skim </a:t>
            </a:r>
            <a:r>
              <a:rPr lang="en-US" dirty="0" err="1" smtClean="0"/>
              <a:t>Ch</a:t>
            </a:r>
            <a:r>
              <a:rPr lang="en-US" dirty="0" smtClean="0"/>
              <a:t> 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4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63203" y="385196"/>
            <a:ext cx="32921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</a:t>
            </a:r>
            <a:r>
              <a:rPr lang="en-US" sz="3200" dirty="0" smtClean="0"/>
              <a:t>t </a:t>
            </a:r>
            <a:r>
              <a:rPr lang="en-US" sz="3200" b="1" dirty="0" smtClean="0"/>
              <a:t>is possible</a:t>
            </a:r>
            <a:r>
              <a:rPr lang="en-US" sz="3200" dirty="0" smtClean="0"/>
              <a:t> to state the security property precisely (and prove a cryptosystem satisfies it given hardness assumptions).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30" y="261506"/>
            <a:ext cx="5440999" cy="362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22149" y="3940719"/>
            <a:ext cx="5229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Shafi</a:t>
            </a:r>
            <a:r>
              <a:rPr lang="en-US" sz="2000" b="1" dirty="0" smtClean="0"/>
              <a:t> </a:t>
            </a:r>
            <a:r>
              <a:rPr lang="en-US" sz="2000" b="1" dirty="0" err="1"/>
              <a:t>Goldwasser</a:t>
            </a:r>
            <a:r>
              <a:rPr lang="en-US" sz="2000" b="1" dirty="0"/>
              <a:t> </a:t>
            </a:r>
            <a:r>
              <a:rPr lang="en-US" sz="2000" dirty="0"/>
              <a:t>and </a:t>
            </a:r>
            <a:r>
              <a:rPr lang="en-US" sz="2000" b="1" dirty="0"/>
              <a:t>Silvio </a:t>
            </a:r>
            <a:r>
              <a:rPr lang="en-US" sz="2000" b="1" dirty="0" err="1" smtClean="0"/>
              <a:t>Micali</a:t>
            </a:r>
            <a:endParaRPr lang="en-US" sz="2000" dirty="0"/>
          </a:p>
          <a:p>
            <a:pPr algn="ctr"/>
            <a:r>
              <a:rPr lang="en-US" sz="2000" dirty="0" smtClean="0"/>
              <a:t>2013 Turing Award Winners</a:t>
            </a:r>
          </a:p>
          <a:p>
            <a:pPr algn="ctr"/>
            <a:r>
              <a:rPr lang="en-US" sz="2000" dirty="0" smtClean="0"/>
              <a:t>(for doing this in the 1980s)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494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64C29-81D7-5440-9299-5DFB199C49BC}" type="slidenum">
              <a:rPr lang="en-US"/>
              <a:pPr/>
              <a:t>30</a:t>
            </a:fld>
            <a:endParaRPr lang="en-US"/>
          </a:p>
        </p:txBody>
      </p:sp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/>
              <a:t>Message Cryptosystem</a:t>
            </a:r>
            <a:endParaRPr lang="en-US" sz="6000" dirty="0"/>
          </a:p>
        </p:txBody>
      </p:sp>
      <p:sp>
        <p:nvSpPr>
          <p:cNvPr id="638979" name="Rectangle 3"/>
          <p:cNvSpPr>
            <a:spLocks noChangeArrowheads="1"/>
          </p:cNvSpPr>
          <p:nvPr/>
        </p:nvSpPr>
        <p:spPr bwMode="auto">
          <a:xfrm>
            <a:off x="2109788" y="1266420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Encrypt</a:t>
            </a:r>
          </a:p>
        </p:txBody>
      </p:sp>
      <p:sp>
        <p:nvSpPr>
          <p:cNvPr id="638980" name="Rectangle 4"/>
          <p:cNvSpPr>
            <a:spLocks noChangeArrowheads="1"/>
          </p:cNvSpPr>
          <p:nvPr/>
        </p:nvSpPr>
        <p:spPr bwMode="auto">
          <a:xfrm>
            <a:off x="5676748" y="1613663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Decrypt</a:t>
            </a:r>
          </a:p>
        </p:txBody>
      </p:sp>
      <p:sp>
        <p:nvSpPr>
          <p:cNvPr id="638982" name="Text Box 6"/>
          <p:cNvSpPr txBox="1">
            <a:spLocks noChangeArrowheads="1"/>
          </p:cNvSpPr>
          <p:nvPr/>
        </p:nvSpPr>
        <p:spPr bwMode="auto">
          <a:xfrm>
            <a:off x="457200" y="1459279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sp>
        <p:nvSpPr>
          <p:cNvPr id="638983" name="Text Box 7"/>
          <p:cNvSpPr txBox="1">
            <a:spLocks noChangeArrowheads="1"/>
          </p:cNvSpPr>
          <p:nvPr/>
        </p:nvSpPr>
        <p:spPr bwMode="auto">
          <a:xfrm>
            <a:off x="3844925" y="1459279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638984" name="AutoShape 8"/>
          <p:cNvCxnSpPr>
            <a:cxnSpLocks noChangeShapeType="1"/>
          </p:cNvCxnSpPr>
          <p:nvPr/>
        </p:nvCxnSpPr>
        <p:spPr bwMode="auto">
          <a:xfrm>
            <a:off x="1593398" y="1609320"/>
            <a:ext cx="516390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8985" name="Text Box 9"/>
          <p:cNvSpPr txBox="1">
            <a:spLocks noChangeArrowheads="1"/>
          </p:cNvSpPr>
          <p:nvPr/>
        </p:nvSpPr>
        <p:spPr bwMode="auto">
          <a:xfrm>
            <a:off x="7388073" y="1805651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cxnSp>
        <p:nvCxnSpPr>
          <p:cNvPr id="638986" name="AutoShape 10"/>
          <p:cNvCxnSpPr>
            <a:cxnSpLocks noChangeShapeType="1"/>
          </p:cNvCxnSpPr>
          <p:nvPr/>
        </p:nvCxnSpPr>
        <p:spPr bwMode="auto">
          <a:xfrm>
            <a:off x="3505201" y="1596750"/>
            <a:ext cx="339725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3832784" y="1805651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41" name="AutoShape 8"/>
          <p:cNvCxnSpPr>
            <a:cxnSpLocks noChangeShapeType="1"/>
          </p:cNvCxnSpPr>
          <p:nvPr/>
        </p:nvCxnSpPr>
        <p:spPr bwMode="auto">
          <a:xfrm>
            <a:off x="5136546" y="1974743"/>
            <a:ext cx="516390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AutoShape 10"/>
          <p:cNvCxnSpPr>
            <a:cxnSpLocks noChangeShapeType="1"/>
          </p:cNvCxnSpPr>
          <p:nvPr/>
        </p:nvCxnSpPr>
        <p:spPr bwMode="auto">
          <a:xfrm>
            <a:off x="7048349" y="1962173"/>
            <a:ext cx="339725" cy="0"/>
          </a:xfrm>
          <a:prstGeom prst="straightConnector1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394691" y="2376067"/>
            <a:ext cx="64914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Two functions: </a:t>
            </a:r>
            <a:r>
              <a:rPr lang="en-US" sz="3200" i="1" dirty="0" smtClean="0">
                <a:latin typeface="Cambria"/>
                <a:cs typeface="Cambria"/>
              </a:rPr>
              <a:t>E</a:t>
            </a:r>
            <a:r>
              <a:rPr lang="en-US" sz="3200" dirty="0" smtClean="0">
                <a:latin typeface="Cambria"/>
                <a:cs typeface="Cambria"/>
              </a:rPr>
              <a:t>(</a:t>
            </a:r>
            <a:r>
              <a:rPr lang="en-US" sz="3200" i="1" dirty="0" smtClean="0">
                <a:latin typeface="Cambria"/>
                <a:cs typeface="Cambria"/>
              </a:rPr>
              <a:t>m: </a:t>
            </a:r>
            <a:r>
              <a:rPr lang="en-US" sz="3200" dirty="0" smtClean="0">
                <a:latin typeface="Cambria"/>
                <a:cs typeface="Cambria"/>
              </a:rPr>
              <a:t>byte[])</a:t>
            </a:r>
            <a:r>
              <a:rPr lang="en-US" sz="3200" i="1" dirty="0" smtClean="0">
                <a:latin typeface="Cambria"/>
                <a:cs typeface="Cambria"/>
              </a:rPr>
              <a:t>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i="1" dirty="0">
                <a:latin typeface="Cambria"/>
                <a:cs typeface="Cambria"/>
                <a:sym typeface="Wingdings"/>
              </a:rPr>
              <a:t> </a:t>
            </a:r>
            <a:r>
              <a:rPr lang="en-US" sz="3200" dirty="0" smtClean="0">
                <a:latin typeface="Cambria"/>
                <a:cs typeface="Cambria"/>
                <a:sym typeface="Wingdings"/>
              </a:rPr>
              <a:t>byte[</a:t>
            </a:r>
            <a:r>
              <a:rPr lang="en-US" sz="3200" dirty="0">
                <a:latin typeface="Cambria"/>
                <a:cs typeface="Cambria"/>
                <a:sym typeface="Wingdings"/>
              </a:rPr>
              <a:t>]</a:t>
            </a:r>
            <a:r>
              <a:rPr lang="en-US" sz="3200" dirty="0" smtClean="0"/>
              <a:t> 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         and </a:t>
            </a:r>
            <a:r>
              <a:rPr lang="en-US" sz="3200" i="1" dirty="0" smtClean="0">
                <a:latin typeface="Cambria"/>
                <a:cs typeface="Cambria"/>
              </a:rPr>
              <a:t>D</a:t>
            </a:r>
            <a:r>
              <a:rPr lang="en-US" sz="3200" dirty="0" smtClean="0">
                <a:latin typeface="Cambria"/>
                <a:cs typeface="Cambria"/>
              </a:rPr>
              <a:t>(</a:t>
            </a:r>
            <a:r>
              <a:rPr lang="en-US" sz="3200" i="1" dirty="0" smtClean="0">
                <a:latin typeface="Cambria"/>
                <a:cs typeface="Cambria"/>
              </a:rPr>
              <a:t>c: </a:t>
            </a:r>
            <a:r>
              <a:rPr lang="en-US" sz="3200" dirty="0">
                <a:latin typeface="Cambria"/>
                <a:cs typeface="Cambria"/>
              </a:rPr>
              <a:t>byte[])</a:t>
            </a:r>
            <a:r>
              <a:rPr lang="en-US" sz="3200" i="1" dirty="0">
                <a:latin typeface="Cambria"/>
                <a:cs typeface="Cambria"/>
              </a:rPr>
              <a:t>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i="1" dirty="0">
                <a:latin typeface="Cambria"/>
                <a:cs typeface="Cambria"/>
                <a:sym typeface="Wingdings"/>
              </a:rPr>
              <a:t> </a:t>
            </a:r>
            <a:r>
              <a:rPr lang="en-US" sz="3200" dirty="0">
                <a:latin typeface="Cambria"/>
                <a:cs typeface="Cambria"/>
                <a:sym typeface="Wingdings"/>
              </a:rPr>
              <a:t>byte[</a:t>
            </a:r>
            <a:r>
              <a:rPr lang="en-US" sz="3200" dirty="0" smtClean="0">
                <a:latin typeface="Cambria"/>
                <a:cs typeface="Cambria"/>
                <a:sym typeface="Wingding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440" y="3463221"/>
            <a:ext cx="819617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Correctness</a:t>
            </a:r>
            <a:r>
              <a:rPr lang="en-US" sz="2400" dirty="0" smtClean="0"/>
              <a:t> property: for all possible messages </a:t>
            </a:r>
            <a:r>
              <a:rPr lang="en-US" sz="2400" i="1" dirty="0" smtClean="0">
                <a:latin typeface="Cambria"/>
                <a:cs typeface="Cambria"/>
              </a:rPr>
              <a:t>m</a:t>
            </a:r>
            <a:r>
              <a:rPr lang="en-US" sz="2400" dirty="0" smtClean="0"/>
              <a:t>, </a:t>
            </a:r>
            <a:r>
              <a:rPr lang="en-US" sz="2400" i="1" dirty="0" smtClean="0">
                <a:latin typeface="Cambria"/>
                <a:cs typeface="Cambria"/>
              </a:rPr>
              <a:t>D</a:t>
            </a:r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i="1" dirty="0" smtClean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i="1" dirty="0" smtClean="0">
                <a:latin typeface="Cambria"/>
                <a:cs typeface="Cambria"/>
              </a:rPr>
              <a:t>m</a:t>
            </a:r>
            <a:r>
              <a:rPr lang="en-US" sz="2400" dirty="0" smtClean="0">
                <a:latin typeface="Cambria"/>
                <a:cs typeface="Cambria"/>
              </a:rPr>
              <a:t>))</a:t>
            </a:r>
            <a:r>
              <a:rPr lang="en-US" sz="2400" i="1" dirty="0" smtClean="0"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=</a:t>
            </a:r>
            <a:r>
              <a:rPr lang="en-US" sz="2400" i="1" dirty="0" smtClean="0">
                <a:latin typeface="Cambria"/>
                <a:cs typeface="Cambria"/>
              </a:rPr>
              <a:t> m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498441" y="3999716"/>
            <a:ext cx="818836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Security</a:t>
            </a:r>
            <a:r>
              <a:rPr lang="en-US" sz="2400" dirty="0" smtClean="0"/>
              <a:t> property: given </a:t>
            </a:r>
            <a:r>
              <a:rPr lang="en-US" sz="2400" i="1" dirty="0" smtClean="0">
                <a:latin typeface="Cambria"/>
                <a:cs typeface="Cambria"/>
              </a:rPr>
              <a:t>c</a:t>
            </a:r>
            <a:r>
              <a:rPr lang="en-US" sz="2400" dirty="0"/>
              <a:t> </a:t>
            </a:r>
            <a:r>
              <a:rPr lang="en-US" sz="1600" b="1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2400" dirty="0" smtClean="0"/>
              <a:t> </a:t>
            </a:r>
            <a:r>
              <a:rPr lang="en-US" sz="2400" i="1" dirty="0" smtClean="0">
                <a:latin typeface="Cambria"/>
                <a:cs typeface="Cambria"/>
              </a:rPr>
              <a:t>E</a:t>
            </a:r>
            <a:r>
              <a:rPr lang="en-US" sz="2400" dirty="0" smtClean="0">
                <a:latin typeface="Cambria"/>
                <a:cs typeface="Cambria"/>
              </a:rPr>
              <a:t>(</a:t>
            </a:r>
            <a:r>
              <a:rPr lang="en-US" sz="2400" i="1" dirty="0" smtClean="0">
                <a:latin typeface="Cambria"/>
                <a:cs typeface="Cambria"/>
              </a:rPr>
              <a:t>m</a:t>
            </a:r>
            <a:r>
              <a:rPr lang="en-US" sz="2400" dirty="0" smtClean="0">
                <a:latin typeface="Cambria"/>
                <a:cs typeface="Cambria"/>
              </a:rPr>
              <a:t>)</a:t>
            </a:r>
            <a:r>
              <a:rPr lang="en-US" sz="2400" dirty="0" smtClean="0"/>
              <a:t>, it is “hard” to learn </a:t>
            </a:r>
            <a:r>
              <a:rPr lang="en-US" sz="2400" i="1" dirty="0" smtClean="0"/>
              <a:t>anything interesting</a:t>
            </a:r>
            <a:r>
              <a:rPr lang="en-US" sz="2400" dirty="0" smtClean="0"/>
              <a:t> about </a:t>
            </a:r>
            <a:r>
              <a:rPr lang="en-US" sz="2400" i="1" dirty="0" smtClean="0">
                <a:latin typeface="Cambria"/>
                <a:cs typeface="Cambria"/>
              </a:rPr>
              <a:t>m.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614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03401" y="3861197"/>
            <a:ext cx="1039813" cy="152400"/>
          </a:xfrm>
          <a:custGeom>
            <a:avLst/>
            <a:gdLst>
              <a:gd name="T0" fmla="+- 0 5010 5010"/>
              <a:gd name="T1" fmla="*/ T0 w 2888"/>
              <a:gd name="T2" fmla="+- 0 14299 14299"/>
              <a:gd name="T3" fmla="*/ 14299 h 566"/>
              <a:gd name="T4" fmla="+- 0 5010 5010"/>
              <a:gd name="T5" fmla="*/ T4 w 2888"/>
              <a:gd name="T6" fmla="+- 0 14299 14299"/>
              <a:gd name="T7" fmla="*/ 14299 h 566"/>
              <a:gd name="T8" fmla="+- 0 7897 5010"/>
              <a:gd name="T9" fmla="*/ T8 w 2888"/>
              <a:gd name="T10" fmla="+- 0 14864 14299"/>
              <a:gd name="T11" fmla="*/ 14864 h 566"/>
              <a:gd name="T12" fmla="+- 0 7897 5010"/>
              <a:gd name="T13" fmla="*/ T12 w 2888"/>
              <a:gd name="T14" fmla="+- 0 14864 14299"/>
              <a:gd name="T15" fmla="*/ 14864 h 56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888" h="566" extrusionOk="0">
                <a:moveTo>
                  <a:pt x="0" y="0"/>
                </a:moveTo>
                <a:lnTo>
                  <a:pt x="0" y="0"/>
                </a:lnTo>
              </a:path>
              <a:path w="2888" h="566" extrusionOk="0">
                <a:moveTo>
                  <a:pt x="2887" y="565"/>
                </a:moveTo>
                <a:lnTo>
                  <a:pt x="2887" y="565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6332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149" y1="59161" x2="58298" y2="98913"/>
                        <a14:foregroundMark x1="34894" y1="1863" x2="52553" y2="44099"/>
                        <a14:foregroundMark x1="78723" y1="27640" x2="68511" y2="42857"/>
                        <a14:foregroundMark x1="77872" y1="32298" x2="72553" y2="38509"/>
                      </a14:backgroundRemoval>
                    </a14:imgEffect>
                  </a14:imgLayer>
                </a14:imgProps>
              </a:ext>
            </a:extLst>
          </a:blip>
          <a:srcRect r="7467"/>
          <a:stretch/>
        </p:blipFill>
        <p:spPr>
          <a:xfrm>
            <a:off x="6101355" y="205979"/>
            <a:ext cx="3042645" cy="45055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E85C-891D-B84C-A17E-65D2807CB1E6}" type="slidenum">
              <a:rPr lang="en-US"/>
              <a:pPr/>
              <a:t>31</a:t>
            </a:fld>
            <a:endParaRPr lang="en-US"/>
          </a:p>
        </p:txBody>
      </p:sp>
      <p:pic>
        <p:nvPicPr>
          <p:cNvPr id="10" name="Picture 9" descr="Screen Shot 2013-10-02 at 2.33.25 PM.png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/>
          <a:stretch/>
        </p:blipFill>
        <p:spPr>
          <a:xfrm>
            <a:off x="328231" y="1063228"/>
            <a:ext cx="4620305" cy="389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3-10-02 at 2.32.29 PM.pn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" y="3522554"/>
            <a:ext cx="8677148" cy="83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6553201" y="2781244"/>
            <a:ext cx="1992853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79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Auguste</a:t>
            </a:r>
            <a:r>
              <a:rPr lang="en-US" dirty="0"/>
              <a:t> </a:t>
            </a:r>
            <a:r>
              <a:rPr lang="en-US" dirty="0" err="1"/>
              <a:t>Kerckhoffs</a:t>
            </a:r>
            <a:endParaRPr lang="en-US" dirty="0"/>
          </a:p>
        </p:txBody>
      </p:sp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6453891" cy="857250"/>
          </a:xfrm>
        </p:spPr>
        <p:txBody>
          <a:bodyPr/>
          <a:lstStyle/>
          <a:p>
            <a:r>
              <a:rPr lang="en-US" dirty="0" err="1" smtClean="0"/>
              <a:t>Kerckhoff’s</a:t>
            </a:r>
            <a:r>
              <a:rPr lang="en-US" dirty="0" smtClean="0"/>
              <a:t> </a:t>
            </a:r>
            <a:r>
              <a:rPr lang="en-US" dirty="0"/>
              <a:t>Principle</a:t>
            </a:r>
          </a:p>
        </p:txBody>
      </p:sp>
    </p:spTree>
    <p:extLst>
      <p:ext uri="{BB962C8B-B14F-4D97-AF65-F5344CB8AC3E}">
        <p14:creationId xmlns:p14="http://schemas.microsoft.com/office/powerpoint/2010/main" val="10126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AE85C-891D-B84C-A17E-65D2807CB1E6}" type="slidenum">
              <a:rPr lang="en-US"/>
              <a:pPr/>
              <a:t>32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88092" y="1340325"/>
            <a:ext cx="4047835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3200" dirty="0" smtClean="0"/>
              <a:t>“The </a:t>
            </a:r>
            <a:r>
              <a:rPr lang="en-US" sz="3200" dirty="0"/>
              <a:t>enemy knows the system being used</a:t>
            </a:r>
            <a:r>
              <a:rPr lang="en-US" sz="3200" dirty="0" smtClean="0"/>
              <a:t>.” </a:t>
            </a:r>
            <a:endParaRPr lang="en-US" sz="3200" dirty="0"/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3200" dirty="0"/>
              <a:t>Claude Shannon, </a:t>
            </a:r>
            <a:endParaRPr lang="en-US" sz="3200" dirty="0" smtClean="0"/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3200" i="1" dirty="0" smtClean="0"/>
              <a:t>Communication </a:t>
            </a:r>
            <a:r>
              <a:rPr lang="en-US" sz="3200" i="1" dirty="0"/>
              <a:t>Theory of Secrecy </a:t>
            </a:r>
            <a:r>
              <a:rPr lang="en-US" sz="3200" i="1" dirty="0" smtClean="0"/>
              <a:t>Systems</a:t>
            </a:r>
            <a:r>
              <a:rPr lang="en-US" sz="3200" dirty="0" smtClean="0"/>
              <a:t> (1949)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2075"/>
            <a:ext cx="3733800" cy="51401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00840" y="3987836"/>
            <a:ext cx="2598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8100000" algn="tl" rotWithShape="0">
                    <a:srgbClr val="000000">
                      <a:alpha val="43000"/>
                    </a:srgbClr>
                  </a:outerShdw>
                </a:effectLst>
              </a:rPr>
              <a:t>Claude Shannon</a:t>
            </a:r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81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8100000" algn="tl" rotWithShape="0">
                    <a:srgbClr val="000000">
                      <a:alpha val="43000"/>
                    </a:srgbClr>
                  </a:outerShdw>
                </a:effectLst>
              </a:rPr>
              <a:t>1916-2001</a:t>
            </a:r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81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1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(Keyed) Symmetric Cryptosystem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09788" y="1205809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Encrypt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468938" y="1205809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Decrypt</a:t>
            </a:r>
          </a:p>
        </p:txBody>
      </p:sp>
      <p:cxnSp>
        <p:nvCxnSpPr>
          <p:cNvPr id="8" name="AutoShape 5"/>
          <p:cNvCxnSpPr>
            <a:cxnSpLocks noChangeShapeType="1"/>
          </p:cNvCxnSpPr>
          <p:nvPr/>
        </p:nvCxnSpPr>
        <p:spPr bwMode="auto">
          <a:xfrm>
            <a:off x="3481388" y="1548709"/>
            <a:ext cx="198755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7200" y="1398667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799139" y="1146418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11" name="AutoShape 8"/>
          <p:cNvCxnSpPr>
            <a:cxnSpLocks noChangeShapeType="1"/>
          </p:cNvCxnSpPr>
          <p:nvPr/>
        </p:nvCxnSpPr>
        <p:spPr bwMode="auto">
          <a:xfrm>
            <a:off x="1593398" y="1548709"/>
            <a:ext cx="516390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180263" y="1398667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cxnSp>
        <p:nvCxnSpPr>
          <p:cNvPr id="13" name="AutoShape 10"/>
          <p:cNvCxnSpPr>
            <a:cxnSpLocks noChangeShapeType="1"/>
          </p:cNvCxnSpPr>
          <p:nvPr/>
        </p:nvCxnSpPr>
        <p:spPr bwMode="auto">
          <a:xfrm>
            <a:off x="6840539" y="1548709"/>
            <a:ext cx="339725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3689023" y="1661475"/>
            <a:ext cx="15872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Insecure Channel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075555" y="2017578"/>
            <a:ext cx="773356" cy="528195"/>
          </a:xfrm>
          <a:prstGeom prst="downArrow">
            <a:avLst>
              <a:gd name="adj1" fmla="val 35071"/>
              <a:gd name="adj2" fmla="val 3688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52063" y="2679596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Encrypt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411213" y="2679596"/>
            <a:ext cx="13716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000" b="1" dirty="0"/>
              <a:t>Decrypt</a:t>
            </a:r>
          </a:p>
        </p:txBody>
      </p:sp>
      <p:cxnSp>
        <p:nvCxnSpPr>
          <p:cNvPr id="18" name="AutoShape 5"/>
          <p:cNvCxnSpPr>
            <a:cxnSpLocks noChangeShapeType="1"/>
          </p:cNvCxnSpPr>
          <p:nvPr/>
        </p:nvCxnSpPr>
        <p:spPr bwMode="auto">
          <a:xfrm>
            <a:off x="3423663" y="3022496"/>
            <a:ext cx="198755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99475" y="2872454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41414" y="2620205"/>
            <a:ext cx="1303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Ciphertext</a:t>
            </a:r>
          </a:p>
        </p:txBody>
      </p:sp>
      <p:cxnSp>
        <p:nvCxnSpPr>
          <p:cNvPr id="21" name="AutoShape 8"/>
          <p:cNvCxnSpPr>
            <a:cxnSpLocks noChangeShapeType="1"/>
          </p:cNvCxnSpPr>
          <p:nvPr/>
        </p:nvCxnSpPr>
        <p:spPr bwMode="auto">
          <a:xfrm>
            <a:off x="1535673" y="3022496"/>
            <a:ext cx="516390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122538" y="2872454"/>
            <a:ext cx="1136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Plaintext</a:t>
            </a:r>
          </a:p>
        </p:txBody>
      </p:sp>
      <p:cxnSp>
        <p:nvCxnSpPr>
          <p:cNvPr id="23" name="AutoShape 10"/>
          <p:cNvCxnSpPr>
            <a:cxnSpLocks noChangeShapeType="1"/>
          </p:cNvCxnSpPr>
          <p:nvPr/>
        </p:nvCxnSpPr>
        <p:spPr bwMode="auto">
          <a:xfrm>
            <a:off x="6782814" y="3022496"/>
            <a:ext cx="339725" cy="0"/>
          </a:xfrm>
          <a:prstGeom prst="straightConnector1">
            <a:avLst/>
          </a:prstGeom>
          <a:noFill/>
          <a:ln w="2857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3631298" y="3135262"/>
            <a:ext cx="15872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Insecure Channel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444455" y="3574922"/>
            <a:ext cx="5755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Key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6" name="AutoShape 8"/>
          <p:cNvCxnSpPr>
            <a:cxnSpLocks noChangeShapeType="1"/>
            <a:stCxn id="25" idx="0"/>
            <a:endCxn id="16" idx="2"/>
          </p:cNvCxnSpPr>
          <p:nvPr/>
        </p:nvCxnSpPr>
        <p:spPr bwMode="auto">
          <a:xfrm flipV="1">
            <a:off x="2732217" y="3365396"/>
            <a:ext cx="5646" cy="209526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829582" y="3584458"/>
            <a:ext cx="5755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8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Key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0" name="AutoShape 8"/>
          <p:cNvCxnSpPr>
            <a:cxnSpLocks noChangeShapeType="1"/>
            <a:stCxn id="29" idx="0"/>
          </p:cNvCxnSpPr>
          <p:nvPr/>
        </p:nvCxnSpPr>
        <p:spPr bwMode="auto">
          <a:xfrm flipV="1">
            <a:off x="6117344" y="3374933"/>
            <a:ext cx="5647" cy="209525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457200" y="4019550"/>
            <a:ext cx="5364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Only secret is the key</a:t>
            </a:r>
            <a:r>
              <a:rPr lang="en-US" sz="2400" dirty="0" smtClean="0"/>
              <a:t>, not the </a:t>
            </a:r>
            <a:r>
              <a:rPr lang="en-US" sz="2400" i="1" dirty="0" smtClean="0">
                <a:latin typeface="Cambria"/>
                <a:cs typeface="Cambria"/>
              </a:rPr>
              <a:t>E</a:t>
            </a:r>
            <a:r>
              <a:rPr lang="en-US" sz="2400" dirty="0" smtClean="0"/>
              <a:t> and </a:t>
            </a:r>
            <a:r>
              <a:rPr lang="en-US" sz="2400" i="1" dirty="0" smtClean="0">
                <a:latin typeface="Cambria"/>
                <a:cs typeface="Cambria"/>
              </a:rPr>
              <a:t>D</a:t>
            </a:r>
            <a:r>
              <a:rPr lang="en-US" sz="2400" dirty="0"/>
              <a:t> </a:t>
            </a:r>
            <a:r>
              <a:rPr lang="en-US" sz="2400" dirty="0" smtClean="0"/>
              <a:t>functions that now take key as input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553200" y="3774809"/>
            <a:ext cx="24384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Asymmetric crypto</a:t>
            </a:r>
            <a:r>
              <a:rPr lang="en-US" dirty="0" smtClean="0"/>
              <a:t>:</a:t>
            </a:r>
          </a:p>
          <a:p>
            <a:r>
              <a:rPr lang="en-US" dirty="0" smtClean="0"/>
              <a:t>different keys for </a:t>
            </a:r>
            <a:r>
              <a:rPr lang="en-US" i="1" dirty="0" smtClean="0">
                <a:latin typeface="Cambria"/>
                <a:cs typeface="Cambria"/>
              </a:rPr>
              <a:t>E</a:t>
            </a:r>
            <a:r>
              <a:rPr lang="en-US" dirty="0" smtClean="0"/>
              <a:t> and </a:t>
            </a:r>
            <a:r>
              <a:rPr lang="en-US" i="1" dirty="0" smtClean="0">
                <a:latin typeface="Cambria"/>
                <a:cs typeface="Cambria"/>
              </a:rPr>
              <a:t>D</a:t>
            </a:r>
            <a:r>
              <a:rPr lang="en-US" dirty="0" smtClean="0"/>
              <a:t>, so you can reveal </a:t>
            </a:r>
            <a:r>
              <a:rPr lang="en-US" i="1" dirty="0" smtClean="0">
                <a:latin typeface="Cambria"/>
                <a:cs typeface="Cambria"/>
              </a:rPr>
              <a:t>E</a:t>
            </a:r>
            <a:r>
              <a:rPr lang="en-US" dirty="0" smtClean="0"/>
              <a:t> without revealing </a:t>
            </a:r>
            <a:r>
              <a:rPr lang="en-US" i="1" dirty="0" smtClean="0">
                <a:latin typeface="Cambria"/>
                <a:cs typeface="Cambria"/>
              </a:rPr>
              <a:t>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0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2" grpId="0"/>
      <p:bldP spid="24" grpId="0"/>
      <p:bldP spid="25" grpId="0"/>
      <p:bldP spid="29" grpId="0"/>
      <p:bldP spid="31" grpId="0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544" r="152" b="4648"/>
          <a:stretch/>
        </p:blipFill>
        <p:spPr>
          <a:xfrm>
            <a:off x="-1" y="8246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787" y="2055981"/>
            <a:ext cx="6441006" cy="857250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/>
              <a:t>Jefferson’s Wheel Cipher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7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934202" cy="857250"/>
          </a:xfrm>
        </p:spPr>
        <p:txBody>
          <a:bodyPr/>
          <a:lstStyle/>
          <a:p>
            <a:r>
              <a:rPr lang="en-US" dirty="0" smtClean="0"/>
              <a:t>Jefferson’s Wheel Cipher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833259" cy="3394472"/>
          </a:xfrm>
        </p:spPr>
        <p:txBody>
          <a:bodyPr>
            <a:noAutofit/>
          </a:bodyPr>
          <a:lstStyle/>
          <a:p>
            <a:pPr marL="288925" indent="-288925">
              <a:lnSpc>
                <a:spcPct val="90000"/>
              </a:lnSpc>
              <a:buNone/>
            </a:pPr>
            <a:r>
              <a:rPr lang="en-US" sz="2800" b="1" dirty="0" smtClean="0"/>
              <a:t>26 wheels</a:t>
            </a:r>
            <a:r>
              <a:rPr lang="en-US" sz="2800" dirty="0" smtClean="0"/>
              <a:t> arranged in a </a:t>
            </a:r>
            <a:r>
              <a:rPr lang="en-US" sz="2800" b="1" dirty="0" smtClean="0">
                <a:solidFill>
                  <a:srgbClr val="FF0000"/>
                </a:solidFill>
              </a:rPr>
              <a:t>secret order</a:t>
            </a:r>
            <a:r>
              <a:rPr lang="en-US" sz="2800" dirty="0" smtClean="0"/>
              <a:t> on a spindle, each wheel has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randomly-permutated alphabet</a:t>
            </a:r>
            <a:r>
              <a:rPr lang="en-US" sz="2800" dirty="0" smtClean="0"/>
              <a:t> around rim</a:t>
            </a:r>
          </a:p>
          <a:p>
            <a:pPr marL="288925" indent="-288925">
              <a:lnSpc>
                <a:spcPct val="90000"/>
              </a:lnSpc>
              <a:buNone/>
            </a:pPr>
            <a:endParaRPr lang="en-US" sz="1400" b="1" dirty="0" smtClean="0"/>
          </a:p>
          <a:p>
            <a:pPr marL="288925" indent="-288925">
              <a:lnSpc>
                <a:spcPct val="90000"/>
              </a:lnSpc>
              <a:buNone/>
            </a:pPr>
            <a:r>
              <a:rPr lang="en-US" sz="2800" b="1" dirty="0" smtClean="0"/>
              <a:t>Encrypt:</a:t>
            </a:r>
            <a:r>
              <a:rPr lang="en-US" sz="2800" dirty="0" smtClean="0"/>
              <a:t> turn wheels to display plaintext, then pick a </a:t>
            </a:r>
            <a:r>
              <a:rPr lang="en-US" sz="2800" b="1" dirty="0" smtClean="0">
                <a:solidFill>
                  <a:srgbClr val="953735"/>
                </a:solidFill>
              </a:rPr>
              <a:t>“random” </a:t>
            </a:r>
            <a:r>
              <a:rPr lang="en-US" sz="2800" dirty="0" smtClean="0"/>
              <a:t>row as ciphertext</a:t>
            </a:r>
          </a:p>
          <a:p>
            <a:pPr marL="288925" indent="-288925">
              <a:lnSpc>
                <a:spcPct val="90000"/>
              </a:lnSpc>
              <a:buNone/>
            </a:pPr>
            <a:r>
              <a:rPr lang="en-US" sz="2800" b="1" dirty="0" smtClean="0"/>
              <a:t>Decrypt:</a:t>
            </a:r>
            <a:r>
              <a:rPr lang="en-US" sz="2800" dirty="0" smtClean="0"/>
              <a:t> arrange wheels in same (secret) order, line up ciphertext, look for plaintext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02396" y="1799278"/>
            <a:ext cx="5001212" cy="16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149" y1="59161" x2="58298" y2="98913"/>
                        <a14:foregroundMark x1="34894" y1="1863" x2="52553" y2="44099"/>
                        <a14:foregroundMark x1="78723" y1="27640" x2="68511" y2="42857"/>
                        <a14:foregroundMark x1="77872" y1="32298" x2="72553" y2="38509"/>
                      </a14:backgroundRemoval>
                    </a14:imgEffect>
                  </a14:imgLayer>
                </a14:imgProps>
              </a:ext>
            </a:extLst>
          </a:blip>
          <a:srcRect r="7467" b="12288"/>
          <a:stretch/>
        </p:blipFill>
        <p:spPr>
          <a:xfrm>
            <a:off x="5183903" y="0"/>
            <a:ext cx="3960098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049" b="12759"/>
          <a:stretch/>
        </p:blipFill>
        <p:spPr>
          <a:xfrm>
            <a:off x="-1" y="0"/>
            <a:ext cx="5183903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6575" y="4334018"/>
            <a:ext cx="3509817" cy="461665"/>
          </a:xfrm>
          <a:prstGeom prst="rect">
            <a:avLst/>
          </a:prstGeom>
          <a:solidFill>
            <a:schemeClr val="accent6">
              <a:lumMod val="50000"/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Auguste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Kerckhoffs</a:t>
            </a:r>
            <a:r>
              <a:rPr lang="en-US" sz="2400" dirty="0" smtClean="0">
                <a:solidFill>
                  <a:schemeClr val="bg1"/>
                </a:solidFill>
              </a:rPr>
              <a:t> (1883)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431" y="4356317"/>
            <a:ext cx="3509817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Thomas Jefferson (1790s)</a:t>
            </a:r>
            <a:endParaRPr lang="en-US" sz="24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612241" y="692671"/>
            <a:ext cx="2366925" cy="1863617"/>
          </a:xfrm>
          <a:solidFill>
            <a:schemeClr val="tx1">
              <a:alpha val="53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EBF1DE"/>
                </a:solidFill>
              </a:rPr>
              <a:t>Should it be “TJ’s Principle”?</a:t>
            </a:r>
            <a:endParaRPr lang="en-US" sz="3600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1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5467" y="76200"/>
            <a:ext cx="4944533" cy="41549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/>
              <a:t>on the periphery of each, and between the black lines, put all the letters of the alphabet, not in their established order, but jumbled, &amp; without order, so that no two shall be alike</a:t>
            </a:r>
            <a:r>
              <a:rPr lang="en-US" sz="2400" i="1" dirty="0" smtClean="0"/>
              <a:t>.  </a:t>
            </a:r>
            <a:r>
              <a:rPr lang="en-US" sz="2400" b="1" i="1" dirty="0" smtClean="0"/>
              <a:t>now </a:t>
            </a:r>
            <a:r>
              <a:rPr lang="en-US" sz="2400" b="1" i="1" dirty="0"/>
              <a:t>string them in their numerical order</a:t>
            </a:r>
            <a:r>
              <a:rPr lang="en-US" sz="2400" i="1" dirty="0"/>
              <a:t> on an iron axis, one </a:t>
            </a:r>
            <a:r>
              <a:rPr lang="en-US" sz="2400" i="1" dirty="0">
                <a:solidFill>
                  <a:schemeClr val="tx1"/>
                </a:solidFill>
              </a:rPr>
              <a:t>end of which has a head, and the </a:t>
            </a:r>
            <a:r>
              <a:rPr lang="en-US" sz="2400" i="1" dirty="0"/>
              <a:t>other a nut and screw; the use of which is to hold them firm in any given position when you </a:t>
            </a:r>
            <a:r>
              <a:rPr lang="en-US" sz="2400" i="1" dirty="0" smtClean="0"/>
              <a:t>choose </a:t>
            </a:r>
            <a:r>
              <a:rPr lang="en-US" sz="2400" i="1" dirty="0"/>
              <a:t>it.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7823" y="4222892"/>
            <a:ext cx="6824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Jefferson’s description of wheel cipher (1802)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3544" r="152" b="4648"/>
          <a:stretch/>
        </p:blipFill>
        <p:spPr>
          <a:xfrm>
            <a:off x="4927599" y="757249"/>
            <a:ext cx="4111413" cy="231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16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Space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00991"/>
            <a:ext cx="8229600" cy="5316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Key space: </a:t>
            </a:r>
            <a:r>
              <a:rPr lang="en-US" i="1" dirty="0" smtClean="0">
                <a:latin typeface="Cambria Math"/>
                <a:cs typeface="Cambria Math"/>
              </a:rPr>
              <a:t>K</a:t>
            </a:r>
            <a:r>
              <a:rPr lang="en-US" i="1" dirty="0" smtClean="0"/>
              <a:t>	</a:t>
            </a:r>
            <a:r>
              <a:rPr lang="en-US" dirty="0" smtClean="0"/>
              <a:t>=</a:t>
            </a:r>
            <a:r>
              <a:rPr lang="en-US" i="1" dirty="0" smtClean="0"/>
              <a:t> </a:t>
            </a:r>
            <a:r>
              <a:rPr lang="en-US" dirty="0" smtClean="0"/>
              <a:t>set of possible keys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3296" y="1645253"/>
            <a:ext cx="660649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Key is </a:t>
            </a:r>
            <a:r>
              <a:rPr lang="en-US" sz="3600" b="1" dirty="0" smtClean="0"/>
              <a:t>order of wheels</a:t>
            </a:r>
            <a:r>
              <a:rPr lang="en-US" sz="3600" dirty="0" smtClean="0"/>
              <a:t> on spindle:</a:t>
            </a:r>
          </a:p>
          <a:p>
            <a:r>
              <a:rPr lang="en-US" sz="3600" dirty="0" smtClean="0"/>
              <a:t>	</a:t>
            </a:r>
            <a:r>
              <a:rPr lang="en-US" sz="3600" dirty="0" smtClean="0">
                <a:latin typeface="Cambria Math"/>
                <a:cs typeface="Cambria Math"/>
              </a:rPr>
              <a:t>|</a:t>
            </a:r>
            <a:r>
              <a:rPr lang="en-US" sz="3600" i="1" dirty="0" smtClean="0">
                <a:latin typeface="Cambria Math"/>
                <a:cs typeface="Cambria Math"/>
              </a:rPr>
              <a:t>K </a:t>
            </a:r>
            <a:r>
              <a:rPr lang="en-US" sz="3600" dirty="0" smtClean="0">
                <a:latin typeface="Cambria Math"/>
                <a:cs typeface="Cambria Math"/>
              </a:rPr>
              <a:t>| =  26 × 25 × … × 1 &gt; 10</a:t>
            </a:r>
            <a:r>
              <a:rPr lang="en-US" sz="3600" baseline="30000" dirty="0" smtClean="0">
                <a:latin typeface="Cambria Math"/>
                <a:cs typeface="Cambria Math"/>
              </a:rPr>
              <a:t>26</a:t>
            </a:r>
            <a:r>
              <a:rPr lang="en-US" sz="3600" dirty="0" smtClean="0">
                <a:latin typeface="Cambria Math"/>
                <a:cs typeface="Cambria Math"/>
              </a:rPr>
              <a:t>  </a:t>
            </a:r>
            <a:endParaRPr lang="en-US" sz="3600" dirty="0">
              <a:latin typeface="Cambria Math"/>
              <a:cs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2456" y="2954957"/>
            <a:ext cx="705332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Key is </a:t>
            </a:r>
            <a:r>
              <a:rPr lang="en-US" sz="3600" b="1" dirty="0" smtClean="0"/>
              <a:t>jumbling of letters on wheels</a:t>
            </a:r>
            <a:r>
              <a:rPr lang="en-US" sz="3600" dirty="0" smtClean="0"/>
              <a:t>:</a:t>
            </a:r>
          </a:p>
          <a:p>
            <a:r>
              <a:rPr lang="en-US" sz="3600" dirty="0" smtClean="0">
                <a:latin typeface="Cambria Math"/>
                <a:cs typeface="Cambria Math"/>
              </a:rPr>
              <a:t>|</a:t>
            </a:r>
            <a:r>
              <a:rPr lang="en-US" sz="3600" i="1" dirty="0" smtClean="0">
                <a:latin typeface="Cambria Math"/>
                <a:cs typeface="Cambria Math"/>
              </a:rPr>
              <a:t>K</a:t>
            </a:r>
            <a:r>
              <a:rPr lang="en-US" sz="3600" dirty="0" smtClean="0">
                <a:latin typeface="Cambria Math"/>
                <a:cs typeface="Cambria Math"/>
              </a:rPr>
              <a:t> | = (26 × 25 × … × 1)</a:t>
            </a:r>
            <a:r>
              <a:rPr lang="en-US" sz="3600" baseline="30000" dirty="0" smtClean="0">
                <a:latin typeface="Cambria Math"/>
                <a:cs typeface="Cambria Math"/>
              </a:rPr>
              <a:t>26 </a:t>
            </a:r>
            <a:r>
              <a:rPr lang="en-US" sz="3600" dirty="0" smtClean="0">
                <a:latin typeface="Cambria Math"/>
                <a:cs typeface="Cambria Math"/>
              </a:rPr>
              <a:t>&gt; 10</a:t>
            </a:r>
            <a:r>
              <a:rPr lang="en-US" sz="3600" baseline="30000" dirty="0" smtClean="0">
                <a:latin typeface="Cambria Math"/>
                <a:cs typeface="Cambria Math"/>
              </a:rPr>
              <a:t>691</a:t>
            </a:r>
            <a:r>
              <a:rPr lang="en-US" sz="3600" dirty="0" smtClean="0">
                <a:latin typeface="Cambria Math"/>
                <a:cs typeface="Cambria Math"/>
              </a:rPr>
              <a:t>    </a:t>
            </a:r>
            <a:endParaRPr lang="en-US" sz="3600" dirty="0">
              <a:latin typeface="Cambria Math"/>
              <a:cs typeface="Cambria Math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" y="2954957"/>
            <a:ext cx="1276096" cy="1521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679" y="1632240"/>
            <a:ext cx="895350" cy="1226820"/>
          </a:xfrm>
          <a:prstGeom prst="rect">
            <a:avLst/>
          </a:prstGeom>
        </p:spPr>
      </p:pic>
      <p:sp>
        <p:nvSpPr>
          <p:cNvPr id="163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89313" y="3706416"/>
            <a:ext cx="11112" cy="9525"/>
          </a:xfrm>
          <a:custGeom>
            <a:avLst/>
            <a:gdLst>
              <a:gd name="T0" fmla="+- 0 9416 9416"/>
              <a:gd name="T1" fmla="*/ T0 w 30"/>
              <a:gd name="T2" fmla="+- 0 13728 13728"/>
              <a:gd name="T3" fmla="*/ 13728 h 34"/>
              <a:gd name="T4" fmla="+- 0 9429 9416"/>
              <a:gd name="T5" fmla="*/ T4 w 30"/>
              <a:gd name="T6" fmla="+- 0 13747 13728"/>
              <a:gd name="T7" fmla="*/ 13747 h 34"/>
              <a:gd name="T8" fmla="+- 0 9432 9416"/>
              <a:gd name="T9" fmla="*/ T8 w 30"/>
              <a:gd name="T10" fmla="+- 0 13753 13728"/>
              <a:gd name="T11" fmla="*/ 13753 h 34"/>
              <a:gd name="T12" fmla="+- 0 9445 9416"/>
              <a:gd name="T13" fmla="*/ T12 w 30"/>
              <a:gd name="T14" fmla="+- 0 13761 13728"/>
              <a:gd name="T15" fmla="*/ 13761 h 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30" h="34" extrusionOk="0">
                <a:moveTo>
                  <a:pt x="0" y="0"/>
                </a:moveTo>
                <a:cubicBezTo>
                  <a:pt x="13" y="19"/>
                  <a:pt x="16" y="25"/>
                  <a:pt x="29" y="33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5040"/>
            <a:ext cx="3749805" cy="2594670"/>
          </a:xfrm>
        </p:spPr>
        <p:txBody>
          <a:bodyPr/>
          <a:lstStyle/>
          <a:p>
            <a:r>
              <a:rPr lang="en-US" dirty="0" smtClean="0"/>
              <a:t>Who’s in the class?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96666" y="521578"/>
            <a:ext cx="378405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BS Computer Science (16)</a:t>
            </a:r>
          </a:p>
          <a:p>
            <a:r>
              <a:rPr lang="en-US" sz="2400" dirty="0" smtClean="0"/>
              <a:t>BA Computer Science (10)</a:t>
            </a:r>
          </a:p>
          <a:p>
            <a:r>
              <a:rPr lang="en-US" sz="2400" dirty="0" smtClean="0"/>
              <a:t>BS Computer Engineering (4)</a:t>
            </a:r>
          </a:p>
          <a:p>
            <a:r>
              <a:rPr lang="en-US" sz="2400" dirty="0" smtClean="0"/>
              <a:t>Mathematics (6)</a:t>
            </a:r>
          </a:p>
          <a:p>
            <a:r>
              <a:rPr lang="en-US" sz="2400" dirty="0" smtClean="0"/>
              <a:t>Economics (3)</a:t>
            </a:r>
          </a:p>
          <a:p>
            <a:r>
              <a:rPr lang="en-US" sz="2400" dirty="0"/>
              <a:t>Aerospace Engineering</a:t>
            </a:r>
          </a:p>
          <a:p>
            <a:r>
              <a:rPr lang="en-US" sz="2400" dirty="0"/>
              <a:t>Business (McIntire)</a:t>
            </a:r>
          </a:p>
          <a:p>
            <a:r>
              <a:rPr lang="en-US" sz="2400" dirty="0" smtClean="0"/>
              <a:t>History</a:t>
            </a:r>
          </a:p>
          <a:p>
            <a:r>
              <a:rPr lang="en-US" sz="2400" dirty="0" smtClean="0"/>
              <a:t>Linguistics</a:t>
            </a:r>
          </a:p>
          <a:p>
            <a:r>
              <a:rPr lang="en-US" sz="2400" dirty="0" smtClean="0"/>
              <a:t>Political and Social Thought</a:t>
            </a:r>
          </a:p>
          <a:p>
            <a:r>
              <a:rPr lang="en-US" sz="2400" dirty="0" smtClean="0"/>
              <a:t>Politics</a:t>
            </a:r>
          </a:p>
        </p:txBody>
      </p:sp>
    </p:spTree>
    <p:extLst>
      <p:ext uri="{BB962C8B-B14F-4D97-AF65-F5344CB8AC3E}">
        <p14:creationId xmlns:p14="http://schemas.microsoft.com/office/powerpoint/2010/main" val="388444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 Attack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5546" y="2308906"/>
            <a:ext cx="4676120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def</a:t>
            </a:r>
            <a:r>
              <a:rPr lang="en-US" sz="2000" dirty="0" smtClean="0"/>
              <a:t> </a:t>
            </a:r>
            <a:r>
              <a:rPr lang="en-US" sz="2000" dirty="0" err="1" smtClean="0"/>
              <a:t>brute_force</a:t>
            </a:r>
            <a:r>
              <a:rPr lang="en-US" sz="2000" dirty="0" smtClean="0"/>
              <a:t>(</a:t>
            </a:r>
            <a:r>
              <a:rPr lang="en-US" sz="2000" dirty="0" err="1" smtClean="0"/>
              <a:t>ciphertext</a:t>
            </a:r>
            <a:r>
              <a:rPr lang="en-US" sz="2000" dirty="0" smtClean="0"/>
              <a:t>):</a:t>
            </a:r>
          </a:p>
          <a:p>
            <a:r>
              <a:rPr lang="en-US" sz="2000" dirty="0" smtClean="0"/>
              <a:t>   </a:t>
            </a:r>
            <a:r>
              <a:rPr lang="en-US" sz="2000" b="1" dirty="0" smtClean="0"/>
              <a:t>for</a:t>
            </a:r>
            <a:r>
              <a:rPr lang="en-US" sz="2000" dirty="0" smtClean="0"/>
              <a:t> guess in </a:t>
            </a:r>
            <a:r>
              <a:rPr lang="en-US" sz="2000" dirty="0" err="1" smtClean="0"/>
              <a:t>all_possible_keys</a:t>
            </a:r>
            <a:r>
              <a:rPr lang="en-US" sz="2000" dirty="0" smtClean="0"/>
              <a:t>(</a:t>
            </a:r>
            <a:r>
              <a:rPr lang="en-US" sz="2000" i="1" dirty="0" smtClean="0"/>
              <a:t>N</a:t>
            </a:r>
            <a:r>
              <a:rPr lang="en-US" sz="2000" dirty="0" smtClean="0"/>
              <a:t>):</a:t>
            </a:r>
          </a:p>
          <a:p>
            <a:r>
              <a:rPr lang="en-US" sz="2000" dirty="0" smtClean="0"/>
              <a:t>         plaintext = </a:t>
            </a:r>
            <a:r>
              <a:rPr lang="en-US" sz="2000" i="1" dirty="0" smtClean="0"/>
              <a:t>decrypt</a:t>
            </a:r>
            <a:r>
              <a:rPr lang="en-US" sz="2000" dirty="0" smtClean="0"/>
              <a:t>(key, </a:t>
            </a:r>
            <a:r>
              <a:rPr lang="en-US" sz="2000" dirty="0" err="1" smtClean="0"/>
              <a:t>ciphertext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if </a:t>
            </a:r>
            <a:r>
              <a:rPr lang="en-US" sz="2000" dirty="0" err="1" smtClean="0"/>
              <a:t>plausible_message</a:t>
            </a:r>
            <a:r>
              <a:rPr lang="en-US" sz="2000" dirty="0" smtClean="0"/>
              <a:t>(plaintext):</a:t>
            </a:r>
          </a:p>
          <a:p>
            <a:r>
              <a:rPr lang="en-US" sz="2000" dirty="0" smtClean="0"/>
              <a:t>               return plaintext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985280" y="1284822"/>
            <a:ext cx="3913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Try all possible keys in some </a:t>
            </a:r>
            <a:r>
              <a:rPr lang="en-US" sz="2000" dirty="0" smtClean="0"/>
              <a:t>order, until you find one that works.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150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 Attack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5546" y="2308906"/>
            <a:ext cx="4676120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def</a:t>
            </a:r>
            <a:r>
              <a:rPr lang="en-US" sz="2000" dirty="0" smtClean="0"/>
              <a:t> </a:t>
            </a:r>
            <a:r>
              <a:rPr lang="en-US" sz="2000" dirty="0" err="1" smtClean="0"/>
              <a:t>brute_force</a:t>
            </a:r>
            <a:r>
              <a:rPr lang="en-US" sz="2000" dirty="0" smtClean="0"/>
              <a:t>(</a:t>
            </a:r>
            <a:r>
              <a:rPr lang="en-US" sz="2000" dirty="0" err="1" smtClean="0"/>
              <a:t>ciphertext</a:t>
            </a:r>
            <a:r>
              <a:rPr lang="en-US" sz="2000" dirty="0" smtClean="0"/>
              <a:t>):</a:t>
            </a:r>
          </a:p>
          <a:p>
            <a:r>
              <a:rPr lang="en-US" sz="2000" dirty="0" smtClean="0"/>
              <a:t>   </a:t>
            </a:r>
            <a:r>
              <a:rPr lang="en-US" sz="2000" b="1" dirty="0" smtClean="0"/>
              <a:t>for</a:t>
            </a:r>
            <a:r>
              <a:rPr lang="en-US" sz="2000" dirty="0" smtClean="0"/>
              <a:t> guess in </a:t>
            </a:r>
            <a:r>
              <a:rPr lang="en-US" sz="2000" dirty="0" err="1" smtClean="0"/>
              <a:t>all_possible_keys</a:t>
            </a:r>
            <a:r>
              <a:rPr lang="en-US" sz="2000" dirty="0" smtClean="0"/>
              <a:t>(</a:t>
            </a:r>
            <a:r>
              <a:rPr lang="en-US" sz="2000" i="1" dirty="0" smtClean="0"/>
              <a:t>N</a:t>
            </a:r>
            <a:r>
              <a:rPr lang="en-US" sz="2000" dirty="0" smtClean="0"/>
              <a:t>):</a:t>
            </a:r>
          </a:p>
          <a:p>
            <a:r>
              <a:rPr lang="en-US" sz="2000" dirty="0" smtClean="0"/>
              <a:t>         plaintext = </a:t>
            </a:r>
            <a:r>
              <a:rPr lang="en-US" sz="2000" i="1" dirty="0" smtClean="0"/>
              <a:t>decrypt</a:t>
            </a:r>
            <a:r>
              <a:rPr lang="en-US" sz="2000" dirty="0" smtClean="0"/>
              <a:t>(key, </a:t>
            </a:r>
            <a:r>
              <a:rPr lang="en-US" sz="2000" dirty="0" err="1" smtClean="0"/>
              <a:t>ciphertext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if </a:t>
            </a:r>
            <a:r>
              <a:rPr lang="en-US" sz="2000" dirty="0" err="1" smtClean="0"/>
              <a:t>plausible_message</a:t>
            </a:r>
            <a:r>
              <a:rPr lang="en-US" sz="2000" dirty="0" smtClean="0"/>
              <a:t>(plaintext):</a:t>
            </a:r>
          </a:p>
          <a:p>
            <a:r>
              <a:rPr lang="en-US" sz="2000" dirty="0" smtClean="0"/>
              <a:t>               return plaintext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985280" y="1284822"/>
            <a:ext cx="3913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Try all possible keys in some </a:t>
            </a:r>
            <a:r>
              <a:rPr lang="en-US" sz="2000" dirty="0" smtClean="0"/>
              <a:t>order, until you find one that works.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608045" y="1284822"/>
            <a:ext cx="3078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What is necessary for brute force attack to succeed?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40380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Im</a:t>
            </a:r>
            <a:r>
              <a:rPr lang="en-US" dirty="0" smtClean="0"/>
              <a:t>)Practicality of Brute Force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128057" cy="1182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Minimum energy needed to flip one bit </a:t>
            </a:r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i="1" dirty="0" err="1" smtClean="0"/>
              <a:t>Landauer</a:t>
            </a:r>
            <a:r>
              <a:rPr lang="en-US" sz="2800" i="1" dirty="0" smtClean="0"/>
              <a:t> limit</a:t>
            </a:r>
            <a:r>
              <a:rPr lang="en-US" sz="2800" dirty="0" smtClean="0"/>
              <a:t>) ≈ </a:t>
            </a:r>
            <a:r>
              <a:rPr lang="en-US" sz="2800" i="1" dirty="0" err="1" smtClean="0">
                <a:latin typeface="Cambria Math"/>
                <a:cs typeface="Cambria Math"/>
              </a:rPr>
              <a:t>kT</a:t>
            </a:r>
            <a:r>
              <a:rPr lang="en-US" sz="2800" dirty="0" smtClean="0">
                <a:latin typeface="Cambria Math"/>
                <a:cs typeface="Cambria Math"/>
              </a:rPr>
              <a:t> </a:t>
            </a:r>
            <a:r>
              <a:rPr lang="en-US" sz="2800" dirty="0" err="1" smtClean="0">
                <a:latin typeface="Cambria Math"/>
                <a:cs typeface="Cambria Math"/>
              </a:rPr>
              <a:t>ln</a:t>
            </a:r>
            <a:r>
              <a:rPr lang="en-US" sz="2800" dirty="0" smtClean="0">
                <a:latin typeface="Cambria Math"/>
                <a:cs typeface="Cambria Math"/>
              </a:rPr>
              <a:t> 2 </a:t>
            </a:r>
            <a:r>
              <a:rPr lang="en-US" sz="2800" dirty="0"/>
              <a:t>≈</a:t>
            </a:r>
            <a:r>
              <a:rPr lang="en-US" sz="2800" dirty="0" smtClean="0">
                <a:latin typeface="Cambria Math"/>
                <a:cs typeface="Cambria Math"/>
              </a:rPr>
              <a:t> 2.8 zepto-Joules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6240" y="2597869"/>
            <a:ext cx="5584181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Cambria Math"/>
                <a:cs typeface="Cambria Math"/>
              </a:rPr>
              <a:t>k</a:t>
            </a:r>
            <a:r>
              <a:rPr lang="en-US" sz="2400" dirty="0" smtClean="0">
                <a:latin typeface="Cambria Math"/>
                <a:cs typeface="Cambria Math"/>
              </a:rPr>
              <a:t> ≈ 1.4 × 10</a:t>
            </a:r>
            <a:r>
              <a:rPr lang="en-US" sz="2400" baseline="30000" dirty="0" smtClean="0">
                <a:latin typeface="Cambria Math"/>
                <a:cs typeface="Cambria Math"/>
              </a:rPr>
              <a:t>-23</a:t>
            </a:r>
            <a:r>
              <a:rPr lang="en-US" sz="2400" dirty="0" smtClean="0">
                <a:latin typeface="Cambria Math"/>
                <a:cs typeface="Cambria Math"/>
              </a:rPr>
              <a:t> J/K</a:t>
            </a:r>
            <a:r>
              <a:rPr lang="en-US" sz="2400" dirty="0" smtClean="0"/>
              <a:t> (Boltzmann’s constant)</a:t>
            </a:r>
          </a:p>
          <a:p>
            <a:r>
              <a:rPr lang="en-US" sz="2400" i="1" dirty="0" smtClean="0">
                <a:latin typeface="Cambria Math"/>
                <a:cs typeface="Cambria Math"/>
              </a:rPr>
              <a:t>T</a:t>
            </a:r>
            <a:r>
              <a:rPr lang="en-US" sz="2400" dirty="0" smtClean="0"/>
              <a:t> = temperature (Kelvin) (300K)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345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183954"/>
              </p:ext>
            </p:extLst>
          </p:nvPr>
        </p:nvGraphicFramePr>
        <p:xfrm>
          <a:off x="222658" y="330439"/>
          <a:ext cx="8612908" cy="436261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870970"/>
                <a:gridCol w="1447030"/>
                <a:gridCol w="4294908"/>
              </a:tblGrid>
              <a:tr h="3154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Bit Flips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Energy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WolframAlpha</a:t>
                      </a:r>
                      <a:r>
                        <a:rPr lang="en-US" sz="1800" dirty="0" smtClean="0"/>
                        <a:t> Description</a:t>
                      </a:r>
                      <a:endParaRPr lang="en-US" sz="1800" dirty="0"/>
                    </a:p>
                  </a:txBody>
                  <a:tcPr marT="34290" marB="34290" anchor="ctr"/>
                </a:tc>
              </a:tr>
              <a:tr h="4667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</a:t>
                      </a:r>
                      <a:r>
                        <a:rPr lang="en-US" sz="2400" baseline="30000" dirty="0" smtClean="0"/>
                        <a:t>56  </a:t>
                      </a:r>
                      <a:r>
                        <a:rPr lang="en-US" sz="2400" baseline="0" dirty="0" smtClean="0"/>
                        <a:t>(DES)</a:t>
                      </a:r>
                      <a:endParaRPr lang="en-US" sz="2400" baseline="30000" dirty="0" smtClean="0"/>
                    </a:p>
                    <a:p>
                      <a:pPr algn="ctr"/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-3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“acoustic</a:t>
                      </a:r>
                      <a:r>
                        <a:rPr lang="en-US" sz="2400" baseline="0" dirty="0" smtClean="0"/>
                        <a:t> energy in a whisper”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5513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80 </a:t>
                      </a:r>
                      <a:r>
                        <a:rPr lang="en-US" sz="2400" baseline="0" dirty="0" smtClean="0"/>
                        <a:t>(“low security”)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3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“metabolic</a:t>
                      </a:r>
                      <a:r>
                        <a:rPr lang="en-US" sz="2400" baseline="0" dirty="0" smtClean="0"/>
                        <a:t> energy of one gram of sugar”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953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26!</a:t>
                      </a:r>
                      <a:r>
                        <a:rPr lang="en-US" sz="2400" baseline="30000" dirty="0" smtClean="0"/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(</a:t>
                      </a:r>
                      <a:r>
                        <a:rPr lang="en-US" sz="1800" baseline="0" dirty="0" err="1" smtClean="0"/>
                        <a:t>Jefferson+Kerkchoffs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baseline="30000" dirty="0" smtClean="0"/>
                    </a:p>
                    <a:p>
                      <a:pPr algn="ctr"/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6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“energy of one gram of gasoline”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3957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128 </a:t>
                      </a:r>
                      <a:r>
                        <a:rPr lang="en-US" sz="2400" baseline="0" dirty="0" smtClean="0"/>
                        <a:t>(AES minimum)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9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17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r>
                        <a:rPr lang="en-US" sz="2400" dirty="0" smtClean="0"/>
                        <a:t>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“twice energy consumption</a:t>
                      </a:r>
                      <a:r>
                        <a:rPr lang="en-US" sz="2400" baseline="0" dirty="0" smtClean="0"/>
                        <a:t> of Norway in 1998”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94631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256 </a:t>
                      </a:r>
                      <a:r>
                        <a:rPr lang="en-US" sz="2400" baseline="0" dirty="0" smtClean="0"/>
                        <a:t>(AES maximum)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56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r>
                        <a:rPr lang="en-US" sz="2400" dirty="0" smtClean="0"/>
                        <a:t>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“1/120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mass energy equivalent of galaxy’s visible mass”</a:t>
                      </a:r>
                      <a:endParaRPr lang="en-US" sz="2400" dirty="0"/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026842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72552"/>
              </p:ext>
            </p:extLst>
          </p:nvPr>
        </p:nvGraphicFramePr>
        <p:xfrm>
          <a:off x="222658" y="330439"/>
          <a:ext cx="8612908" cy="436261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870970"/>
                <a:gridCol w="1447030"/>
                <a:gridCol w="4294908"/>
              </a:tblGrid>
              <a:tr h="3154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Bit Flips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Energy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WolframAlpha</a:t>
                      </a:r>
                      <a:r>
                        <a:rPr lang="en-US" sz="1800" dirty="0" smtClean="0"/>
                        <a:t> Description</a:t>
                      </a:r>
                      <a:endParaRPr lang="en-US" sz="1800" dirty="0"/>
                    </a:p>
                  </a:txBody>
                  <a:tcPr marT="34290" marB="34290" anchor="ctr"/>
                </a:tc>
              </a:tr>
              <a:tr h="4667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</a:t>
                      </a:r>
                      <a:r>
                        <a:rPr lang="en-US" sz="2400" baseline="30000" dirty="0" smtClean="0"/>
                        <a:t>56  </a:t>
                      </a:r>
                      <a:r>
                        <a:rPr lang="en-US" sz="2400" baseline="0" dirty="0" smtClean="0"/>
                        <a:t>(DES)</a:t>
                      </a:r>
                      <a:endParaRPr lang="en-US" sz="2400" baseline="30000" dirty="0" smtClean="0"/>
                    </a:p>
                    <a:p>
                      <a:pPr algn="ctr"/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-3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“acoustic</a:t>
                      </a:r>
                      <a:r>
                        <a:rPr lang="en-US" sz="2400" baseline="0" dirty="0" smtClean="0"/>
                        <a:t> energy in a whisper”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5513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80 </a:t>
                      </a:r>
                      <a:r>
                        <a:rPr lang="en-US" sz="2400" baseline="0" dirty="0" smtClean="0"/>
                        <a:t>(“low security”)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3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“metabolic</a:t>
                      </a:r>
                      <a:r>
                        <a:rPr lang="en-US" sz="2400" baseline="0" dirty="0" smtClean="0"/>
                        <a:t> energy of one gram of sugar”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953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26!</a:t>
                      </a:r>
                      <a:r>
                        <a:rPr lang="en-US" sz="2400" baseline="30000" dirty="0" smtClean="0"/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(</a:t>
                      </a:r>
                      <a:r>
                        <a:rPr lang="en-US" sz="1800" baseline="0" dirty="0" err="1" smtClean="0"/>
                        <a:t>Jefferson+Kerkchoffs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baseline="30000" dirty="0" smtClean="0"/>
                    </a:p>
                    <a:p>
                      <a:pPr algn="ctr"/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6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“energy of one gram of gasoline”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3957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128 </a:t>
                      </a:r>
                      <a:r>
                        <a:rPr lang="en-US" sz="2400" baseline="0" dirty="0" smtClean="0"/>
                        <a:t>(AES minimum)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9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17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r>
                        <a:rPr lang="en-US" sz="2400" dirty="0" smtClean="0"/>
                        <a:t>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“twice energy consumption</a:t>
                      </a:r>
                      <a:r>
                        <a:rPr lang="en-US" sz="2400" baseline="0" dirty="0" smtClean="0"/>
                        <a:t> of Norway in 1998”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94631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256 </a:t>
                      </a:r>
                      <a:r>
                        <a:rPr lang="en-US" sz="2400" baseline="0" dirty="0" smtClean="0"/>
                        <a:t>(AES maximum)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56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r>
                        <a:rPr lang="en-US" sz="2400" dirty="0" smtClean="0"/>
                        <a:t>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“1/120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mass energy equivalent of galaxy’s visible mass”</a:t>
                      </a:r>
                      <a:endParaRPr lang="en-US" sz="2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4962" y="1534656"/>
            <a:ext cx="7031182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This is the best (unrealistic) possible case for a </a:t>
            </a:r>
            <a:r>
              <a:rPr lang="en-US" sz="3200" b="1" dirty="0" smtClean="0"/>
              <a:t>brute force attack</a:t>
            </a:r>
            <a:r>
              <a:rPr lang="en-US" sz="3200" dirty="0" smtClean="0"/>
              <a:t>: don’t need to do anything other than represent key and physically most efficient bit flips.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61944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94284"/>
              </p:ext>
            </p:extLst>
          </p:nvPr>
        </p:nvGraphicFramePr>
        <p:xfrm>
          <a:off x="222658" y="330439"/>
          <a:ext cx="8612908" cy="436261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870970"/>
                <a:gridCol w="1447030"/>
                <a:gridCol w="4294908"/>
              </a:tblGrid>
              <a:tr h="3154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Bit Flips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Energy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WolframAlpha</a:t>
                      </a:r>
                      <a:r>
                        <a:rPr lang="en-US" sz="1800" dirty="0" smtClean="0"/>
                        <a:t> Description</a:t>
                      </a:r>
                      <a:endParaRPr lang="en-US" sz="1800" dirty="0"/>
                    </a:p>
                  </a:txBody>
                  <a:tcPr marT="34290" marB="34290" anchor="ctr"/>
                </a:tc>
              </a:tr>
              <a:tr h="4667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</a:t>
                      </a:r>
                      <a:r>
                        <a:rPr lang="en-US" sz="2400" baseline="30000" dirty="0" smtClean="0"/>
                        <a:t>56  </a:t>
                      </a:r>
                      <a:r>
                        <a:rPr lang="en-US" sz="2400" baseline="0" dirty="0" smtClean="0"/>
                        <a:t>(DES)</a:t>
                      </a:r>
                      <a:endParaRPr lang="en-US" sz="2400" baseline="30000" dirty="0" smtClean="0"/>
                    </a:p>
                    <a:p>
                      <a:pPr algn="ctr"/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-3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“acoustic</a:t>
                      </a:r>
                      <a:r>
                        <a:rPr lang="en-US" sz="2400" baseline="0" dirty="0" smtClean="0"/>
                        <a:t> energy in a whisper”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55138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80 </a:t>
                      </a:r>
                      <a:r>
                        <a:rPr lang="en-US" sz="2400" baseline="0" dirty="0" smtClean="0"/>
                        <a:t>(“low security”)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3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“metabolic</a:t>
                      </a:r>
                      <a:r>
                        <a:rPr lang="en-US" sz="2400" baseline="0" dirty="0" smtClean="0"/>
                        <a:t> energy of one gram of sugar”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953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26!</a:t>
                      </a:r>
                      <a:r>
                        <a:rPr lang="en-US" sz="2400" baseline="30000" dirty="0" smtClean="0"/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(</a:t>
                      </a:r>
                      <a:r>
                        <a:rPr lang="en-US" sz="1800" baseline="0" dirty="0" err="1" smtClean="0"/>
                        <a:t>Jefferson+Kerkchoffs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baseline="30000" dirty="0" smtClean="0"/>
                    </a:p>
                    <a:p>
                      <a:pPr algn="ctr"/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6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endParaRPr lang="en-US" sz="2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“energy of one gram of gasoline”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63957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128 </a:t>
                      </a:r>
                      <a:r>
                        <a:rPr lang="en-US" sz="2400" baseline="0" dirty="0" smtClean="0"/>
                        <a:t>(AES minimum)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9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17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r>
                        <a:rPr lang="en-US" sz="2400" dirty="0" smtClean="0"/>
                        <a:t>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“twice energy consumption</a:t>
                      </a:r>
                      <a:r>
                        <a:rPr lang="en-US" sz="2400" baseline="0" dirty="0" smtClean="0"/>
                        <a:t> of Norway in 1998”</a:t>
                      </a:r>
                      <a:endParaRPr lang="en-US" sz="2400" dirty="0"/>
                    </a:p>
                  </a:txBody>
                  <a:tcPr marT="34290" marB="34290"/>
                </a:tc>
              </a:tr>
              <a:tr h="94631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2</a:t>
                      </a:r>
                      <a:r>
                        <a:rPr lang="en-US" sz="2400" baseline="30000" dirty="0" smtClean="0"/>
                        <a:t>256 </a:t>
                      </a:r>
                      <a:r>
                        <a:rPr lang="en-US" sz="2400" baseline="0" dirty="0" smtClean="0"/>
                        <a:t>(AES maximum)</a:t>
                      </a:r>
                      <a:endParaRPr lang="en-US" sz="2400" baseline="300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 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× 10</a:t>
                      </a:r>
                      <a:r>
                        <a:rPr lang="en-US" sz="2400" baseline="30000" dirty="0" smtClean="0">
                          <a:latin typeface="Cambria Math"/>
                          <a:cs typeface="Cambria Math"/>
                        </a:rPr>
                        <a:t>56</a:t>
                      </a:r>
                      <a:r>
                        <a:rPr lang="en-US" sz="2400" dirty="0" smtClean="0">
                          <a:latin typeface="Cambria Math"/>
                          <a:cs typeface="Cambria Math"/>
                        </a:rPr>
                        <a:t> J</a:t>
                      </a:r>
                      <a:r>
                        <a:rPr lang="en-US" sz="2400" dirty="0" smtClean="0"/>
                        <a:t>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“1/120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mass energy equivalent of galaxy’s visible mass”</a:t>
                      </a:r>
                      <a:endParaRPr lang="en-US" sz="2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3410" y="1235595"/>
            <a:ext cx="7031182" cy="25545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But, assumes better than brute force attacks are not possible.  </a:t>
            </a:r>
            <a:r>
              <a:rPr lang="en-US" sz="3200" b="1" dirty="0" smtClean="0"/>
              <a:t>All of these ciphers have weaknesses</a:t>
            </a:r>
            <a:r>
              <a:rPr lang="en-US" sz="3200" dirty="0" smtClean="0"/>
              <a:t>, and are much less secure than maximum security possible for that size key.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911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497" y="230537"/>
            <a:ext cx="3730741" cy="4125390"/>
          </a:xfrm>
        </p:spPr>
        <p:txBody>
          <a:bodyPr>
            <a:normAutofit/>
          </a:bodyPr>
          <a:lstStyle/>
          <a:p>
            <a:r>
              <a:rPr lang="en-US" dirty="0" smtClean="0"/>
              <a:t>Where might your wallet use symmetric crypto?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290" t="23749" r="21834" b="18530"/>
          <a:stretch/>
        </p:blipFill>
        <p:spPr bwMode="auto">
          <a:xfrm>
            <a:off x="230408" y="773872"/>
            <a:ext cx="4700010" cy="328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036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Screen Shot 2015-08-31 at 12.56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4" y="231806"/>
            <a:ext cx="7805298" cy="303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5-08-31 at 12.58.14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6" y="3413956"/>
            <a:ext cx="8323294" cy="99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35657" y="4512038"/>
            <a:ext cx="7623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mbhd</a:t>
            </a:r>
            <a:r>
              <a:rPr lang="en-US" dirty="0"/>
              <a:t>-core/</a:t>
            </a:r>
            <a:r>
              <a:rPr lang="en-US" dirty="0" err="1"/>
              <a:t>src</a:t>
            </a:r>
            <a:r>
              <a:rPr lang="en-US" dirty="0"/>
              <a:t>/main/java/org/</a:t>
            </a:r>
            <a:r>
              <a:rPr lang="en-US" dirty="0" err="1"/>
              <a:t>multibit</a:t>
            </a:r>
            <a:r>
              <a:rPr lang="en-US" dirty="0"/>
              <a:t>/</a:t>
            </a:r>
            <a:r>
              <a:rPr lang="en-US" dirty="0" err="1"/>
              <a:t>hd</a:t>
            </a:r>
            <a:r>
              <a:rPr lang="en-US" dirty="0"/>
              <a:t>/core/managers/</a:t>
            </a:r>
            <a:r>
              <a:rPr lang="en-US" dirty="0" err="1"/>
              <a:t>WalletManager.java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81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Wednesday:</a:t>
            </a:r>
            <a:r>
              <a:rPr lang="en-US" dirty="0" smtClean="0"/>
              <a:t> ECC, signatures in </a:t>
            </a:r>
            <a:r>
              <a:rPr lang="en-US" dirty="0" err="1" smtClean="0"/>
              <a:t>bitcoin</a:t>
            </a:r>
            <a:endParaRPr lang="en-US" dirty="0" smtClean="0"/>
          </a:p>
          <a:p>
            <a:r>
              <a:rPr lang="en-US" dirty="0" smtClean="0"/>
              <a:t>See notes for </a:t>
            </a:r>
            <a:r>
              <a:rPr lang="en-US" b="1" dirty="0" smtClean="0"/>
              <a:t>readings</a:t>
            </a:r>
          </a:p>
          <a:p>
            <a:r>
              <a:rPr lang="en-US" b="1" dirty="0" smtClean="0"/>
              <a:t>Checkup 1 next Monday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Screen Shot 2015-08-30 at 3.0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6" y="3206223"/>
            <a:ext cx="8593504" cy="102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18286" y="4244316"/>
            <a:ext cx="848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github.com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bitcoin</a:t>
            </a:r>
            <a:r>
              <a:rPr lang="en-US" sz="1200" dirty="0">
                <a:hlinkClick r:id="rId3"/>
              </a:rPr>
              <a:t>-solutions/</a:t>
            </a:r>
            <a:r>
              <a:rPr lang="en-US" sz="1200" dirty="0" err="1">
                <a:hlinkClick r:id="rId3"/>
              </a:rPr>
              <a:t>multibit-hd</a:t>
            </a:r>
            <a:r>
              <a:rPr lang="en-US" sz="1200" dirty="0">
                <a:hlinkClick r:id="rId3"/>
              </a:rPr>
              <a:t>/blob/c040431dec7695244b6596b9ae0bd7e23a6f0ba5/</a:t>
            </a:r>
            <a:r>
              <a:rPr lang="en-US" sz="1200" dirty="0" err="1">
                <a:hlinkClick r:id="rId3"/>
              </a:rPr>
              <a:t>mbhd</a:t>
            </a:r>
            <a:r>
              <a:rPr lang="en-US" sz="1200" dirty="0">
                <a:hlinkClick r:id="rId3"/>
              </a:rPr>
              <a:t>-swing/</a:t>
            </a:r>
            <a:r>
              <a:rPr lang="en-US" sz="1200" dirty="0" err="1">
                <a:hlinkClick r:id="rId3"/>
              </a:rPr>
              <a:t>src</a:t>
            </a:r>
            <a:r>
              <a:rPr lang="en-US" sz="1200" dirty="0">
                <a:hlinkClick r:id="rId3"/>
              </a:rPr>
              <a:t>/main/java/org/</a:t>
            </a:r>
            <a:r>
              <a:rPr lang="en-US" sz="1200" dirty="0" err="1">
                <a:hlinkClick r:id="rId3"/>
              </a:rPr>
              <a:t>multibit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hd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ui</a:t>
            </a:r>
            <a:r>
              <a:rPr lang="en-US" sz="1200" dirty="0">
                <a:hlinkClick r:id="rId3"/>
              </a:rPr>
              <a:t>/views/wizards/welcome/</a:t>
            </a:r>
            <a:r>
              <a:rPr lang="en-US" sz="1200" dirty="0" err="1">
                <a:hlinkClick r:id="rId3"/>
              </a:rPr>
              <a:t>create_wallet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CreateWalletReportPanelView.java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001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Bitcoin</a:t>
            </a:r>
            <a:r>
              <a:rPr lang="en-US" dirty="0" smtClean="0"/>
              <a:t> Wallet</a:t>
            </a:r>
          </a:p>
          <a:p>
            <a:r>
              <a:rPr lang="en-US" dirty="0" smtClean="0"/>
              <a:t>Notion of </a:t>
            </a:r>
            <a:r>
              <a:rPr lang="en-US" b="1" dirty="0" smtClean="0"/>
              <a:t>ownership</a:t>
            </a:r>
            <a:r>
              <a:rPr lang="en-US" dirty="0" smtClean="0"/>
              <a:t> of non-physical good</a:t>
            </a:r>
          </a:p>
          <a:p>
            <a:r>
              <a:rPr lang="en-US" dirty="0" smtClean="0"/>
              <a:t>Conceptual </a:t>
            </a:r>
            <a:r>
              <a:rPr lang="en-US" dirty="0"/>
              <a:t>u</a:t>
            </a:r>
            <a:r>
              <a:rPr lang="en-US" dirty="0" smtClean="0"/>
              <a:t>nderstanding of </a:t>
            </a:r>
            <a:r>
              <a:rPr lang="en-US" b="1" dirty="0" smtClean="0"/>
              <a:t>key terms</a:t>
            </a:r>
            <a:r>
              <a:rPr lang="en-US" dirty="0" smtClean="0"/>
              <a:t> and </a:t>
            </a:r>
            <a:r>
              <a:rPr lang="en-US" b="1" dirty="0" smtClean="0"/>
              <a:t>principles</a:t>
            </a:r>
            <a:r>
              <a:rPr lang="en-US" dirty="0" smtClean="0"/>
              <a:t> in cryptography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Cryptosystem</a:t>
            </a:r>
            <a:r>
              <a:rPr lang="en-US" dirty="0" smtClean="0"/>
              <a:t>, Attacks, </a:t>
            </a:r>
            <a:r>
              <a:rPr lang="en-US" b="1" dirty="0" smtClean="0"/>
              <a:t>Asymmetric</a:t>
            </a:r>
            <a:r>
              <a:rPr lang="en-US" dirty="0" smtClean="0"/>
              <a:t> Crypto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8822" y="4132958"/>
            <a:ext cx="5981125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Several ways </a:t>
            </a:r>
            <a:r>
              <a:rPr lang="en-US" sz="2400" dirty="0" err="1" smtClean="0"/>
              <a:t>Bitcoin</a:t>
            </a:r>
            <a:r>
              <a:rPr lang="en-US" sz="2400" dirty="0" smtClean="0"/>
              <a:t> Wallet uses cryptography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362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30 at 1.49.40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1" y="316348"/>
            <a:ext cx="6632411" cy="466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636" y="1180153"/>
            <a:ext cx="3000072" cy="2157993"/>
          </a:xfrm>
          <a:solidFill>
            <a:schemeClr val="bg2">
              <a:lumMod val="75000"/>
              <a:alpha val="76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Setting up a </a:t>
            </a:r>
            <a:r>
              <a:rPr lang="en-US" dirty="0" err="1"/>
              <a:t>B</a:t>
            </a:r>
            <a:r>
              <a:rPr lang="en-US" dirty="0" err="1" smtClean="0"/>
              <a:t>itcoin</a:t>
            </a:r>
            <a:r>
              <a:rPr lang="en-US" dirty="0" smtClean="0"/>
              <a:t> Wallet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5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creen Shot 2015-08-30 at 2.0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7" y="207174"/>
            <a:ext cx="4735218" cy="456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13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Screen Shot 2015-01-13 at 7.34.3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667" y="150977"/>
            <a:ext cx="7332133" cy="489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3080" y="3262060"/>
            <a:ext cx="4100166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Downloading entire </a:t>
            </a:r>
            <a:r>
              <a:rPr lang="en-US" sz="2400" dirty="0" err="1" smtClean="0"/>
              <a:t>blockchain</a:t>
            </a:r>
            <a:r>
              <a:rPr lang="en-US" sz="2400" dirty="0" smtClean="0"/>
              <a:t> (~40GB)…takes several days…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29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Screen Shot 2015-08-30 at 2.1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0" y="184680"/>
            <a:ext cx="6883744" cy="471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01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80"/>
      </a:hlink>
      <a:folHlink>
        <a:srgbClr val="0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6511</TotalTime>
  <Words>1640</Words>
  <Application>Microsoft Macintosh PowerPoint</Application>
  <PresentationFormat>On-screen Show (16:9)</PresentationFormat>
  <Paragraphs>305</Paragraphs>
  <Slides>48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Upcoming Schedule</vt:lpstr>
      <vt:lpstr>Readings</vt:lpstr>
      <vt:lpstr>Who’s in the class?</vt:lpstr>
      <vt:lpstr>Plan for Today</vt:lpstr>
      <vt:lpstr>Setting up a Bitcoin Wallet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Recap: Class 1</vt:lpstr>
      <vt:lpstr>How can someone own something made of bits? </vt:lpstr>
      <vt:lpstr>How can someone own anything easily reproduced? </vt:lpstr>
      <vt:lpstr>PowerPoint Presentation</vt:lpstr>
      <vt:lpstr>PowerPoint Presentation</vt:lpstr>
      <vt:lpstr>PowerPoint Presentation</vt:lpstr>
      <vt:lpstr>US Copyright Law</vt:lpstr>
      <vt:lpstr>How can someone own something made of bits without an army (or moose) helping? </vt:lpstr>
      <vt:lpstr>Cryptography</vt:lpstr>
      <vt:lpstr>Previous Cryptography Experience</vt:lpstr>
      <vt:lpstr>What is cryptology?</vt:lpstr>
      <vt:lpstr>PowerPoint Presentation</vt:lpstr>
      <vt:lpstr>Introductions</vt:lpstr>
      <vt:lpstr>Active Attacker</vt:lpstr>
      <vt:lpstr>Message Cryptosystem</vt:lpstr>
      <vt:lpstr>PowerPoint Presentation</vt:lpstr>
      <vt:lpstr>Message Cryptosystem</vt:lpstr>
      <vt:lpstr>Kerckhoff’s Principle</vt:lpstr>
      <vt:lpstr>PowerPoint Presentation</vt:lpstr>
      <vt:lpstr>(Keyed) Symmetric Cryptosystem</vt:lpstr>
      <vt:lpstr>Jefferson’s Wheel Cipher</vt:lpstr>
      <vt:lpstr>Jefferson’s Wheel Cipher</vt:lpstr>
      <vt:lpstr>Should it be “TJ’s Principle”?</vt:lpstr>
      <vt:lpstr>PowerPoint Presentation</vt:lpstr>
      <vt:lpstr>Key Space</vt:lpstr>
      <vt:lpstr>Brute Force Attack</vt:lpstr>
      <vt:lpstr>Brute Force Attack</vt:lpstr>
      <vt:lpstr>(Im)Practicality of Brute Force Attacks</vt:lpstr>
      <vt:lpstr>PowerPoint Presentation</vt:lpstr>
      <vt:lpstr>PowerPoint Presentation</vt:lpstr>
      <vt:lpstr>PowerPoint Presentation</vt:lpstr>
      <vt:lpstr>Where might your wallet use symmetric crypto?</vt:lpstr>
      <vt:lpstr>PowerPoint Presentation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58</cp:revision>
  <cp:lastPrinted>2015-01-12T17:59:24Z</cp:lastPrinted>
  <dcterms:created xsi:type="dcterms:W3CDTF">2015-01-10T23:57:16Z</dcterms:created>
  <dcterms:modified xsi:type="dcterms:W3CDTF">2015-08-31T21:31:24Z</dcterms:modified>
</cp:coreProperties>
</file>