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ink/ink14.xml" ContentType="application/inkml+xml"/>
  <Override PartName="/ppt/ink/ink1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323" r:id="rId3"/>
    <p:sldId id="325" r:id="rId4"/>
    <p:sldId id="324" r:id="rId5"/>
    <p:sldId id="326" r:id="rId6"/>
    <p:sldId id="347" r:id="rId7"/>
    <p:sldId id="327" r:id="rId8"/>
    <p:sldId id="354" r:id="rId9"/>
    <p:sldId id="331" r:id="rId10"/>
    <p:sldId id="329" r:id="rId11"/>
    <p:sldId id="353" r:id="rId12"/>
    <p:sldId id="330" r:id="rId13"/>
    <p:sldId id="332" r:id="rId14"/>
    <p:sldId id="333" r:id="rId15"/>
    <p:sldId id="334" r:id="rId16"/>
    <p:sldId id="336" r:id="rId17"/>
    <p:sldId id="335" r:id="rId18"/>
    <p:sldId id="339" r:id="rId19"/>
    <p:sldId id="337" r:id="rId20"/>
    <p:sldId id="338" r:id="rId21"/>
    <p:sldId id="355" r:id="rId22"/>
    <p:sldId id="356" r:id="rId23"/>
    <p:sldId id="340" r:id="rId24"/>
    <p:sldId id="341" r:id="rId25"/>
    <p:sldId id="291" r:id="rId2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941"/>
    <p:restoredTop sz="91415" autoAdjust="0"/>
  </p:normalViewPr>
  <p:slideViewPr>
    <p:cSldViewPr snapToGrid="0" snapToObjects="1">
      <p:cViewPr varScale="1">
        <p:scale>
          <a:sx n="123" d="100"/>
          <a:sy n="123" d="100"/>
        </p:scale>
        <p:origin x="200" y="68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\\localhost\Users\dave\Dropbox\CryptocurrencyCabal\staff\grades\midterm-rea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/\\localhost\Users\dave\Dropbox\CryptocurrencyCabal\staff\grades\midterm-real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file:///\\localhost\Users\dave\Dropbox\CryptocurrencyCabal\staff\grades\midterm-rea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3"/>
                </a:gs>
                <a:gs pos="100000">
                  <a:schemeClr val="accent3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'Form Responses 1'!$AF$33:$AQ$33</c:f>
              <c:numCache>
                <c:formatCode>General</c:formatCode>
                <c:ptCount val="12"/>
                <c:pt idx="0">
                  <c:v>12.0</c:v>
                </c:pt>
                <c:pt idx="1">
                  <c:v>18.0</c:v>
                </c:pt>
                <c:pt idx="2">
                  <c:v>18.0</c:v>
                </c:pt>
                <c:pt idx="3">
                  <c:v>18.0</c:v>
                </c:pt>
                <c:pt idx="4">
                  <c:v>27.0</c:v>
                </c:pt>
                <c:pt idx="5">
                  <c:v>26.0</c:v>
                </c:pt>
                <c:pt idx="6">
                  <c:v>23.0</c:v>
                </c:pt>
                <c:pt idx="7">
                  <c:v>22.0</c:v>
                </c:pt>
                <c:pt idx="8">
                  <c:v>9.0</c:v>
                </c:pt>
                <c:pt idx="9">
                  <c:v>7.0</c:v>
                </c:pt>
                <c:pt idx="10">
                  <c:v>10.0</c:v>
                </c:pt>
                <c:pt idx="11">
                  <c:v>4.0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-2033892976"/>
        <c:axId val="-2033754928"/>
      </c:barChart>
      <c:catAx>
        <c:axId val="-2033892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33754928"/>
        <c:crosses val="autoZero"/>
        <c:auto val="1"/>
        <c:lblAlgn val="ctr"/>
        <c:lblOffset val="100"/>
        <c:noMultiLvlLbl val="0"/>
      </c:catAx>
      <c:valAx>
        <c:axId val="-20337549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2033892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3"/>
                </a:gs>
                <a:gs pos="100000">
                  <a:schemeClr val="accent3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'Form Responses 1'!$AF$33:$AQ$33</c:f>
              <c:numCache>
                <c:formatCode>General</c:formatCode>
                <c:ptCount val="12"/>
                <c:pt idx="0">
                  <c:v>12.0</c:v>
                </c:pt>
                <c:pt idx="1">
                  <c:v>18.0</c:v>
                </c:pt>
                <c:pt idx="2">
                  <c:v>18.0</c:v>
                </c:pt>
                <c:pt idx="3">
                  <c:v>18.0</c:v>
                </c:pt>
                <c:pt idx="4">
                  <c:v>27.0</c:v>
                </c:pt>
                <c:pt idx="5">
                  <c:v>26.0</c:v>
                </c:pt>
                <c:pt idx="6">
                  <c:v>23.0</c:v>
                </c:pt>
                <c:pt idx="7">
                  <c:v>22.0</c:v>
                </c:pt>
                <c:pt idx="8">
                  <c:v>9.0</c:v>
                </c:pt>
                <c:pt idx="9">
                  <c:v>7.0</c:v>
                </c:pt>
                <c:pt idx="10">
                  <c:v>10.0</c:v>
                </c:pt>
                <c:pt idx="11">
                  <c:v>4.0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-2091793472"/>
        <c:axId val="-2094451584"/>
      </c:barChart>
      <c:catAx>
        <c:axId val="-2091793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4451584"/>
        <c:crosses val="autoZero"/>
        <c:auto val="1"/>
        <c:lblAlgn val="ctr"/>
        <c:lblOffset val="100"/>
        <c:noMultiLvlLbl val="0"/>
      </c:catAx>
      <c:valAx>
        <c:axId val="-20944515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2091793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3"/>
                </a:gs>
                <a:gs pos="100000">
                  <a:schemeClr val="accent3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'Form Responses 1'!$AF$33:$AQ$33</c:f>
              <c:numCache>
                <c:formatCode>General</c:formatCode>
                <c:ptCount val="12"/>
                <c:pt idx="0">
                  <c:v>12.0</c:v>
                </c:pt>
                <c:pt idx="1">
                  <c:v>18.0</c:v>
                </c:pt>
                <c:pt idx="2">
                  <c:v>18.0</c:v>
                </c:pt>
                <c:pt idx="3">
                  <c:v>18.0</c:v>
                </c:pt>
                <c:pt idx="4">
                  <c:v>27.0</c:v>
                </c:pt>
                <c:pt idx="5">
                  <c:v>26.0</c:v>
                </c:pt>
                <c:pt idx="6">
                  <c:v>23.0</c:v>
                </c:pt>
                <c:pt idx="7">
                  <c:v>22.0</c:v>
                </c:pt>
                <c:pt idx="8">
                  <c:v>9.0</c:v>
                </c:pt>
                <c:pt idx="9">
                  <c:v>7.0</c:v>
                </c:pt>
                <c:pt idx="10">
                  <c:v>10.0</c:v>
                </c:pt>
                <c:pt idx="11">
                  <c:v>4.0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-2094723344"/>
        <c:axId val="-2094653008"/>
      </c:barChart>
      <c:catAx>
        <c:axId val="-2094723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4653008"/>
        <c:crosses val="autoZero"/>
        <c:auto val="1"/>
        <c:lblAlgn val="ctr"/>
        <c:lblOffset val="100"/>
        <c:noMultiLvlLbl val="0"/>
      </c:catAx>
      <c:valAx>
        <c:axId val="-20946530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2094723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C1F07-E5F6-4F48-8D06-203988F6F404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098E8-4767-B147-A4BC-3D4AEAB03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945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0-28T18:06:48.08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7826 12305 24 0,'11'-7'12'0,"-19"2"-7"16,8 5 12-16,0 5-14 16,0 2 0-16,-5 9 1 15,-1 5 0-15,1 15-6 16,-11 11 1-16,0 4 3 0,1 17 1 16,-1 1-2-16,0 8 0 15,0 3 0-15,3-7 0 16,-1 0 1-16,4-2 0 15,2-8 1-15,5-9 1 16,3-7 0-16,0-2 0 16,6-10-1-16,7-7 1 15,8-9-2-15,11-2 1 16,7-8-3-16,12-4 1 16,2-3-1-16,2 1 0 0,9-8 0 15,7-5 0-15,6-4 0 16,2 0 0-16,9 2 2 15,4-2 0-15,6 0 0 16,3 10 1-16,12-1-1 16,4 5 1-16,2 2-1 15,13 3 1-15,3 4-4 16,-3-2 1-16,3 10-1 16,0-3 1-16,-8-5-1 15,-2 1 1-15,-1-8 0 16,-2 0 0-16,-14-2 0 15,3 0 0-15,0 3 0 16,-5-3 0-16,-13-3 0 16,-1 1 0-16,4-5 0 15,-12 0 1-15,-2-5-2 0,-5 0 1 16,-6-2 0 0,1 5 0-16,-9 0 0 0,4-3 0 15,-9 5-1-15,-5 4 1 16,-6 1 0-16,-4 2 0 15,-4 0 0-15,-7 2 0 16,-3 1 0-16,-5-1 0 16,-3-4 0-16,-5-8 1 15,-3-4-1-15,-5-14 1 16,-10-12-1-16,-12-12 1 0,-12-14-1 16,-9-14 1-16,-4-4-2 15,-4-6 1-15,4-1-2 16,12-3 0-16,17 2-2 15,23 7 0-15,11 15-3 16,15 9 0-16,1 23-9 16,-11 19 1-16</inkml:trace>
  <inkml:trace contextRef="#ctx0" brushRef="#br0" timeOffset="1323.7065">8144 13431 38 0,'29'-7'19'0,"-21"9"-18"15,-8-2 20-15,-3 0-20 16,1 3 0-16,-1 6 2 16,0 5 1-16,-5 10-3 15,-2 11 0-15,-3 12 4 16,2 3 0-16,-2 6-1 15,-3-2 1-15,-5 3-2 16,0 1 0-16,-1-4-1 16,4 5 0-16,2-12-1 15,3-4 0-15,2-3-1 16,6-8 0-16,2-6-4 16,1-12 0-16,4-6-5 15,4-8 0-15,4-8-6 0,1-10 0 16</inkml:trace>
  <inkml:trace contextRef="#ctx0" brushRef="#br0" timeOffset="1545.7457">8501 13920 38 0,'19'14'19'0,"-41"1"-20"0,17-15 30 16,-8 7-27-16,-8 0 0 0,-8-3 1 15,-6 8 1-15,-12-2-5 16,-1 4 1-16,3-3 2 16,8 4 0-16,0-1-3 15,10-3 1-15,9 1-6 16,5-5 1-16,5-4-8 16,2-11 1-16</inkml:trace>
  <inkml:trace contextRef="#ctx0" brushRef="#br0" timeOffset="1785.2312">8456 13539 59 0,'8'7'29'0,"-21"22"-41"16,10-18 55-16,1 11-42 15,-1 10 1-15,-2 13-1 0,-3 7 0 16,-3 9-2-16,3 7 1 15,0-7 0-15,-2 1 1 16,-1-4-3-16,3-6 1 16,3-10-3-16,2-6 0 15,3-13-6-15,3-13 1 16,2-10-7-16,0-15 1 16</inkml:trace>
  <inkml:trace contextRef="#ctx0" brushRef="#br0" timeOffset="2371.6471">8991 13822 40 0,'7'47'20'0,"20"-36"-21"0,-14-6 33 16,0-5-31-16,1 0 0 16,2-5 3-16,5-6 0 15,2-11-5-15,1-3 1 16,0-4 2-16,-5-6 1 16,-3-3-1-16,-3-4 0 15,-5-3-1-15,-6 10 0 16,-4 7-1-16,-4 4 1 15,-2 10 1-15,-2 12 0 0,-3 4 0 16,-1 10 0-16,1 4 0 16,3 8 0-16,4 4 1 15,4 0 0-15,7-2-1 16,6 3 1-16,4-6-2 16,7-4 1-16,-1-5-4 15,3-7 0-15,5-5-4 16,2-9 0-16,9 3-6 15,-3-8 0-15,0-5-5 16,3 1 1-16,-6-1 1 16,1-4 1-16</inkml:trace>
  <inkml:trace contextRef="#ctx0" brushRef="#br0" timeOffset="2791.3512">10282 13424 29 0,'16'-14'14'0,"-24"-12"-16"0,2 21 30 15,-4 3-25-15,-6-3 0 16,-5 5 3-16,0 7 0 16,-6 3-8-16,-5 4 1 15,-2 2 5-15,-3 3 0 16,3 0-1-16,4 2 0 15,7 0-1-15,7 5 1 0,8-5-1 16,5 1 1-16,11-4-1 16,5-4 1-16,6 3-2 15,5-1 1-15,-1-1-1 16,4-4 0-16,-3 3-1 16,0 8 1-16,-3-4 0 15,-5 11 1-15,-6-4-2 16,-7 1 1-16,-8 3 0 15,-1-6 0-15,-7 3-1 16,-6-12 0-16,-7 0-2 16,-6-4 1-16,-2 1-4 15,-1-4 1-15,-2-7-5 16,3 0 0-16,2 0-7 16,6-7 1-16</inkml:trace>
  <inkml:trace contextRef="#ctx0" brushRef="#br0" timeOffset="3122.6447">10311 13760 42 0,'18'15'21'0,"-7"36"-26"15,-6-37 35-15,1 5-31 16,-1 0 1-16,-3-3-1 15,1 3 0-15,0-5-3 16,-1-2 1-16,1-5-8 16,-3-4 0-16</inkml:trace>
  <inkml:trace contextRef="#ctx0" brushRef="#br0" timeOffset="3286.7449">10454 13518 45 0,'10'-12'22'0,"-10"-6"-32"0,0 18 39 16,0 0-37-16,0-3 0 15,0 1-13-15,-2 0 1 16,-1 2 23-16,-2 0 1 16</inkml:trace>
  <inkml:trace contextRef="#ctx0" brushRef="#br0" timeOffset="4340.1588">10716 13760 40 0,'23'0'20'0,"-25"-2"-32"16,-1 2 43-16,1 2-30 15,-4 5 0-15,-2 5 2 16,-8 2 0-16,-2 7-4 16,-3 3 1-16,-3 7 2 0,0-6 0 15,-2 1-1-15,2-5 0 16,0-2-1-16,3-7 1 16,5-3 0-16,5-1 0 15,9-8-1-15,4-8 1 16,6 6-1-16,3-10 1 15,5 8-2-15,5-6 1 16,3-2-1-16,2 5 1 16,3 0-1-16,-2 0 0 15,-1 3 0-15,-2-3 1 0,0 4 0 16,-3-1 1-16,-2 4 1 16,-1 7 0-16,-2 9 0 15,2 0 1-15,-7 8 0 16,-3 0 1-16,-8 1-2 15,-5 1 1-15,-6-7-1 16,-10-2 1-16,-3-10-3 16,-2-7 1-16,-1-10 0 15,6-4 0-15,5-9-1 16,11-6 1-16,13-6-3 16,10-10 1-16,14 5-1 15,13-9 0-15,8 4-5 16,16-2 0-16,13 3-8 15,2 8 0-15</inkml:trace>
  <inkml:trace contextRef="#ctx0" brushRef="#br0" timeOffset="19501.0793">13197 12274 27 0,'19'-21'13'0,"-16"26"-12"0,-3-1 13 16,-3 8-14-16,0 12 0 15,-5 1 0-15,0 8 1 16,3 3-1-16,0 6 0 16,0 7 0-16,2 8 1 15,3-1-1-15,8 3 0 16,0-5 2-16,2 3 1 15,1-3-1-15,0-3 1 0,-1-4 0 16,3 0 0-16,6-7 0 16,2-7 1-16,3-7-3 15,5-2 1-15,0-8-1 16,11 3 1-16,10-7-2 16,0-7 1-16,11-5-1 15,3 2 0-15,2-2 0 16,13-2 0-16,16-6 0 15,-5 8 1-15,14-2-1 16,7 0 1-16,8 6-1 16,-3 4 1-16,3-4 2 15,3 8 0-15,-11-5 0 16,-8 2 1-16,-2-2 0 16,-17 3 0-16,-9-1-1 15,-15 3 1-15,-9-5-3 16,-14-2 1-16,-8 0-1 15,-5-5 0-15,-11-5-1 16,-3-5 1-16,-7 1-1 0,-3-12 1 16,-3-3-1-16,1 1 1 15,-1-8-1-15,6 1 1 16,2-6-1-16,8-4 0 16,6-9-1-16,5-10 0 15,-1-2-1-15,-4-12 0 16,-3 3-3-16,-6-3 1 0,-10 2-3 15,-10-2 1-15,-11 12-8 16,-8 9 0-16,7 10 0 16,9 9 1-16</inkml:trace>
  <inkml:trace contextRef="#ctx0" brushRef="#br0" timeOffset="20251.845">14192 13365 25 0,'3'5'12'0,"-24"-3"-3"15,10-2 21-15,-5 0-28 16,-5 0 1-16,-8 5 1 15,-5 2 0-15,-6 5-5 16,6 4 0-16,-4 3 3 16,-1 7 0-16,-1 5-1 15,3 4 1-15,0-5-2 16,11 3 0-16,4-7 2 16,12 0 1-16,12-9-1 15,14-6 0-15,8 1 0 16,21-10 1-16,11-2-1 15,7 0 1-15,3 0-2 16,-5 5 1-16,-3 7-1 0,-2-3 1 16,-8 5 0-16,-9 5 0 15,-10 2-1-15,-13 8 1 16,-10-4-1-16,-14 6 1 16,-8 2-2-16,-13-5 1 15,-8-2-1-15,-8-9 1 16,-3 1-3-16,0-11 1 15,1-7-6-15,7-7 1 16,8-4-10-16,1-11 0 0,9 1 0 16,17 0 0-16</inkml:trace>
  <inkml:trace contextRef="#ctx0" brushRef="#br0" timeOffset="20702.6416">14658 13593 26 0,'3'12'13'0,"-14"0"-3"0,6-10 23 15,-1 5-31-15,-4 12 1 16,-3-2 0-16,-3-1 1 16,-3 1-4-16,1 1 1 15,2 11 2-15,3 1 1 16,5-2-1-16,2 5 0 15,6 0 0-15,6-5 0 16,4-4-1-16,6-8 0 0,5-4 0 16,6-9 0-16,-3-3-1 15,2-8 1-15,0-6-2 16,1 3 0-16,-3-6-6 16,-6-2 1-16,1 1-6 15,-1-4 1-15,-4 4-6 16,-1 8 1-16</inkml:trace>
  <inkml:trace contextRef="#ctx0" brushRef="#br0" timeOffset="21002.8546">15068 13927 38 0,'13'26'19'0,"-2"-16"-17"0,-9-10 33 16,1-3-29-16,0-1 0 15,-3-11 1-15,0 1 0 16,0-4-10-16,-3-11 0 16,0-4 7-16,1 8 1 15,-1-8-4-15,1-3 0 16,2 3-2-16,2 0 1 15,3 5-4-15,-2 2 0 16,0 3-6-16,2 6 0 16,-2 8-6-16,5 0 1 0</inkml:trace>
  <inkml:trace contextRef="#ctx0" brushRef="#br0" timeOffset="21272.4644">15452 13742 40 0,'18'44'20'0,"1"29"-21"16,-14-54 34-16,0 5-33 15,1 1 1-15,-1 1 0 16,0 0 1-16,0 0-2 15,3-10 1-15,-2-1-2 16,-1-1 1-16,0-10-5 16,-5-4 1-16,0-2-4 15,-5-7 0-15,0-8-5 0,-6-2 1 16</inkml:trace>
  <inkml:trace contextRef="#ctx0" brushRef="#br0" timeOffset="21588.0778">15417 13466 46 0,'24'-14'23'0,"-19"0"-35"16,-2 9 47-16,-3-2-36 15,0 0 0-15,0 0-11 16,0 7 0-16,0 7 7 15,0 3 0-15</inkml:trace>
  <inkml:trace contextRef="#ctx0" brushRef="#br0" timeOffset="22023.4526">15796 13906 44 0,'23'54'22'0,"-12"7"-25"0,-6-49 39 16,1 2-33-16,-1 5 0 16,0-2 0-16,-2-6 1 15,-1 3-5-15,-2-6 0 16,-2-11 3-16,-6-9 1 0,0-6-2 16,-3-15 0-16,-2-10-1 15,-3-6 1-15,0 0-1 16,1-13 1-16,1 4-1 15,6-4 0-15,6 6 0 16,4 4 0-16,12 10 0 16,4 4 0-16,6 15-1 15,2 6 0-15,3 15 1 16,1 4 0-16,1 22 1 16,1 6 0-16,-5 8 0 15,-4-5 0-15,-9 7 1 16,-12-2 0-16,-7-5-1 15,-11-3 1-15,-2-6-1 16,-9-13 0-16,-5-4-3 16,-5-2 0-16,0-10-5 15,6-4 0-15,1-3-10 0,9 1 1 16</inkml:trace>
  <inkml:trace contextRef="#ctx0" brushRef="#br0" timeOffset="22505.533">16208 12977 26 0,'19'19'13'0,"-11"40"-1"16,-3-31 11-16,0 12-19 15,6 5 1-15,0 11 1 16,2 5 1-16,-3 8-9 16,1-4 0-16,-3-3 6 0,0-11 0 15,2-4-2-15,1-9 1 16,0-3-3-16,-1-9 0 15,1-5-3-15,2-7 0 16,0-2-5-16,-2-10 1 16,-1 3-7-16,-2-5 0 15</inkml:trace>
  <inkml:trace contextRef="#ctx0" brushRef="#br0" timeOffset="22684.821">16447 13457 41 0,'-6'-16'20'0,"-47"18"-17"16,43-2 36-16,-11 0-36 16,-14 2 1-16,-7-2-1 15,-6 7 1-15,-7 5-6 16,2-5 0-16,-5 7-4 16,-1 0 0-16,4 0-9 15,12-9 1-15</inkml:trace>
  <inkml:trace contextRef="#ctx0" brushRef="#br0" timeOffset="24981.2868">14637 12225 12 0,'34'-5'6'0,"22"3"5"15,-32 2-6-15,5 2-5 16,10 5 0-16,9 7 3 0,0 5 0 15,-1 7-2-15,-2 7 1 16,-8 2 2-16,-2 5 1 16,-9 12-2-16,-7 11 0 15,-11 3 0-15,-11 5 0 16,-5-13-2-16,-11 1 1 16,-10-5-2-16,-10-9 1 15,-6-10 1-15,-8-11 0 16,0-17-1-16,3-12 1 15,-6-23-1-15,0-19 0 0,4-12 0 16,4-14 0-16,13 3-1 16,9-8 1-16,15-2-1 15,17 17 0-15,18 6-1 16,13 12 1-16,16 8 0 16,18 16 0-16,11 14-1 15,13 11 1-15,14 17 0 16,2 15 1-16,5 6-2 15,9 17 0-15,2 21-9 16,8 16 1-16</inkml:trace>
  <inkml:trace contextRef="#ctx0" brushRef="#br0" timeOffset="44093.9675">12647 13123 23 0,'-24'0'11'0,"-18"28"-7"0,23-28 12 0,-12 7-16 16,-14 5 0-16,-8-3 0 16,-3 1 1-16,-5-8-1 15,1 5 0-15,1 3 1 16,-2-6 0-16,3-1-8 15,3-3 0-15</inkml:trace>
  <inkml:trace contextRef="#ctx0" brushRef="#br0" timeOffset="46481.0019">7120 13001 21 0,'-5'-7'10'0,"-17"7"-9"16,17 2 11-16,-3 3-12 16,-5 4 0-16,-5 5 0 15,-1 3 1-15,-2 4-3 16,-6 2 1-16,-2 1-1 16,0-1 1-16,-3-4-1 15,-2 2 0-15,-3-2 0 0,-5-5 1 16,-6-2 1-16,-10 2 1 15,0-2 0-15,-3 4 0 16,-5-4 1-16,-11 2 0 16,-3-4-1-16,-9-1 0 15,-9-2-1-15,-11 5 0 16,-7-5 0-16,-9-5 1 16,-7 8-2-16,-8-10 1 15,-3 0 1-15,-5-3 1 16,-8 1 0-16,-3 2 0 0,0-5 0 15,0 3 1-15,-2-5 0 16,-3 2 1-16,0 1-2 16,5-6 1-16,6 1-1 15,-6-1 0-15,8 8-1 16,11-3 1-16,-3 5-2 16,16 0 0-1,-48 12 0 1,33-7 1-16,28-1-3 15,16 1 1-15,3 5-8 16,26 1 0-16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0-28T18:51:23.19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14380 2178 11 0,'5'0'5'0,"-5"2"3"16,0-2 5-16,0 2-12 16,0 1 0-16,0 1 1 15,0 3 0-15,-2 0-2 16,2-2 1-16,-6 2 1 16,1-2 0-16,-5-3 2 15,-1 1 0-15,-2-3-1 16,0-3 0-16,-6-1 0 15,-2-1 0-15,-3 2-1 16,-2 3 1-16,-4 0-3 16,-4 0 1-16,2 3 0 15,-2 2 0-15,-6-3-1 16,1-4 0-16,2-1 0 0,-3 1 1 16,-2-3-1-16,-3 0 1 15,-6 1 0-15,9 1 1 16,0 1-1-16,-3 2 1 15,-3 0-1-15,6 0 1 16,2-2-1-16,-5 2 1 16,-3 0-2-16,-2-3 1 15,5 1-1-15,-3 0 1 16,-2-1-1-16,0-1 1 16,5-1-1-16,0 0 0 0,-3 0 2 15,-2 1 0-15,2-1-1 16,1 3 1-16,-6 2-1 15,0 0 1-15,3-3-1 16,-1 1 1-16,-4 2-2 16,-3-2 1-16,2 2-1 15,-7 0 1-15,2-3-1 16,3-1 1-16,-6-4-1 16,1 1 1-16,-1 3-1 15,-2-1 1-15,0 0-1 16,5 1 1-16,-5-3-1 15,-3 2 1-15,3 0-1 16,-3 5 1-16,-5-2-1 16,8-3 1-16,-6 0-1 15,1 1 1-15,2 1-1 16,-2 3 0-16,-1 0 0 16,3-4 1-16,1 4-1 0,-4 0 0 15,3 0 0-15,1 4 1 16,-4-1-1-16,9-3 1 15,-1 0-1-15,-2 0 1 16,3 2-1-16,-4 3 0 16,-4 4 0-16,8-2 0 15,-4 0 0-15,1 3 0 16,-3 1 0-16,3 1 0 16,-5-2-1-16,7-3 1 0,3 0 1 15,-2 0 0-15,-1 0-1 16,6-2 1-16,0 2 0 15,0-3 0-15,0-1 0 16,7-3 1-16,1 2-2 16,2-2 1-16,1 2-1 15,2 1 1-15,5 1-1 16,6 3 0-16,5 3 0 16,2-1 0-16,3 1-4 15,3-3 0-15,3 7-11 16,2-7 1-16,5-5-2 15,1-2 0-15</inkml:trace>
  <inkml:trace contextRef="#ctx0" brushRef="#br0" timeOffset="26093.1251">16658 1547 7 0,'3'3'3'0,"-14"-13"-2"0,6 10 4 15,-3-5-5-15,-3 3 0 0,1 0-1 16,-3 4 1-16,-3 0 1 16,0 6 0-16,-8-1 1 15,-2 7 0-15,-6 2 0 16,-5-6 1-16,-3-1 1 16,-5 3 0-16,-5-3-1 15,-6-2 1-15,-5-4-1 16,-2 1 0-16,-6-4-1 15,-5 0 1-15,-5-4-1 16,-3 1 1-16,2-6-2 16,-4 2 0-16,2-3 0 15,0 6 1-15,0-1-1 16,5 0 1-16,-3-2-1 16,4-2 1-16,2 2 0 15,-3 4 0-15,-2-11-1 16,-1 7 0-16,3-7-1 15,1 5 1-15,-1 2 0 16,-5-3 0-16,11 3-1 16,-4-9 1-16,-1 6-1 0,4 3 1 15,-4 3-1-15,1 4 1 16,7-3-1-16,-4-2 1 16,-2 3 0-16,3 2 0 15,-9 2 0-15,4-2 0 16,-4-2-1-16,-4 2 1 15,-4 0 0-15,1-2 1 16,0 2-1-16,-6-3 0 16,0 6 0-16,-2-3 0 0,5 2 1 15,-5 0 0-15,-3 3-1 16,0-2 1-16,3 1-1 16,0-4 1-16,-6 0-1 15,3 0 1-15,0 0-1 16,0-7 0-16,-5 0 0 15,5 5 0-15,0-3 0 16,3-9 1-16,-5 7-1 16,7 2 0-16,-5-2 0 15,6 0 0-15,-9 5-1 16,8 4 1-16,-4-2-1 16,4 7 1-16,-5-7-5 15,5 0 1-15,11 2-12 16,6-4 1-16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0-28T18:52:18.96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23998 1550 6 0,'-21'-3'3'0,"-11"-4"-2"0,19 2 4 15,-3 5-4-15,-13-2 0 16,5-3 1-16,-5-2 1 15,0 0-3-15,-8 0 1 16,-3 0 1-16,-5-5 1 16,-5 3 0-16,-9-3 0 15,6-2-1-15,-2-5 1 0,-3 8-2 16,-3 1 0-16,-3 10 0 16,-4 3 1-16,1-3-1 15,4 2 0-15,-9 0 0 16,-2 3 0-16,6-3 0 15,-9 3 1-15,5 0 0 16,-4-3 0-16,-1 0 0 16,-5 1 1-16,-3 1-1 15,6-4 1-15,-3 5-1 16,-3-5 0-16,-5 3-1 16,8 1 1-16,0-4-2 15,-5 0 1-15,0 0-1 16,-11 5 1-16,10-5 0 15,-2 2 0-15,3 3-1 16,-3-3 1-16,0 5 0 16,8-4 0-16,-2-1-1 15,-4 0 1-15,4 3 0 0,-1 2 0 16,3-4-1 0,-8 4 1-16,5 0-1 0,-7 0 1 15,4 0-1-15,-2-3 1 16,-5 1-1-16,0-5 1 15,2 0-1-15,3 0 0 16,-5 0-5-16,5 0 0 16,3-5-6-16,-3 5 1 15</inkml:trace>
  <inkml:trace contextRef="#ctx0" brushRef="#br0" timeOffset="1291.6258">3720 2194 18 0,'-8'2'9'0,"-21"-4"-4"0,8 0 10 15,-6-1-13-15,-7 1 0 16,-22 4 3-16,-2 1 1 16,-16-3-6-16,-8 0 1 15,-13 4 3-15,-11 1 1 0,3-5-1 16,-19-2 0-16,6 4-2 15,-6-4 0-15,-5-1-1 16,3 1 1-16,2 0-2 16,3-1 1-16,2 1-1 15,17 0 1-15,10 2-6 16,3-3 0-16,18 1-6 16,11 2 0-16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0-28T18:54:09.99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10975 2533 25 0,'16'-12'12'0,"13"17"-10"0,-24-3 13 16,6 0-15-16,5 3 0 15,2 0 0-15,3-1 1 16,8 1-2-16,6 0 1 15,10-3 0-15,-3 3 1 16,8-3-1-16,3-2 0 0,3-2 0 16,5 0 1-16,2-3 0 15,3 0 0-15,6 0-1 16,-1-2 1-16,6-4 0 16,8 1 0-16,-1 5-1 15,6 1 1-15,6-3 0 16,4 4 1-16,1-1-1 15,2 1 1-15,3-1-1 16,-3 1 0-16,5 3-1 16,-2-2 1-16,8 2-1 15,-3 0 0-15,5 0 0 16,1 0 0-16,2 0 0 16,0 0 0-16,-3 0 0 15,9 2 1-15,-9-2-1 16,-2 0 0-16,-3-2 0 15,6 2 1-15,-9-2 0 16,-2-1 0-16,0-1 0 16,-1-1 0-16,-1 0 1 0,-1 3 0 15,8-1-1-15,-3 3 1 16,1 0-1-16,2 3 1 16,3-1-1-16,-3 3 0 15,0 0-1-15,0-3 1 16,3 0-1-16,-8 3 0 15,5-5 0-15,-5 0 0 0,0 2 0 16,-3 3 1 0,3-3 0-16,-6-2 0 0,1 0 0 15,-6 3 0-15,3-3-1 16,-6-3 1-16,1 3-1 16,2 0 1-16,-7 0-1 15,2-2 1-15,-6 2-1 16,9 0 0-16,-3 0 0 15,-6 0 0-15,4 0 0 16,-1 0 0-16,6 0 0 16,-9 2 0-16,6 3 1 15,-2-3 0-15,4 1-1 16,1 1 1-16,-6 6 0 16,3-1 1-16,0-2-1 15,3 5 0-15,-6-3-1 16,0 3 0-16,1-5 0 15,-1 3 1-15,3-1-1 16,-8 1 0-16,0-1-1 16,0-7 1-16,-3 5 0 15,1-4 1-15,-1 1-1 0,-2-1 1 16,2-6-1-16,-5 1 0 16,0 2 0-16,3-2 1 15,-5-1-1-15,-1-1 1 16,0-1-1-16,-4 0 1 15,-1-2-1-15,0 2 1 16,3-4-1-16,-9 4 1 0,4-4-1 16,-1 0 1-16,-4-1-1 15,2 1 0-15,2-1 0 16,-5 6 0-16,-5-3 0 16,-3 4 1-16,1-2-1 15,-1-2 1-15,-5 3-1 16,-3 1 1-16,3-1 0 15,-2-1 0-15,-1 3-1 16,-2-1 1-16,-3 3 0 16,-6 3 0-16,-1-3-6 15,-1 0 0-15,2 4-10 16,4 6 0-16</inkml:trace>
  <inkml:trace contextRef="#ctx0" brushRef="#br0" timeOffset="76508.3127">6178 8332 38 0,'0'0'19'0,"-257"-202"-17"16,173 141 20-16,-33-26-23 15,-20-17 1-15,-17-6 0 16,-7 2 1-16,-1-10-1 16,6 8 1-16,13 6 0 15,22 12 0-15,18 8 0 16,13 4 1-16,13 14 0 15,19 12 0-15,13 9 0 16,13 12 1-16,11 7-2 16,16 10 1-16,18 6-2 15,11 13 0-15,23 6-1 16,22 10 0-16,24 9-2 16,23 17 1-16,19 11 0 15,24 24 1-15,10 19 1 16,11 7 1-16,-3 16-1 0,-2 10 1 15,-6-3 0-15,0 5 1 16,1 5-1-16,-1-10 0 16,-13-4-2-16,-8-3 1 15,-15-13-5-15,-17-1 1 16,-21-9-8-16,-18-1 0 16</inkml:trace>
  <inkml:trace contextRef="#ctx0" brushRef="#br0" timeOffset="76958.3375">7295 6782 1 0,'-35'12'0'0</inkml:trace>
  <inkml:trace contextRef="#ctx0" brushRef="#br0" timeOffset="77274.1747">6953 6439 45 0,'138'73'22'0,"76"73"-19"16,-140-85 23-16,27 21-24 15,20 24 1-15,12 23 1 16,12 13 0-16,1 8-5 0,-9 5 0 15,1 8 3-15,-14-8 0 16,-10-7-1-16,-13-7 0 16,-9-14-2-16,-2-12 1 15,-10-21-4-15,-6-16 0 16,-8-17-5-16,-11-16 1 16,-10-17-6-16,-8-19 1 15</inkml:trace>
  <inkml:trace contextRef="#ctx0" brushRef="#br0" timeOffset="77573.6092">9462 6364 56 0,'60'120'28'0,"7"80"-39"16,-49-125 55-16,6 24-44 15,-3 25 1-15,0 13-1 16,-5 13 1-16,-3 1-2 16,-2-5 1-16,-8-1-3 15,-1-11 1-15,3-16-5 16,1-10 1-16,4-16-7 15,1-10 1-15,2-11-3 0,6-17 0 16</inkml:trace>
  <inkml:trace contextRef="#ctx0" brushRef="#br0" timeOffset="77873.9683">11245 6818 67 0,'34'150'33'0,"-21"74"-48"15,-15-154 74-15,-6 41-58 16,-11 18 0-16,-10 24 1 15,-18 2 0-15,-4-9-3 16,4-5 1-16,-4-12-4 16,4-13 1-16,7-27-9 15,14-16 0-15,15-19-7 16,11-19 0-16</inkml:trace>
  <inkml:trace contextRef="#ctx0" brushRef="#br0" timeOffset="78143.9661">13115 6505 65 0,'45'110'32'0,"-39"109"-37"0,-17-141 60 15,-13 44-53-15,-5 29 1 16,-18 27 1-16,-14 15 0 0,-16 7-6 16,-8 2 1-16,-13 1 1 15,-13-15 0-15,0-2-12 16,3-17 0-16,7-9-8 16,3-12 0-16</inkml:trace>
  <inkml:trace contextRef="#ctx0" brushRef="#br0" timeOffset="79721.2053">17817 7319 40 0,'-16'-5'20'0,"-39"17"-20"0,28-10 21 16,-10-2-22-16,-16 0 1 15,-16 0 1-15,-15-2 1 16,-19-3-2-16,-17-2 0 16,-14 0 1-16,-12 0 1 15,-87-12-1 1,32 5 1-16,29 2-1 16,24 0 0-16,24 8 0 15,20 6 0-15,22 7 0 16,16 8 0-16,19 6 1 15,12 13 1-15,14 1-1 16,5 20 1-16,6 18 0 16,2 14 0-16,0 3-1 15,5 14 1-15,6 2-2 16,-3-7 1-16,0 3 0 16,0-3 1-16,0 0 0 15,-3-9 1-15,-2-15-1 16,0-11 0-16,-1-9 0 15,4-10 1-15,-1-7-2 16,6-10 0-16,12-4-1 16,17-7 1-16,11-7-1 0,17-3 1 15,17-7-2-15,21-2 1 16,18 0-2-16,22-2 1 16,15 0 0-16,19-5 0 15,0 2-1-15,8-2 1 16,-10-2-1-16,-4-10 1 15,-7-7 0-15,-13-5 0 16,-6-16 0-16,-13-9 0 16,-13-3 0-16,-14-14 0 15,-18-19-2-15,-18-11 1 0,-17 4-1 16,-12-9 0-16,-11 9 0 16,-11 7 0-16,-11 10-1 15,-4 21 1-15,-9 9 0 16,-2 8 1-16,-3 8-6 15,-2 13 1-15,-6 4-6 16,-5 10 1-16,-6 4-6 16,-10 2 1-16</inkml:trace>
  <inkml:trace contextRef="#ctx0" brushRef="#br0" timeOffset="80155.5837">15997 8704 42 0,'-51'45'21'0,"-68"58"-27"15,69-56 36-15,-19 12-30 16,-26 14 0-16,-11 23 0 16,-8 3 1-16,-10-10-2 15,0 8 1-15,2-1-2 16,-2-2 1-16,13-9-4 16,13-14 1-16,18-17-7 15,17-12 0-15</inkml:trace>
  <inkml:trace contextRef="#ctx0" brushRef="#br0" timeOffset="80410.7821">17634 8822 35 0,'88'35'17'0,"10"96"-19"0,-64-93 28 16,14 23-25-16,21 26 0 15,15 5 1-15,9 9 0 16,13 19-4-16,10-2 0 0,-7-10-7 16,-1-7 1-16,-15 2-2 15,-14-13 1-15</inkml:trace>
  <inkml:trace contextRef="#ctx0" brushRef="#br0" timeOffset="80637.3">16936 10588 25 0,'135'54'12'0,"37"47"-14"16,-122-80 20-16,14 14-18 15,-3 17 1-15,-9 7-6 16,-15 4 1-16,-21-6-1 0,-21-8 1 16</inkml:trace>
  <inkml:trace contextRef="#ctx0" brushRef="#br0" timeOffset="80817.3668">16277 11371 26 0,'-249'9'13'0,"-81"10"-13"0,229-7 21 16,-28 4-21-16,-28 10 1 15,-9 2-2-15,-1 1 1 16,3 4 0-16,16-8 1 16,5 4-3-16,21 6 1 0,11 0-3 15,11 1 1-15,18 4-4 16,13-3 0-16,13 3-1 15,17 2 1-15</inkml:trace>
  <inkml:trace contextRef="#ctx0" brushRef="#br0" timeOffset="81026.7488">18045 12462 34 0,'224'26'17'0,"12"-14"-26"15,-167-5 38-15,21 5-28 16,8-3 0-16,2 3-9 16,-5 0 1-16,3-3 1 0,3 0 1 15</inkml:trace>
  <inkml:trace contextRef="#ctx0" brushRef="#br0" timeOffset="81191.9768">20598 12728 34 0,'50'5'17'0,"-50"18"-14"0,-8-16 29 16,-24 3-31-16,-23-3 0 0,-32 4 0 15,-35-1 1-15,-45 2-8 16,-29-1 1-16,-36 1-6 15,-33 9 1-15</inkml:trace>
  <inkml:trace contextRef="#ctx0" brushRef="#br0" timeOffset="81341.5924">15576 13123 43 0,'-405'35'21'0,"-76"-4"-23"15,322-29 36-15,-42 5-32 16,-32-2 0-16,-10 2-2 15,-11-7 1-15,0 0-8 16,13-2 0-16,5-3-5 16,17-2 1-16</inkml:trace>
  <inkml:trace contextRef="#ctx0" brushRef="#br0" timeOffset="156108.8461">16298 2446 13 0,'-5'14'6'0,"-11"7"-2"0,11-19 7 16,-6 1-11-16,-5 6 0 15,-2 5 2-15,-6 10 0 16,-2 11-1-16,-6 14 0 16,-3 10 1-16,-4 2 1 15,2 15 0-15,0 15 0 16,0 1 0-16,2 9 1 0,6 26-2 15,8 0 1 1,8 17-1-16,10 11 1 0,14-5 0 16,10 15 0-16,24-7-1 15,10 4 0-15,25-2 0 16,20-5 1-16,11-2 0 16,11-5 0-16,13-19 0 15,5-6 0-15,-5-6 0 16,3-11 0-16,-8-14-1 15,-11-12 1-15,-6-12-4 16,-9-9 0-16,-9-5-8 16,0-5 1-16,-13 1-6 15,-11-3 1-15</inkml:trace>
  <inkml:trace contextRef="#ctx0" brushRef="#br0" timeOffset="156634.8646">18701 6312 36 0,'8'14'18'0,"-16"40"-21"16,5-35 29-16,0 7-26 15,3 5 0-15,0 4 0 0,6 0 1 16,-1-2-1-16,3 0 0 16,0-2-2-16,0-1 1 15,-3-6-7-15,0-6 0 16,-5-3-2-16,-5-11 1 16</inkml:trace>
  <inkml:trace contextRef="#ctx0" brushRef="#br0" timeOffset="156774.3713">18619 6084 48 0,'16'-33'24'0,"-14"7"-36"0,-2 19 51 0,0 2-45 16,6 5 1-16,1 3-20 16,9 6 1-16</inkml:trace>
  <inkml:trace contextRef="#ctx0" brushRef="#br0" timeOffset="157114.3976">19061 6663 44 0,'13'23'22'0,"-16"24"-27"15,3-40 34-15,3 0-24 16,2-2 0-16,3-5 1 15,3-7 1-15,-3-5-10 16,0-4 1-16,-1-10 6 16,4-2 0-16,2-8-3 15,3-4 0-15,0 3-1 0,-3 1 1 16,3 10-2-16,5 5 1 16,0 12-1-16,1 11 0 15,1 8 1-15,-1 8 0 16,-1 4 0-16,-3 8 0 15,-2-4 0-15,-3 5 1 16,1 4-2-16,-1-2 1 0,-3 4-7 16,4-1 1-16,-1-3-9 15,3-7 1-15</inkml:trace>
  <inkml:trace contextRef="#ctx0" brushRef="#br0" timeOffset="157909.7414">19809 6439 41 0,'-18'2'20'0,"-27"20"-18"16,34-13 29-16,-2 7-27 16,-3 1 0-16,3 6 2 15,5 3 0-15,0 3-8 16,0 6 1-16,5 2 4 15,6 3 1-15,5 3-2 16,5-6 1-16,3-4-2 16,5-7 0-16,1-5 0 0,1-7 1 15,4-4-1-15,2-10 0 16,3-7-1-16,-1-10 1 16,-2-4-1-16,1-2 1 15,-4-3-1-15,-2 0 1 16,0-2-1-16,-6-8 0 15,-2 6-1-15,-8-3 1 16,-8 2-1-16,-3-2 1 16,-7 3-1-16,-6 2 1 0,-8 9-1 15,0 7 0-15,-2 12 0 16,2 7 1-16,3 10 0 16,2 4 0-16,6 5 0 15,8-3 0-15,7 3 1 16,9 2 1-16,10 0-1 15,6-2 1-15,-1 3 0 16,9-13 1-16,4-4-1 16,1-8 0-16,0-4 0 15,2-7 0-15,0-4-1 16,3-1 1-16,-5 0-2 16,-3 0 1-16,-8 8-2 15,0 4 1-15,0 4-1 16,-2 10 0-16,-3 1-1 15,-6 3 1-15,-5 8 0 16,-2-2 0-16,-6 2 1 16,0-5 0-16,-2-2 0 15,0-5 1-15,-1-5 1 16,1-9 0-16,2-7-1 0,6-9 1 16,2-6-3-16,3-3 1 15,10-6-2-15,1 8 0 16,5 1-2-16,-1 6 1 15,4 4-1-15,-3 5 0 16,-1 9 1-16,4 10 1 16,-4 5 0-16,1 9 1 15,-3 9 1-15,-5 0 0 0,-3-2 0 16,-2-5 0-16,-14-7-6 16,-5-2 0-16,-3-7-9 15,-4-14 0-15</inkml:trace>
  <inkml:trace contextRef="#ctx0" brushRef="#br0" timeOffset="158149.7687">20899 6009 45 0,'22'11'22'0,"-7"67"-19"16,-9-57 31-16,7 7-32 15,6 15 1-15,2 20 1 16,3 13 1-16,2-1-7 16,3 9 1-16,0 8 3 15,-8-24 1-15,8 24-3 0,1-19 0 16,-7-9-10-16,1-6 0 16,0-11-5-16,0-14 0 15</inkml:trace>
  <inkml:trace contextRef="#ctx0" brushRef="#br0" timeOffset="158317.1915">21254 6846 58 0,'-29'-28'29'0,"-69"4"-39"0,87 22 54 0,-31-3-44 16,0-2 1 0,-6 2-7-1,6 3 0-15,13 2 0 16,10 0 1-16,11 5-10 15,3-8 0-15</inkml:trace>
  <inkml:trace contextRef="#ctx0" brushRef="#br0" timeOffset="158509.9397">21542 6566 38 0,'27'-2'19'0,"-19"56"-20"15,-8-42 29-15,0 11-26 16,0 5 0-16,2 19 1 16,-2 0 0-16,0 0-4 15,0 0 1-15,-2-4-2 0,-1-8 0 16,0-7-9-16,1-7 0 16</inkml:trace>
  <inkml:trace contextRef="#ctx0" brushRef="#br0" timeOffset="159215.4881">21405 6279 54 0,'10'-19'27'0,"6"22"-37"0,-8-1 46 0,5 5-37 16,6 5 1-16,5 4-2 15,0 5 0-15,-1 10-2 16,4 7 1-16,-3 2-5 15,-1 2 1-15,1 3-1 16,3-5 0-16,-1 2 0 16,6 0 1-16,-6 8 3 15,6 1 0-15,-5-1 6 16,-4-3 1-16,4-7 3 16,-9-7 0-16,6 2 3 15,-5-11 1-15,-1-10 0 16,-5-5 1-16,3-9-3 15,-2-7 0-15,-1-5-3 16,3-14 1-16,0-6-4 16,-1-1 0-16,-1-5-2 15,2 3 1-15,-9 6-1 16,15 4 1-16,1 6-2 0,7 5 1 16,1 7-1-16,6 9 1 15,6 7 0-15,2 5 0 16,0 8 0-16,-6 6 1 15,-2-2 0-15,8-3 1 16,-8-6 0-16,0-6 1 16,-7-6-1-16,-1-14 1 15,-6-8-1-15,-4-6 1 16,-3-10-1-16,-6-5 0 0,-2-4-2 16,-8-7 1-16,-2 1-1 15,-11 6 0-15,-9 2-1 16,-1 5 0-16,1 7-1 15,-1 16 0-15,1 12-1 16,-4 12 1-16,-1 11 1 16,4 5 1-16,1 1 0 15,15 8 0-15,12 6 2 16,5 8 1-16,17 8 0 16,13-9 1-16,5-3-1 15,15-5 0-15,12-4 0 16,5-1 0-16,13-9-2 15,13-6 0-15,3-6-10 16,7-4 0-16,6 4-12 16,0 1 1-16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0-28T18:58:17.62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5395 2396 18 0,'-5'-9'9'0,"-6"2"-10"16,6 4 10-16,-3 1-8 15,0 0 0-15,-3-1 0 16,-2 3 1-16,0 3-3 15,0-1 1-15,-3 0 1 16,-5 1 0-16,-1 1-1 16,-1 1 1-16,-7 2-1 15,-7-2 1-15,-2 0-1 16,-6-3 1-16,-8 3 0 16,-3-3 1-16,-2-4 1 15,-5 2 1-15,-6 0-1 16,-3 2 1-16,-4-2-1 15,1 0 1-15,-4 0-1 16,-3 2 0-16,-8 5-2 16,5-2 0-16,-2-2 0 0,-3-1 0 15,0 0-1-15,-5-4 0 16,5-3 0-16,-5-4 1 16,2 4 0-16,-2-4 0 15,-6-3 0-15,-2 2 1 16,3-4-1-16,-6 3 1 15,8-3-1-15,-5 2 1 16,10 5-1-16,1 2 0 0,7 3-1 16,3 4 0-16,5 3-5 15,11 2 0-15,2 7-7 16,17-5 1-16</inkml:trace>
  <inkml:trace contextRef="#ctx0" brushRef="#br0" timeOffset="991.3116">23461 1794 12 0,'15'-16'6'0,"-7"2"1"0,-8 7 7 0,-2-1-13 16,-6-1 0-16,-5 0 1 15,-3-1 0-15,-5 3-2 16,-1-5 0-16,-1 5 2 15,-14 5 0-15,-3 2-1 16,-10 2 1-16,-11 5 0 16,0 1 0-16,-11-1 1 15,-10 0 0-15,-8 0-1 16,1-3 1-16,-12-1 0 16,-2-3 1-16,-6 0-1 15,-4-5 1-15,1-2-1 16,7 2 0-16,-1-9-1 15,0 2 0-15,-3 3-1 16,9 2 1-16,-3 2-3 16,13-2 0-16,10 5-10 0,6 2 0 15,13 9-1 1,22 5 0-16</inkml:trace>
  <inkml:trace contextRef="#ctx0" brushRef="#br0" timeOffset="20688.8464">20907 1862 24 0,'24'-14'12'0,"-5"14"-12"0,-17 3 13 15,-4-6-14-15,-9-1 1 0,-2-6 0 16,-6-2 0-16,-2-2 0 15,-11-2 0-15,-7-3-1 16,-4 3 1-16,-2 1 0 16,-5 4 0-16,5 1 0 15,-2 3 0-15,-6-5 0 16,-6 5 1-16,-1 3 0 16,-12 1 1-16,9 3-1 15,-6 0 1-15,3 3-1 16,0 4 1-16,-1 0-1 15,1 2 0-15,3 3-1 16,2-3 1-16,3-2 0 16,-6 0 0-16,-2-2 0 15,0 2 0-15,-8-7 0 16,2 0 0-16,-2 0 0 16,-2 0 0-16,2 0 0 15,-6 3 0-15,9-3 0 16,2 2 0-16,0 3 0 0,-2 2 1 15,-3 7-1-15,-6-5 1 16,1-6-1-16,-6-6 1 16,1-4-2-16,-6 5 0 15,5-5 1-15,0 0 0 16,1 4 1-16,4 1 0 16,-2 2-1-16,5 2 0 15,9 8 0-15,4 2 1 16,1-1-3-16,-1 3 0 0,-7 5-11 15,-1-2 1-15</inkml:trace>
  <inkml:trace contextRef="#ctx0" brushRef="#br0" timeOffset="101475.8368">4453 8238 37 0,'-3'-4'18'0,"-2"29"-13"16,0-15 18-16,2 2-21 15,0 2 0-15,3 7 5 16,6 9 1-16,-1 20-8 16,6 6 0-16,-1 12 6 15,3 10 0-15,1 9-2 16,-1 2 1-16,-3-4-3 16,-2 5 1-16,0-11-2 15,0-3 0-15,-2-6-1 16,1-9 1-16,-1-11-2 15,-4-10 0-15,1-12-6 16,-3-12 1-16,0-11-9 0,-3-7 1 16,9-12-2-16,2-10 0 15</inkml:trace>
  <inkml:trace contextRef="#ctx0" brushRef="#br0" timeOffset="101715.4257">4937 8789 49 0,'-16'2'24'0,"-60"10"-24"0,54-10 49 0,-23 5-43 16,-10 5 1-16,-19 2 2 16,-3 5 1-16,-10 4-13 15,2 3 0-15,3-2 7 16,13-3 1-16,11-5-8 15,13-4 0-15,8-3-8 16,13 1 1-16,11-1-10 16,13-2 0-16</inkml:trace>
  <inkml:trace contextRef="#ctx0" brushRef="#br0" timeOffset="102180.9331">5080 9047 44 0,'34'45'22'0,"-4"4"-21"0,-23-37 30 0,1 5-28 15,-2-3 1-15,-1-3 3 16,-2-1 0-16,2-5-8 15,-5-5 1-15,-5-10 6 16,-3-2 0-16,-3-9-2 16,-2-7 1-16,2-5-3 15,6-9 0-15,2-3-1 16,9 0 0-16,2-2-3 16,2 7 0-16,9 7-4 15,7 5 1-15,1 5-6 16,7 2 1-16,0 4-8 15,6 8 1-15</inkml:trace>
  <inkml:trace contextRef="#ctx0" brushRef="#br0" timeOffset="102557.3158">5710 8777 49 0,'-6'12'24'0,"-31"16"-21"0,24-19 41 15,-5 3-40-15,-11 4 0 16,-9 8 2-16,-1 2 0 15,4 7-8-15,6-3 0 16,8 1 5-16,5-3 1 16,8-4-3-16,8-3 1 15,11-5-2-15,7-4 0 0,6-7-1 16,3-8 1-16,2-4-2 16,5-7 1-16,-2-7-1 15,2-5 1-15,-2-2-1 16,-3 2 1-16,0 5 0 15,0 7 0-15,3 7 1 16,0 9 0-16,0 10 0 16,-3 7 1-16,-3 2 0 15,-2 2 1-15,2 8-1 16,-7-5 1-16,0 2-3 16,-6 0 0-16,-3-2-6 15,-2-2 1-15,-2-8-11 16,-9-4 1-16,6-7-2 15,-1-17 0-15</inkml:trace>
  <inkml:trace contextRef="#ctx0" brushRef="#br0" timeOffset="102962.0428">6154 8789 52 0,'29'9'26'0,"-5"50"-32"0,-16-40 54 16,5 9-45-16,3 7 0 15,-3 3 1-15,1-3 0 16,-6 0-6-16,-3 1 1 16,-2-4 3-16,-6-3 1 15,-2-6-4-15,-3-11 1 0,-3-10-3 16,0-6 1-16,4-10-1 16,1-10 0-16,6-4 0 15,3-10 0-15,5 1 1 16,8-3 1-16,5 4 1 15,8 3 0-15,-5 10 2 16,5 4 0-16,3 7 0 16,5 8 1-16,-3 6 0 15,-2 3 1-15,2 9 0 16,-2 5 0-16,-3 2-2 16,0 7 1-16,-2-2-1 15,-1 2 0-15,1 0-3 16,-6-4 1-16,-3-1-6 15,-2-2 1-15,-3-2-9 16,1-2 0-16,-6-1-5 16,2-6 1-16</inkml:trace>
  <inkml:trace contextRef="#ctx0" brushRef="#br0" timeOffset="103397.1076">7239 8840 54 0,'-11'-2'27'0,"-52"11"-39"0,42-4 50 16,-6 2-37-16,-7 5 0 0,-8 7 0 16,2 4 1-16,5 5-3 15,6 1 1-15,6-3 1 16,7 4 0-16,10-4-1 15,12-5 1-15,10-7 0 16,7-4 0-16,4 1 0 16,-6-4 0-16,16-11 0 15,-8 1 0-15,6-11 0 16,-6-2 0-16,-6-1-1 16,-1 1 0-16,-6 2-1 15,-3 4 1-15,0 8 0 16,-2 7 1-16,2 7-1 15,0 6 1-15,6 4 1 16,-1 1 0-16,1 3 0 16,-1 0 0-16,3 4 0 15,-2-6 0-15,-1-3-4 16,-4-2 1-16,-1-7-8 16,-3-5 1-16,-2-5-9 0,3-7 0 15</inkml:trace>
  <inkml:trace contextRef="#ctx0" brushRef="#br0" timeOffset="103667.4979">7649 8829 52 0,'5'-10'26'0,"-34"27"-32"0,16-10 43 0,-5 0-36 15,-6 7 1-15,0 7-1 16,0 3 0-16,-2 6-2 15,7 3 1-15,6 2 1 16,8-4 1-16,5-5-2 16,10 0 1-16,9-3 0 15,10-2 1-15,0-2-1 16,3-2 0-16,2-6-1 16,-2-4 0-16,2-4-7 15,-2-3 1-15,-6-5-10 16,4 3 1-16</inkml:trace>
  <inkml:trace contextRef="#ctx0" brushRef="#br0" timeOffset="104072.364">8033 8892 52 0,'-8'-9'26'0,"-19"-3"-34"0,19 5 43 16,-2 0-35-16,-3 0 0 15,-3 0 1-15,0 2 0 16,3 3-2-16,2 2 1 16,3 0 0-16,3 2 0 15,2 3 1-15,3-1 0 16,0 1 0-16,3 0 0 16,-1-3 0-16,1 3 1 0,-3-3-1 15,0-2 1-15,0 3-2 16,-3-1 1-16,1-2-1 15,-1 0 1-15,-2 0-2 16,0 5 1-16,-1 2 0 16,4 7 0-16,-1 5 1 15,0 4 0-15,3 3 0 16,0 2 0-16,3 5 0 16,0-2 1-16,5 4-1 15,2 5 1-15,3 2-5 16,1-2 1-16,-1 0-5 15,0-4 0-15,-2-11-9 16,-3-1 0-16</inkml:trace>
  <inkml:trace contextRef="#ctx0" brushRef="#br0" timeOffset="104297.1835">8070 8866 56 0,'0'0'28'0,"-50"10"-31"0,26-8 50 15,-11 3-46-15,-12 2 0 16,-4 2 0-16,1 1 0 16,-3 4-5-16,6 0 1 15,4 0-7-15,9-2 1 0,5 2-7 16,13 0 0-16</inkml:trace>
  <inkml:trace contextRef="#ctx0" brushRef="#br0" timeOffset="105498.6727">10009 8742 40 0,'5'4'20'0,"3"-32"-19"16,-2 16 30-16,2 1-28 16,5-6 0-16,8-2 0 15,0-2 1-15,8 2-6 16,3 5 0-16,5 5 4 16,0 6 1-16,5 13-2 15,1 11 0-15,-3 10 0 16,-6 13 0-16,-8 15 1 15,-10 9 0-15,-8 5-1 0,-13-2 1 16,-11-1-1-16,-8-4 0 16,-5-2 0-16,0-10 0 15,3-10 0-15,2-11 0 16,8-9 1-16,8-12 0 16,8-12 0-16,10-10 0 15,12-2 0-15,12-4 1 16,11-1-1-16,3 6 1 15,7-1-2-15,3 0 1 0,1 3-5 16,-4 2 1-16,-5 4-7 16,-5 3 0-16,-8 0-9 15,-13 3 0-15,-5 1 0 16,-11-1 0-16</inkml:trace>
  <inkml:trace contextRef="#ctx0" brushRef="#br0" timeOffset="106219.3743">11314 8351 54 0,'5'-26'27'0,"-32"5"-41"16,17 14 59-16,-9-5-44 16,-4 3 1-16,-9 2 0 15,-11 0 1-15,1 7-4 16,0 4 1-16,-1 6 1 15,1 4 1-15,2 12-1 16,6 9 0-16,5 15 0 16,8 4 0-16,8 4 0 15,7-11 0-15,9-2 0 16,5-3 1-16,8-4 0 16,2-5 0-16,3-7 0 15,6-7 0-15,5-8 0 16,2-8 0-16,3-8 0 15,5-2 0-15,3 0-2 16,3 2 1-16,2 1-1 0,3 1 0 16,3 6-1-16,-1 4 1 15,1 9 0-15,-3 8 0 16,-6 11 1-16,-7 10 0 16,-13 2 0-16,-9 7 0 15,-15-7 0-15,-14 5 0 16,-7-1-1-16,-14 3 0 15,-13-4-4-15,0-8 0 0,-5-7-5 16,-1-9 0-16,6-5-11 16,8-9 1-16</inkml:trace>
  <inkml:trace contextRef="#ctx0" brushRef="#br0" timeOffset="107841.2414">11710 8591 31 0,'-18'-14'15'0,"7"-5"0"16,11 12 13-16,0-5-23 16,6-4 0-16,2-3 2 15,5-2 1-15,5-3-11 16,14-2 1-16,10-2 6 15,11-5 0-15,16-7-3 16,16-2 0-16,15-12-2 16,17 2 1-16,18 0-1 0,5 3 1 31,95 0-1-31,-31 18 0 16,-16 15 0-16,-11 18 1 15,-10 17 0-15,-11 21 0 16,-5 7 1-16,0 9 0 15,-11 10-1-15,8 14 1 16,-5 9 0-16,0-6 1 16,5 6 0-16,0 0 0 15,-2 6 0-15,-1-11 0 0,1-6 0 16,10-8 1-16,-3-4-2 16,-2-7 0-16,8-10 1 15,-6 1 0-15,1-13-1 16,-11-4 0-16,-3-7 0 15,-10-7 1-15,-9-5-1 16,-15-4 1-16,-16-10-1 16,-16-5 0-16,-13-7-1 15,-16-4 0-15,-13-6-1 16,-14-3 0-16,-10-1-1 16,-8-7 0-16,-5-2 0 15,-6-8 0-15,-2-1 0 16,-3 1 1-16,3 6 0 15,0 1 0-15,2 6 1 16,3 6 0-16,0 3-1 16,3 7 0-16,2 4 0 15,6 6 0-15,8 6 0 0,4 10 1 16,7 14-1-16,1 7 0 16,6 7 0-16,9 0 1 15,-1-3 0-15,5 6 0 16,-2-1-1-16,-1 5 1 15,-4 0 0-15,-9-2 1 16,-7-5 0-16,-11-5 1 16,-14-4 0-16,-7-3 1 15,-16-7 0-15,-13 0 0 0,-14-2-1 16,-18 0 1-16,-5 2-2 16,-3-7 1-16,-3-2-1 15,3 0 1-15,5 2-5 16,16 0 0-16,11 0-5 15,10 2 0-15,9 1-7 16,9-1 0-16,15 1-4 16,12-6 0-16</inkml:trace>
  <inkml:trace contextRef="#ctx0" brushRef="#br0" timeOffset="109327.3033">18166 9165 33 0,'3'0'16'0,"10"7"-9"0,-8 2 26 16,1 10-32-16,2 7 1 16,0 7 1-16,2 7 0 0,1 2-4 15,-1 3 1-15,4-5 2 16,-4-7 0-16,1-5 0 15,-1-4 0-15,1-6 0 16,-3-6 1-16,0-7-1 16,-3-5 1-16,0-12-1 15,1-4 0-15,4-15-1 16,1-9 0-16,-1 0-2 16,1-2 1-16,2 9-1 15,6 7 0-15,2 10-1 16,3 8 1-16,0 11 0 15,-1 11 1-15,1 12 0 16,-3 4 0-16,-2 3 0 16,-1-2 1-16,-2-1 0 15,-2-4 1-15,-4-7-1 16,1-7 1-16,-3-7 0 16,0-8 0-16,-3-6 0 15,0-10 1-15,-2-12-2 0,2-6 1 16,3-8-2-16,0 3 1 15,5 4-1-15,3 10 0 16,5 7-1-16,-2 11 0 16,-1 13 1-16,3 11 1 15,6 12-1-15,-3 11 1 16,0 3 0-16,-3 3 1 16,-3-6 0-16,-2-1 0 15,-3-1-4-15,-2-5 0 0,-3-4-5 16,0-5 0-16,0-6-9 15,-3-8 1-15,6-7-3 16,2-10 0-16</inkml:trace>
  <inkml:trace contextRef="#ctx0" brushRef="#br0" timeOffset="109702.2385">19116 9379 49 0,'13'33'24'0,"-5"21"-30"15,-2-45 48-15,4 8-41 16,3-1 1-16,1-4 0 16,2-3 1-16,2 1-3 15,1-3 0-15,2-2 2 16,0-5 0-16,-3-5-1 16,1-7 0-16,-1-7 0 15,-2-4 0-15,-2-5-2 0,-1 2 1 16,0 5-1-16,6 4 1 15,-1 12-2-15,6 10 1 16,5 9 0-16,0 7 1 16,0 10 1-16,-2 2 1 15,-1 7 0-15,-2 5 1 16,-3 9 0-16,-5-5 1 16,-5-2-2-16,-4-5 1 15,-4-4-3-15,-6-3 1 0,-2-9-6 16,-5-5 0-16,-6-11-7 15,-3-6 0-15,-2-1-6 16,5-13 0-16</inkml:trace>
  <inkml:trace contextRef="#ctx0" brushRef="#br0" timeOffset="110152.5309">20280 9198 56 0,'-31'-5'28'0,"-33"24"-41"16,43-12 53-16,0 2-39 16,-6 5 1-16,-2 10 0 15,-3 7 0-15,1 6-3 0,2 3 1 16,7 3 2-16,12-8 0 15,10-2-1-15,10-3 1 16,6-4-1-16,3-2 1 16,10-10 0-16,5-9 0 15,1-8-1-15,-1-2 0 16,-2-9 0-16,0-7 0 16,-1-7-1-16,-4-7 1 15,-3-1-1-15,-6 6 0 16,1 6-1-16,-3 3 0 0,-1 14 0 15,1 12 0-15,-2 7 0 16,-1 9 1-16,0-2-1 16,0 6 1-16,0 1 1 15,3-2 0-15,3-3-4 16,2-2 1-16,0-3-6 16,3-2 1-16,0-4-10 15,2-3 1-15</inkml:trace>
  <inkml:trace contextRef="#ctx0" brushRef="#br0" timeOffset="110603.2602">21019 9311 50 0,'-6'-19'25'0,"-44"17"-29"16,34-1 41-16,-5 3-35 0,-8 3 1 31,-19 25 2-31,8 5 0 15,9 4-6-15,10-1 0 16,7-3 4-16,12-8 0 16,10-1-1-16,10-3 0 15,3-4-2-15,0-10 0 16,1-3-1-16,-1-11 0 16,0-9-1-16,0-15 1 15,0-21-2-15,-2-11 1 16,-9-5 0-16,-4-3 0 15,-9-11 1-15,-5 7 0 0,-2 9 1 16,-1 9 0-16,0 13 1 16,9 11 1-16,-1 14 0 15,3 12 1-15,3 16 0 16,-1 15 0-16,9 9 0 16,0 14 1-16,4 0-1 15,4 7 0-15,-1 9-1 16,1 8 0-16,2-3-4 15,3-4 1-15,2-3-7 16,4-7 0-16,4-5-9 16,-2-4 0-16,-1-5-2 15,6-10 1-15</inkml:trace>
  <inkml:trace contextRef="#ctx0" brushRef="#br0" timeOffset="110813.5237">21452 9534 61 0,'0'-23'30'0,"-29"-17"-38"0,21 23 63 16,-5-6-50-16,0-10 1 16,2-7-1-16,3 0 1 15,8 2-9-15,6-4 1 16,12-1 4-16,9 1 1 16,12 9-3-16,12 5 0 15,2 14-4-15,7 7 0 16,9 9-7-16,8 15 0 15,-8 11-9-15,5 5 0 0</inkml:trace>
  <inkml:trace contextRef="#ctx0" brushRef="#br0" timeOffset="130675.7015">6406 5639 35 0,'8'-2'17'0,"-8"2"-17"15,0 5 18-15,0 4-17 16,0 8 1-16,2 6 2 15,1 8 0-15,2 11-4 16,0 15 0-16,3 8 4 16,0 11 0-16,5 4 0 15,1 7 0-15,-1 4-1 16,0 3 1-16,0-7-2 16,1-2 1-16,-4-7-4 0,-4-10 1 15,-4-9-5-15,-4-10 1 16,-4-11-10-16,-2-12 0 15</inkml:trace>
  <inkml:trace contextRef="#ctx0" brushRef="#br0" timeOffset="134339.4941">6795 5602 33 0,'13'-38'16'0,"-11"24"-9"0,-2 12 17 15,-5-1-21-15,-5 1 0 16,-6 0 3-16,-8-1 0 0,-5 1-8 16,-3 2 1-16,-5 5 4 15,-3 4 1-15,1 3-2 16,7 9 0-16,0 3-1 16,3 1 1-16,5 4-2 15,6 4 1-15,4-3 0 16,4 1 0-16,5 2 0 15,5 2 0-15,2-5-5 16,1 1 1-16,-1 0-11 16,1-3 1-16</inkml:trace>
  <inkml:trace contextRef="#ctx0" brushRef="#br0" timeOffset="134638.9648">6765 6289 47 0,'-10'7'23'0,"-56"4"-19"0,45-8 34 15,-9 1-37-15,-9 1 1 16,-4 0 0-16,-4 2 0 0,-4 0-3 16,-1 0 1-16,7 0-1 15,2-2 0-15,1-1-5 16,5 1 0-16,8-2-9 16,2-1 0-16</inkml:trace>
  <inkml:trace contextRef="#ctx0" brushRef="#br0" timeOffset="134896.0151">6966 6303 46 0,'19'-12'23'0,"-19"45"-21"15,3-21 36-15,-1 11-35 16,1 5 1-16,2 5 1 16,3 3 0-16,0 6-7 0,3-9 1 15,-3 0 1-15,2-3 1 16,-2-1-8-16,3-8 0 16,-3-7-9-16,0-5 0 15</inkml:trace>
  <inkml:trace contextRef="#ctx0" brushRef="#br0" timeOffset="135060.4278">6940 6171 58 0,'8'-42'29'0,"-8"23"-40"16,-5 9 50-16,-1 3-41 16,4 3 1-16,2-3-9 15,5 7 0-15,6 2 2 16,7 5 1-16,3 7-8 15,6 5 1-15</inkml:trace>
  <inkml:trace contextRef="#ctx0" brushRef="#br0" timeOffset="135228.9504">7395 6608 58 0,'42'57'29'0,"-28"-31"-39"15,-12-17 62-15,4 1-50 16,-4-3 1-16,1-3 1 15,-3-1 1-15,0-10-6 16,0-8 0-16,0-6 3 0,0-2 1 16,0-5-3-16,3-8 1 15,2-4-1-15,3 0 1 16,2 7-2-16</inkml:trace>
  <inkml:trace contextRef="#ctx0" brushRef="#br0" timeOffset="135381.6505">7736 6655 78 0,'0'0'39'0,"24"50"-51"0,-16-36 39 0,0 7-37 16,3 3 0-16,-3-3-10 15,2 0 0-15,3-5 18 16,1-4 1-16</inkml:trace>
  <inkml:trace contextRef="#ctx0" brushRef="#br0" timeOffset="135961.1543">8419 6352 24 0,'-8'-7'12'0,"0"5"-1"15,6-1 12-15,-1 1-19 0,-2 2 1 16,-3 2 4-16,0 1 0 16,-3 1-10-16,1 8 0 15,-6 7 7-15,2 7 1 16,1 2-2-16,3 3 0 15,-1 6-3-15,3-4 1 16,3-5-2-16,2-2 1 16,6-2-1-16,2-5 0 15,3-5 0-15,5-10 0 0,1-4 0 16,1-9 0-16,-1-12 0 16,-1-10 0-16,-3-13-1 15,-4-15 1-15,-4-5-1 16,-7-2 0-16,-6 1 1 15,-2-1 1-15,-3 9 0 16,1 10 1-16,1 10 0 16,4 6 1-16,2 12 1 15,5 19 0-15,11 19-1 16,8 14 0-16,10 12 1 16,9 16 0-16,2 19-1 15,8 7 0-15,5 2-5 16,11 8 1-16,2-1-6 15,1-4 0-15,-1-12-11 16,6-10 1-16,0-9-9 16,0-16 1-16</inkml:trace>
  <inkml:trace contextRef="#ctx0" brushRef="#br0" timeOffset="136501.3162">10107 6173 46 0,'0'-11'23'0,"-16"15"-19"15,11-4 34-15,0 7-34 16,-3 5 1-16,-6 7 5 0,-1 11 0 16,-4 18-11-16,-2 10 0 15,-3 6 7-15,-2 9 1 16,-9 4-3-16,1 6 1 15,2-6-4-15,3-6 1 16,3-8-1-16,2-13 0 16,5-6-6-16,6-11 0 15,5-9-11-15,5-8 1 16,11-11-5-16,16-10 0 0</inkml:trace>
  <inkml:trace contextRef="#ctx0" brushRef="#br0" timeOffset="136726.3799">10316 6728 64 0,'-3'-4'32'0,"-55"-8"-34"15,37 5 60-15,-5-7-56 16,-14 2 1-16,-10 3-1 16,-16-8 1-16,-3-4-4 15,3 0 0-15,-1 0 1 16,1-3 1-16,5 1-5 15,6-3 0-15,10 2-6 16,11-6 0-16,7 6-10 16,16 1 0-16,11 4 0 15,14 0 1-15</inkml:trace>
  <inkml:trace contextRef="#ctx0" brushRef="#br0" timeOffset="137162.0343">11319 6206 42 0,'-35'-2'21'0,"-39"23"-25"16,53-19 43-16,-5 8-35 15,-9 9 0-15,4 2 1 16,-1 7 0-16,3 5-7 16,2 0 0-16,6 0 5 15,8-5 1-15,5-2-3 16,8-3 1-16,3-4 0 16,7-2 0-16,9-8 0 15,5-2 0-15,5-2 0 16,0-3 0-16,0 5 0 15,3 3 0-15,-3 1-1 16,0 6 1-16,-8-1-1 16,-2 3 0-16,-9 2-1 15,-5 3 1-15,-7-1-3 16,-6 8 0-16,-5-3-5 0,-3 0 1 16,0 1-11-16,-5-6 0 15,7-2-1-15,6-9 1 16</inkml:trace>
  <inkml:trace contextRef="#ctx0" brushRef="#br0" timeOffset="137538.0816">11343 5635 29 0,'8'2'14'0,"-6"29"-5"16,1-22 24-16,0 10-25 15,2 7 1-15,3 16 4 16,0 19 0-16,2 12-18 15,1 9 1-15,-1 10 11 16,1 7 0-16,-3-3-4 16,5-6 0-16,3-6-2 15,0-4 1-15,0-7-1 16,0-7 0-16,0-7-3 16,-3-14 1-16,0-8-8 15,-2-11 1-15,2-12-10 16,-3-9 0-16</inkml:trace>
  <inkml:trace contextRef="#ctx0" brushRef="#br0" timeOffset="137792.7118">11766 6246 48 0,'-11'-7'24'0,"-36"5"-21"16,28 2 34-16,-7 2-35 15,-9-2 1-15,-2 0 0 16,-5 0 1-16,8-2-6 16,5 2 0-16,2 0-3 15,6 0 1-15,0 2-11 16,2 8 0-16</inkml:trace>
  <inkml:trace contextRef="#ctx0" brushRef="#br0" timeOffset="138033.139">11438 7041 69 0,'5'-28'34'0,"-31"-3"-47"0,20 20 61 16,1-6-48-16,0-2 0 15,0-7-3-15,2 3 1 16,3 4-2-16,0 0 0 16,3 5-10-16,2 2 0 15,3 10-3-15,10 2 0 0</inkml:trace>
  <inkml:trace contextRef="#ctx0" brushRef="#br0" timeOffset="138197.2125">12216 6710 67 0,'8'-19'33'0,"-11"0"-51"16,3 14 68-16,-5 3-61 15,0 0 1-15,-9-1-23 16,1 1 1-16</inkml:trace>
  <inkml:trace contextRef="#ctx0" brushRef="#br0" timeOffset="139264.0124">10578 7114 18 0,'3'-9'9'0,"-11"2"-8"16,8 7 10-16,0 0-11 16,0 0 0-16,0 0 0 15,0 0 1-15,0-5-1 16,-3 3 1-16,0 2 0 16,1 0 1-16,-3 2 0 15,-3 0 0-15,-3 3-1 16,-8 2 1-16,-10 0-1 15,-8 2 0-15,-10 1-1 16,-9-3 0-16,3-2 0 0,-2-1 1 16,-4-4-1-16,7 0 0 15,4 3 0-15,6 1 1 16,7 3-1-16,6 3 0 16,3 4 0-16,2 2 1 15,0 6 0-15,3-1 0 16,2 2 1-16,-2 1 0 0,-5-3 0 15,-1-2 1 1,-5-5 0-16,-7 0 1 0,-9 0-1 16,3-4 0-16,-5-1-1 15,-3-7 0-15,5 1-6 16,6-3 1-16,8 2-7 16,5-2 0-16</inkml:trace>
  <inkml:trace contextRef="#ctx0" brushRef="#br0" timeOffset="141591.2357">13727 5741 41 0,'5'-7'20'0,"-2"21"-19"15,-3-12 20-15,0 10-18 0,2 0 0 16,3-3 4-16,1 5 0 16,-1 10-8-16,0 1 0 15,1 8 7-15,-1 10 0 16,-2 4-1-16,2 9 1 15,3 8-2-15,0 6 1 16,-3 10-1-16,0 5 1 16,-2-8-2-16,-3 1 0 15,0-12-1-15,0-5 0 0,0-9-1 16,0-3 0-16,3-11-1 16,2-12 0-16,0-10-3 15,3-9 0 1,0-11-8-1,-3-4 1-15,1-1-8 16,-4 0 1-16,-2-1-2 16,-2 3 1-16</inkml:trace>
  <inkml:trace contextRef="#ctx0" brushRef="#br0" timeOffset="142521.7057">13777 5705 30 0,'5'-7'15'0,"-13"3"-20"15,8-1 26-15,0 2-19 16,3-1 1-16,5 1 2 0,5 3 1 16,3 3-6-16,13 1 0 15,8 4 4-15,5 3 1 16,1 3-1-16,-4 5 0 15,-4 0-2-15,-9 0 0 16,-5 4-1-16,-10 6 1 16,-11-4-1-16,-8 4 1 15,-5 4-1-15,-6 0 0 16,-2-3 1-16,-5-2 0 16,2 1-1-16,3-8 1 0,2-2-1 15,6-3 0-15,8-2-1 16,2 3 1-16,11-1 0 15,10 1 0-15,6-1-1 16,5-2 1-16,11 7 0 16,2 5 0-16,1 9 0 15,2 3 0-15,0 4 0 16,-6 1 1-16,-7-1 0 16,-5 7 0-16,-12-4 1 15,-4 0 0-15,-14-1 0 16,-10 4 0-16,-5-1 0 15,-11-7 1-15,-14-3-1 16,-4-9 0-16,-9-2-2 16,-2-7 0-16,8-7-4 15,5-5 0-15,5-7-6 16,6-2 0-16,7-8-11 16,9-4 1-16,7-5-1 15,8-4 1-15</inkml:trace>
  <inkml:trace contextRef="#ctx0" brushRef="#br0" timeOffset="142821.9141">14605 5806 45 0,'11'-37'22'0,"-33"37"-32"0,14 0 46 0,-7 7-30 15,1 0 0-15,1 16 4 16,0 13 1-16,2 18-12 16,3 19 0-16,3 11 8 15,2 13 0-15,6 6-3 16,2-6 0-16,3 1-2 16,0 1 1-16,0-9-6 15,3-6 0-15,2-15-6 16,6-11 1-16,-4-13-10 15,1-12 0-15,5-14-1 16,9-17 0-16</inkml:trace>
  <inkml:trace contextRef="#ctx0" brushRef="#br0" timeOffset="143122.1438">14920 6514 55 0,'-16'5'27'0,"-34"16"-34"0,36-11 58 15,-1 6-46-15,-1 5 1 16,0 7 2-16,3 5 0 16,5 7-11-16,8 5 1 15,10-5 6-15,9-2 1 16,5-8-3-16,5-9 0 16,2-4-1-16,1-12 0 0,0-8-1 15,0-11 0-15,-11-9-2 16,-5-10 1-16,-8 0-4 15,-8-5 0-15,-6 0-2 16,-4-1 0-16,-3 8-4 16,-1 5 1-16,4 3-8 15,4 6 1-15,6 5 1 16,8 8 0-16</inkml:trace>
  <inkml:trace contextRef="#ctx0" brushRef="#br0" timeOffset="143392.5624">15351 6512 41 0,'11'-16'20'0,"-22"-1"-19"15,8 10 41-15,-4 5-36 16,-1 4 0-16,-6 7 5 16,1 8 1-16,-3 4-14 0,0 7 0 15,6 5 9-15,5 5 0 16,5 4-3-16,2 5 0 15,9-4-2-15,10-6 0 16,5-2-2-16,9-9 1 16,-3-5-4-16,2-6 1 15,3-13-5-15,-3-9 0 16,1-10-9-16,-1-8 1 16,1-11-5-16,-4-6 0 15</inkml:trace>
  <inkml:trace contextRef="#ctx0" brushRef="#br0" timeOffset="143647.6565">15700 5785 50 0,'0'47'25'0,"0"19"-27"16,6-35 44-16,-4 18-41 15,-2 10 1-15,3 11 0 16,-3 15 0-16,3 2-3 16,-3-2 1-16,2-10 0 15,4-4 0-15,-1-13-4 16,3-11 1-16,2-11-9 16,6-13 1-16,5-9-5 15,1-9 1-15</inkml:trace>
  <inkml:trace contextRef="#ctx0" brushRef="#br0" timeOffset="143887.8793">16103 6420 47 0,'10'-16'23'0,"-18"51"-28"0,3-26 44 16,-8 8-33-16,-14 4 0 16,1 3 3-16,-3 4 0 0,0-2-12 15,2 4 1-15,6 3 7 16,5 0 1-16,8 0-3 15,8 2 0-15,8-2-1 16,8-4 0-16,8-4-1 16,7-6 1-16,7-5-5 15,4-2 0-15,5 0-7 16,1-3 0-16,-3 1-10 16,3-6 1-16</inkml:trace>
  <inkml:trace contextRef="#ctx0" brushRef="#br0" timeOffset="144337.9189">16994 5458 48 0,'0'0'24'0,"-5"10"-30"0,5-6 35 0,0 4-24 15,3 1 0-15,2 17 3 16,3 11 0-16,5 13-10 16,3 4 0-16,2 14 8 15,-2 19 0-15,0 10-3 16,0-1 1-16,-3 12-3 16,-2-7 1-16,-1 0-3 15,1-14 1-15,0-7-3 16,-1-11 0-16,6-8-3 15,0-12 1-15,2-9-6 16,1-14 1-16,5-14-6 16,5-10 0-16</inkml:trace>
  <inkml:trace contextRef="#ctx0" brushRef="#br0" timeOffset="144519.1414">17616 6401 58 0,'3'-21'29'0,"-59"14"-41"0,35 7 54 16,-14 0-42-16,-4 0 0 16,-9 3-1-16,1-1 1 15,2 0-2-15,10 3 0 16,6 0-5-16,8-5 0 16,2 0-8-16,9 0 1 15</inkml:trace>
  <inkml:trace contextRef="#ctx0" brushRef="#br0" timeOffset="144773.5786">17468 5527 56 0,'8'-5'28'0,"-27"42"-37"15,17-20 51-15,-1 11-40 16,3 10 1-16,3 4 1 15,-1 17 1-15,4 14-6 16,-1 9 0-16,0 0 3 16,0 8 0-16,1 4-1 15,-4-2 0-15,1-5-3 16,0-10 0-16,-3-1-5 16,2-11 0-16,4-1-10 15,-1-12 0-15</inkml:trace>
  <inkml:trace contextRef="#ctx0" brushRef="#br0" timeOffset="145089.4322">17806 6705 62 0,'32'-21'31'0,"-5"2"-37"0,-19 9 54 16,2-8-45-16,1-6 0 15,-1-4 0-15,-2-17 0 16,-2 1-6-16,-9-8 1 0,-8 5 2 15,-7 11 1-15,-3 1-3 16,-3 12 0-16,3 6 0 16,2 8 0-16,-2 11 1 15,2 10 0-15,6 7 0 16,5 11 1-16,3 6 0 16,8 1 0-16,5-2 0 15,5 8 0-15,8-10-3 16,5-5 1-16,6-5-5 15,3-4 1-15,2-7-7 16,2-7 1-16,4-12-4 16,-1-7 0-16</inkml:trace>
  <inkml:trace contextRef="#ctx0" brushRef="#br0" timeOffset="145420.0067">18235 6223 46 0,'-10'-19'23'0,"-12"19"-24"0,17 5 43 16,-3 2-39-16,3-3 0 15,-6 15 1-15,1 7 1 16,-1 2-6-16,3 5 0 16,0 2 3-16,6-2 1 15,2 0-1-15,5-4 0 16,3-6-1-16,2-6 0 16,4-6-1-16,1-6 1 15,4-5-1-15,5-7 0 0,0-2-1 16,2-6 1-1,-2 1-1-15,-3 3 0 0,0 6 0 16,0 5 1-16,3 5 0 16,0 6 0-16,0 6 0 15,0 4 0-15,-3 2 0 16,-3 3 0-16,1-5-4 16,-6 1 0-16,0-4-4 15,-5-1 1-15,-2-5-10 16,-1-5 1-16</inkml:trace>
  <inkml:trace contextRef="#ctx0" brushRef="#br0" timeOffset="146319.9562">19021 6112 38 0,'10'3'19'0,"-28"4"-23"0,10-5 27 16,-5 3-22-16,-3-1 0 16,-5 6 1-16,-3 4 0 15,0 5-2-15,3 4 1 16,0 8 1-16,0 9 1 15,2 4-1-15,3 1 0 16,6-5 0-16,4 0 1 0,6-2-1 16,6-10 1-16,-1-7 0 15,3-14 0-15,5-7-1 16,3-12 1-16,5-11-1 16,-2-17 0-16,-1-7-2 15,-2-17 0-15,0-6 0 16,-5-20 0-16,-4 1-1 15,-7 0 0-15,-2 2 1 16,-1 4 0-16,-2 8 0 16,0 14 1-16,-1 12 0 15,1 11 0-15,2 12 1 16,3 10 1-16,3 20-1 16,0 20 1-16,-1 11-1 15,6 14 0-15,0 15 0 16,3 21 0-16,-3 4-3 15,0-2 1-15,2 2-2 0,3-6 0 16,6-6 0-16,2-13 0 16,3-10 0-16,5-9 0 15,3-15 2-15,0-6 0 16,2-15 0-16,8-16 1 16,-5-14-1-16,-2-3 0 15,-6-9 0-15,-5-2 0 16,-8 7-1-16,-9 2 1 15,-4 3-1-15,-8 6 1 16,-8 8 1-16,-6 4 0 16,1 12 0-16,-1 10 0 0,3 6 0 15,0 8 1-15,3 4-1 16,5 0 1-16,5-2 0 16,3-2 0-16,8-5-1 15,6-10 1-15,4-7 0 16,6-9 0-16,-3-9-2 15,3-10 0-15,2-11-2 16,9-6 0-16,-1-1-1 16,3 4 0-16,-5 2 0 15,0 10 0-15,2 5 2 16,6 6 1-16,2 13 1 16,3 11 1-16,5 11-1 15,3 11 1-15,0 1-4 16,-3 8 0-16,3 4-12 15,0-4 0-15,0-3-3 16,-8 3 0-16</inkml:trace>
  <inkml:trace contextRef="#ctx0" brushRef="#br0" timeOffset="150944.9894">15849 7467 53 0,'0'21'26'0,"-14"28"-25"15,12-27 27-15,2 18-26 16,0 4 1-16,2 6 1 16,4-3 1-16,-1 4-6 15,0 3 1-15,3 1 2 16,-3-4 1-16,1-1-1 16,-4-3 0-16,1-7-2 15,0-5 0-15,-1-7-5 16,1-2 1-16,2-5-7 15,1-7 0-15,-1-4-6 16,5-3 1-16</inkml:trace>
  <inkml:trace contextRef="#ctx0" brushRef="#br0" timeOffset="151200.3738">16304 7777 57 0,'-8'-4'28'0,"-64"13"-38"0,51-9 55 0,-11 5-43 16,-10-3 1-16,-3 3 1 15,-3-3 0-15,1 3-4 16,-1 7 0-16,6-1 3 16,2-1 0-16,8-3-4 15,6 7 1-15,7-5-6 16,9 1 0-16,10-3-10 15,8-5 1-15,10-2-3 16,11-7 1-16</inkml:trace>
  <inkml:trace contextRef="#ctx0" brushRef="#br0" timeOffset="151470.5842">16330 7380 57 0,'-3'0'28'0,"-18"21"-37"16,16-7 58-16,0 0-42 0,2 12 0 16,0 9 2-16,3 12 1 15,0 7-14-15,6 15 1 16,4-6 8-16,1 8 1 16,7 6-4-16,1-1 0 15,5-3-2-15,2-3 1 16,-2-9-2-16,-3-2 0 15,3-7-5-15,-6-3 0 16,-2-11-8-16,-2-8 1 16,-1-4-8-16,3-7 0 0</inkml:trace>
  <inkml:trace contextRef="#ctx0" brushRef="#br0" timeOffset="151979.9308">17457 7361 46 0,'6'33'23'0,"-12"37"-27"0,4-44 36 0,-1 12-29 16,0 11 1-16,3 8 1 16,3-1 0-16,2 3-7 15,1 2 1-15,-1-2 4 16,0-5 0-16,0-7-2 15,1-7 0-15,-1-2-5 16,3-12 0-16,0-15-9 16,0-8 1-16,2-15-3 15,-2-7 1-15</inkml:trace>
  <inkml:trace contextRef="#ctx0" brushRef="#br0" timeOffset="152220.982">17740 7352 52 0,'0'28'26'0,"-18"40"-34"0,15-49 53 15,-2 11-42-15,0 15 1 16,2 9 0-16,0 3 0 16,3 1-6-16,6 4 1 15,-1-1 3-15,3 2 1 16,2-4-3-16,1-5 0 15,2-4-2-15,3-11 0 16,0-3-8-16,2-10 1 16,1-8-8-16,0-3 1 0</inkml:trace>
  <inkml:trace contextRef="#ctx0" brushRef="#br0" timeOffset="152550.6994">18973 7610 31 0,'-2'3'15'0,"-20"11"-3"16,12-5 18-16,-3 15-23 15,-3 6 1-15,-3 13 4 16,1-1 1-16,-9 12-16 16,-4 0 1-16,-7 10 9 15,1-3 1-15,-2 0-4 0,2-7 0 16,5-7-2-16,0-7 0 16,6-7-4-16,7-5 1 15,6-9-9-15,8-7 1 16,10-5-10-16,14-5 0 15</inkml:trace>
  <inkml:trace contextRef="#ctx0" brushRef="#br0" timeOffset="152761.0216">19061 8170 56 0,'5'-12'28'0,"-55"-16"-28"15,28 14 45-15,-9-7-39 16,-4-7 0-16,-10-10 3 15,-10 0 1-15,-3-4-13 16,-9 0 0-16,4 2 7 16,10-7 0-16,5 0-9 15,6 4 0-15,5 1-15 16,5 4 1-16,6-6-2 16,15 1 0-16</inkml:trace>
  <inkml:trace contextRef="#ctx0" brushRef="#br0" timeOffset="185144.1997">13211 7173 35 0,'0'-10'17'0,"-3"1"-7"0,3 4 18 0,0-2-23 16,0 5 0-16,0 2 0 15,-3 2 0-15,1 8-8 16,-4-1 1-16,-2 8 4 16,-5 4 1-16,-5 2-3 15,-6 3 1-15,-3 0 0 16,-2-2 0-16,-2-3-1 15,4-3 1-15,3-1-1 16,6-3 1-16,5 0 0 16,5-4 0-16,8-3 0 15,8-3 0-15,7 3 1 16,9 0 0-16,8 5 0 16,8 0 1-16,-3 0-1 15,-3 7 0-15,-5 4 0 16,-5 3 1-16,-11 5-1 15,-7 4 0-15,-6-2-1 0,-11 2 1 16,-8-4-1 0,-7-6 1-16,-3-1-4 0,-3-3 0 15,0-7-6-15,6-7 0 16,5-2-10-16,8-3 0 16,2-13-1-16,6-8 1 15</inkml:trace>
  <inkml:trace contextRef="#ctx0" brushRef="#br0" timeOffset="185369.4473">13322 7241 47 0,'2'-7'23'0,"-23"33"-33"16,19-14 47-16,-1 6-32 15,3 8 1-15,0 7 2 16,3 5 0-16,-1 4-11 15,4 1 0-15,-1 8 7 16,3 1 0-16,0-3-6 16,2-6 0-16,1-8-7 15,-1-7 1-15,4-9-8 16,-1-7 1-16</inkml:trace>
  <inkml:trace contextRef="#ctx0" brushRef="#br0" timeOffset="185551.0188">13623 7523 46 0,'11'-2'23'0,"-16"21"-22"0,2-12 37 16,-5 2-34-16,-8 3 0 15,-5 0 1-15,-5-1 0 16,-1 4-8-16,1-6 0 16,2-2-1-16,3-5 1 15,0 1-12-15,10-1 1 16,0-11-2-16,6-3 1 15</inkml:trace>
  <inkml:trace contextRef="#ctx0" brushRef="#br0" timeOffset="185745.1941">13650 7220 52 0,'24'2'26'0,"-27"55"-37"15,3-41 55-15,0 10-38 16,0 7 0-16,0 7 1 15,-3 7 0-15,1 9-10 16,-1 6 1-16,0 1 3 16,1-2 0-16,2-7-10 15,0 0 1-15,0-2-9 16,5-5 0-16</inkml:trace>
  <inkml:trace contextRef="#ctx0" brushRef="#br0" timeOffset="186856.9273">13862 7914 49 0,'2'-7'24'0,"-2"0"-19"16,0 0 37-16,-2-5-38 15,2-2 1-15,-3-8 1 16,3-8 1-16,0-8-9 16,0-4 0-16,-3-7 5 15,1-1 1-15,2-6-3 16,0 2 0-16,2 0-1 15,1 2 0-15,-3 7-1 16,3 10 1-16,-3 16-2 16,5 14 1-16,3 15 0 15,5 11 1-15,3 9 0 16,5 10 1-16,0 10 0 0,0 9 0 16,3-1 1-16,-3 4 0 15,1-6-1-15,-1-9 0 16,0-5-3-16,0-2 0 15,0-11-5-15,-2-11 1 16,-3-8-5-16,-6-8 0 16,-2-4-1-16,-3-5 1 15,-7-5 4-15,-4-2 1 0,-4 0 6 16,-6-3 1-16,-3 1 5 16,-4 6 1-16,-6 3 2 15,-6 0 0-15,1 0-2 16,-1 0 1-16,1 3-4 15,2-1 1-15,0 2-9 16,3 3 0-16,3 3-10 16,7 2 1-16,9-3-4 15,5-4 0-15</inkml:trace>
  <inkml:trace contextRef="#ctx0" brushRef="#br0" timeOffset="187246.3219">14216 7495 49 0,'13'0'24'0,"-7"-2"-30"16,-1-1 46-16,0 3-38 0,0-2 0 16,3 4 1-16,0 5 0 15,0 8-4-15,0 3 0 16,-2 11 3-16,-6 3 0 15,0 6-1-15,-8-3 0 16,-3 1-1-16,-2-1 1 16,-3-2 0-16,-3-5 0 15,1-2 0-15,-1-7 0 16,3 0-1-16,9-3 1 16,4-2-1-16,11 0 1 0,8 0 0 15,7 3 1-15,4-1 0 16,7 1 0-16,3-3 1 15,-2-2 0-15,-1-1-3 16,1 1 1 0,-4-2-15-1,-7-1 0-15,-8-2-4 16,-5-16 0-16</inkml:trace>
  <inkml:trace contextRef="#ctx0" brushRef="#br0" timeOffset="187682.5309">14563 7450 42 0,'26'-30'21'0,"-31"23"-22"0,2 4 33 15,-5 1-27-15,-2 2 0 16,-4 2 1-16,-1 3 0 15,-4 7-9-15,1 2 1 16,-1-2 5-16,-2 4 0 16,2 5-3-16,1 3 0 15,2 2 0-15,3 0 1 16,5-1-1-16,5 4 0 0,6-3 0 16,7-8 0-16,1 1 0 15,5 0 0-15,2-3 0 16,6-1 0-16,3-4 0 15,2 3 0-15,0 1 0 16,3 1 1-16,-6 5-1 16,-2 3 1-16,-3-3 0 15,-8 2 0-15,-2 3 0 16,-6 0 0-16,-2 5-1 16,-3-5 1-16,-6 2-7 15,-7 0 1-15,-3-2-9 16,-2 2 0-16,2-7-1 15,3-9 0-15</inkml:trace>
  <inkml:trace contextRef="#ctx0" brushRef="#br0" timeOffset="188493.2666">14936 7504 24 0,'-13'-14'12'0,"2"19"-4"0,8-7 19 16,1-1-23-16,-4 6 1 15,1 1 1-15,-3 6 1 16,0 4-8-16,0 5 1 16,-2 7 5-16,-4 11 0 0,-1 1-2 15,-1 4 1-15,2 3-2 16,4-5 1-16,5 2-2 15,5 3 1-15,2-7-1 16,11-6 0-16,3-1 0 16,3-7 1-16,5-8-1 15,2-7 1-15,1-4-1 16,-1-5 1-16,-2-7-1 16,-8-5 1-16,-11-2-2 15,-8 0 0-15,-7 2 0 16,-9 3 0-16,-5 0-1 15,-5 1 0-15,0 6-1 16,3 2 1-16,-1 5-3 16,6 2 0-16,5 5-6 15,6 2 0-15,7 7-6 16,6-7 1-16</inkml:trace>
  <inkml:trace contextRef="#ctx0" brushRef="#br0" timeOffset="188868.5355">15502 7314 36 0,'13'-21'18'0,"-15"23"-17"0,2 1 28 0,-3 6-23 16,-2 5 1-16,-6 7 3 16,-5 12 1-16,-10 5-14 15,-6 16 0-15,-2 16 9 16,-1 17 1-16,1 0-4 16,7 10 1-16,9 2-3 15,12-5 1-15,12-5 0 16,15-7 0-16,16 1 0 15,3-6 0-15,5-11 0 16,8-12 1-16,7-4-5 16,-1-13 1-16,-1-6-9 15,-8-3 1-15,-5 0-10 16,-16-7 0-16</inkml:trace>
  <inkml:trace contextRef="#ctx0" brushRef="#br0" timeOffset="189544.4123">12136 7467 48 0,'-7'-3'24'0,"-36"-1"-24"15,33 6 36-15,-6 3-34 0,-3-5 0 16,1 7 0-16,-6 5 1 15,-5 4-4-15,-6 3 0 16,6 4 2-16,3 1 1 16,2 4-2-16,5-9 0 15,4 2 0-15,1-2 1 16,9-3-1-16,2 1 1 16,11-5-1-16,14-3 0 15,4-4 0-15,6 2 0 16,2 2 0-16,3 3 1 15,-2 2 0-15,-6 3 0 0,-3 1 1 16,-7 1 0-16,-11 2 0 16,-11-7 0-16,-8 3-1 15,-7-3 1-15,-6-2-2 16,-5 2 1-16,-3-2-7 16,-2-5 0-16,7-3-8 15,11 4 0-15,6-4-4 16,7-4 1-16</inkml:trace>
  <inkml:trace contextRef="#ctx0" brushRef="#br0" timeOffset="190054.5499">12150 7366 31 0,'13'28'15'0,"11"38"-10"16,-19-47 26-16,3 9-25 16,3 14 0-16,2 8 4 15,3 1 0-15,-6-1-13 16,-2-6 0-16,0 1 8 16,-3-3 1-16,1-6-5 15,-4-8 1-15,4-5-8 16,-1-6 0-16,3-5-10 15,0-8 1-15</inkml:trace>
  <inkml:trace contextRef="#ctx0" brushRef="#br0" timeOffset="190239.5807">12414 7791 48 0,'-2'5'24'0,"-43"5"-29"0,31-8 36 16,-4-2-31-16,-1-2 0 0,1 2-6 15,5 0 1-15,-1-3-4 16,6 1 0-16,3-3-3 16,8-4 0-16</inkml:trace>
  <inkml:trace contextRef="#ctx0" brushRef="#br0" timeOffset="190429.6062">12454 7516 48 0,'0'28'24'0,"-16"34"-25"16,13-46 51-16,1 5-49 15,2 7 1-15,-3 3 0 16,0 2 1-16,1 0-7 16,2-5 1-16,2 3-3 15,6-5 1-15,0-1-6 16,3-1 0-16,0-5-5 0,-1-3 0 15</inkml:trace>
  <inkml:trace contextRef="#ctx0" brushRef="#br0" timeOffset="190850.1368">12554 7940 44 0,'0'-24'22'0,"-2"-2"-18"0,2 12 42 16,-3 0-43-16,-2-10 1 16,0-11 1-16,-3-2 1 15,0-1-8-15,0 0 0 16,0 5 4-16,3 5 1 15,2 7-3-15,3 4 1 0,5 10-2 16,6 12 1-16,2 12 1 16,3 6 0-16,-3 5 1 15,0 3 0-15,1-1 0 16,-1 1 1-16,0-3-1 16,3-2 0-16,-3 0 0 15,0-10 0-15,-2-4-2 16,0-2 1-16,-4-6-2 15,1-1 1-15,0-6-4 16,-5-4 1-16,-6 0-3 16,-5 3 1-16,0-6 0 15,3 5 0-15,-3 3 0 16,0 0 1-16,-2 2 1 16,-1 2 1-16,-2 0 0 15,-6 1 1-15,1-3-2 16,-3 2 1-16,0-4-1 15,-1 2 1-15,4-5-3 0,5 0 0 16,-1 1-7-16,6 4 1 16,3-3-1-16,5 1 1 15</inkml:trace>
  <inkml:trace contextRef="#ctx0" brushRef="#br0" timeOffset="191284.7845">12660 7481 46 0,'-16'5'23'0,"9"-5"-29"16,4-3 48-16,3 6-42 15,0-3 1-15,5 2-1 16,0-2 1-16,1 0-1 15,2 0 0-15,5 2 1 16,0 1 0-16,3 4-1 16,0 5 1-16,-3 4 0 15,0 8 1-15,-2 4-1 16,-3 5 0-16,0 0 0 16,0-3 0-16,-3-2 0 15,-2-4 0-15,-6 4-1 16,0-2 1-16,1-5-1 15,-6 0 1-15,0-4-1 16,5-5 1-16,1-3 0 16,-1-2 0-16,6-2-1 15,5-1 1-15,2 1-1 0,1 0 1 16,2 0-3-16,3-3 1 16,0 0-7-16,-3 1 1 15,0-3-9-15,-2 0 1 16</inkml:trace>
  <inkml:trace contextRef="#ctx0" brushRef="#br0" timeOffset="191630.3022">12819 7575 40 0,'-3'0'20'0,"-12"14"-17"16,12-7 29-16,0-2-29 15,1 7 0-15,2 2 0 16,-3 2 0-16,0 1-4 16,3-1 0-16,0-2 3 15,3 0 0-15,2 0-2 16,3-2 0-16,0 0 1 16,3-3 0-16,2-2-1 15,3-2 0-15,0 2-1 16,2 3 1-16,-2-1 0 15,0 5 1-15,-3-2-1 16,-2 7 0-16,-3-3 0 16,-3-4 1-16,-5-3-3 15,-3-2 1-15,-5 0-7 0,-2 1 1 16,-1-4-7-16,1-1 0 16</inkml:trace>
  <inkml:trace contextRef="#ctx0" brushRef="#br0" timeOffset="192020.456">12909 7486 40 0,'3'7'20'0,"-22"2"-17"0,17-2 31 0,-1 7-29 15,0 5 0-15,-2 5 0 16,2 11 1-16,3-5-9 15,0-4 1-15,6 7 5 16,4-2 1-16,6-5-3 16,0-5 0-16,0-7 0 15,2-5 1-15,-2-4-2 16,0-5 1-16,-3 0 0 16,-2-5 0-16,-3-2-2 15,-6 0 1-15,-2 0-1 16,-2 3 1-16,-3-1-1 15,-3 2 0-15,-3 6-1 16,-2 2 1-16,0 4 0 16,-1 3 1-16,4 2-1 15,4 5 1-15,6-3-4 0,3-2 1 16,5 0-6-16,3 3 0 16,2 2-6-16,5-3 0 15</inkml:trace>
  <inkml:trace contextRef="#ctx0" brushRef="#br0" timeOffset="193131.6566">13089 6980 40 0,'-19'2'20'0,"-23"45"-24"15,34-32 33-15,-5 10-27 16,-3 18 1-16,0 16 2 16,0 11 0-16,0 3-7 15,8 14 1-15,8 7 4 16,16-2 0-16,11 7-1 15,20-5 1-15,17 0-2 16,10-7 0-16,11-5 1 16,5-14 0-16,13-4-3 15,3-8 0-15,7-4-7 16,4-10 0-16,-3 1-7 16,-3-15 1-16</inkml:trace>
  <inkml:trace contextRef="#ctx0" brushRef="#br0" timeOffset="193702.0956">19182 7055 47 0,'27'5'23'0,"7"4"-24"0,-15 1 39 16,10 11-35-16,10 17 0 16,12 18 2-16,2 10 1 15,0 9-8-15,-6 19 1 16,-7-2 4-16,-11 0 0 16,-10-5-2-16,-12-3 1 0,-7-1-2 15,-10-8 1-15,-9-12-4 16,-7-6 1-16,-3-12-9 15,2-10 0-15,4-9-5 16,-4-15 0-16</inkml:trace>
  <inkml:trace contextRef="#ctx0" brushRef="#br0" timeOffset="194002.0548">19645 6973 52 0,'3'-24'26'0,"-11"39"-39"15,11-8 46-15,7 14-30 16,14 5 1-16,8 14 4 16,10 21 1-16,8 19-10 0,6 2 0 15,-8 22 7-15,-3 8 0 16,-3 4-2-16,-10 6 1 15,-11 0-3-15,-13-14 1 16,-8-6-4-16,-11-13 1 16,-13-4-6-16,-7-10 0 15,-4-14-10-15,-2-9 0 16,3-19-3-16,7-19 1 0</inkml:trace>
  <inkml:trace contextRef="#ctx0" brushRef="#br0" timeOffset="194498.0322">21484 7448 56 0,'-42'24'28'0,"-75"-13"-39"15,80-8 55-15,-13 1-42 0,-19 8 0 16,-2 2 1-16,-14 3 0 15,-5 2-4-15,0 6 0 16,8 4 3-16,11-6 0 16,7 3-2-16,9 0 1 15,10-3 0-15,13-1 0 16,14 1 0-16,15 3 1 16,13 0 0-16,20 7 1 15,17 2 1-15,22 10 0 0,8 9-1 16,13 7 0-16,10-2 0 15,-2-5 0-15,-8 0-2 16,-3 0 1-16,-10-2-5 16,-8-5 1-16,-6-7-8 15,-18-5 0-15,-8-4-11 16,-10-10 1-16</inkml:trace>
  <inkml:trace contextRef="#ctx0" brushRef="#br0" timeOffset="195458.2748">22722 7072 34 0,'-10'-7'17'0,"-1"11"-4"15,9 1 15-15,-1 9-24 16,0 12 1-16,3 26 3 16,0 11 0-16,0 13-10 15,-2 22 0-15,-4 11 6 16,4 3 1-16,-4 11-2 16,-1-6 1-16,-1-9-2 15,5-4 0-15,0-12-3 16,3-5 1-16,0-14-5 0,6-19 1 15,2-14-9-15,7-19 0 16,7-12-4-16,1-20 0 16</inkml:trace>
  <inkml:trace contextRef="#ctx0" brushRef="#br0" timeOffset="195729.8901">23328 7274 66 0,'-39'-33'33'0,"-125"5"-41"0,116 18 68 0,-37-4-57 15,-21-2 1-15,-21-8 2 16,-7 3 1-16,1 9-9 16,-7-2 0-16,8 3 5 15,13 6 0-15,15-2-7 16,17 4 0-16,10 3-15 15,22 10 0-15,15 2-3 16,35-19 0-16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0-28T19:04:42.98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3273 7916 20 0,'18'-2'10'0,"-7"2"-7"0,-11 0 10 15,0 0-11-15,0 0 0 16,0 0 3-16,0 0 1 16,0 0-6-16,0 0 0 0,-13 0 4 15,7 0 1-15,-1 0-1 16,-4 2 1-16,-8-2-2 15,1 0 1-15,-1 0-1 16,4-2 0-16,-1 2 0 16,-3-3 0-16,1 1-1 15,-1 0 0-15,-2-3-1 16,0 0 1-16,0 3-1 16,2 0 1-16,1-3-1 15,2 2 0-15,2 1 0 16,4 2 0-16,-3 0 0 15,2 0 0-15,0 5-1 16,4 0 1-16,-1-3 0 16,0 5 0-16,-3 2-1 15,6 3 0-15,-3 2 1 16,0 5 0-16,0-3 0 16,-8 8 0-16,3 2-1 0,-3 7 1 15,0-3 0-15,3 1 0 16,-3 7-1-16,0-1 1 15,3-2-1-15,5 8 0 16,-5-3 0-16,0 4 1 16,2 4-1-16,-8 1 0 15,9 5 0-15,-6-2 1 16,0 4-1-16,-2 3 1 0,-1 7-1 16,1-3 0-1,2 3 0-15,0-2 0 0,3 9 1 16,2-3 0-16,-10 3 0 15,8 5 1-15,2-1 0 16,0-4 0-16,1 2 0 16,2 3 1-16,0 0-1 15,0 4 0-15,-3-9-1 16,3 7 1-16,1-5-2 16,4 3 1-16,-5-3-1 15,8-2 1-15,3-7-1 16,2-3 0-16,3-2 0 15,2-4 1-15,1-3 0 16,0-7 1-16,2 2-1 16,-8-11 0-16,3-5 0 15,0-3 0-15,-5-6 0 16,2-5 1-16,-2-5-1 16,2-7 0-16,3-2 0 0,5-3 0 15,3-4 0-15,5-1 0 16,3-4-1-16,5 0 1 15,8-2-1-15,16-3 1 16,5 3-3-16,11 2 0 16,-3 2-7-16,11 3 0 15,5 4-11-15,0 3 1 16</inkml:trace>
  <inkml:trace contextRef="#ctx0" brushRef="#br0" timeOffset="19607.5587">2865 4285 16 0,'-5'-14'8'0,"10"2"1"16,-2 10 8-16,0-1-14 15,-1 1 0-15,-2 2 2 16,0 2 0-16,-2 3-7 16,-6 4 1-16,-8 10 4 15,-5 0 1-15,-3 7-2 16,-5 7 1-16,-3 7-1 16,-8 7 0-16,-5 9 0 15,-2 8 0-15,2 6-1 16,0 8 1-16,13 7 0 15,6 9 0-15,12 9 0 16,12 5 0-16,4 12 1 0,9-2 1 16,-3-1-1-16,8 3 0 15,-6 0-1-15,9 7 1 16,-1-11-1-16,9-1 0 16,2-5-1-16,-3 1 0 15,1-15 0-15,2-9 0 16,0-7-1-16,3-7 1 15,-8-14-3-15,-3-10 0 16,-8-13-7-16,-2-15 0 16,-11-12-6-16,0-9 0 0</inkml:trace>
  <inkml:trace contextRef="#ctx0" brushRef="#br0" timeOffset="20824.1454">5398 5305 12 0,'-3'-7'6'0,"-10"-4"5"0,7 4-3 16,1 0-6-16,0 0 0 16,-3-3 1-16,0 3 1 15,0 0-5-15,0 2 1 16,0 1 3-16,-3 4 0 15,-2-3 0-15,-3 3 0 16,-2 0-1-16,2 3 1 16,-3-1-1-16,-2-2 0 0,-5 0 0 15,-6-2 1 1,0-1-2-16,-2-1 1 0,-8 4-1 16,-1-3 1-16,1 3-1 15,5 0 1-15,3 0-7 16,-1 0 1-16,-2 3-6 15,3 1 1-15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0-28T19:05:30.30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7223 3626 27 0,'19'12'13'0,"7"-14"-11"0,-15 2 13 15,5 2-15-15,5 0 1 16,5 1-1-16,3-3 1 16,0 0-1-16,6 0 0 15,-1-3 0-15,3 3 1 16,-2 0-1-16,4 0 0 0,6-2 1 15,11 2 0-15,-1 0 0 16,4 0 1-16,4 2 0 16,-5 1 0-16,6-1-1 15,5-2 1-15,-3 2-2 16,5 3 1-16,-7 0-1 16,-3 2 1-16,-3 2-1 15,3 3 1-15,-3 0-1 16,-5-5 1-16,-3 5-1 15,-5-1 1-15,-5 6-2 16,-6 2 1-16,-7-1 0 16,-6 6 0-16,-5 2-1 15,-6 4 1-15,-7 1-1 16,-6 4 0-16,-7 1 1 16,-6-1 0-16,-5 2-1 15,-11-4 1-15,-5 0 0 16,0 0 0-16,-6 0 0 15,-7-2 0-15,-3 2 0 16,-2 4 0-16,-9-4 1 0,1-2 0 16,2-3-1-16,-8-2 1 15,0-5 0-15,-8-7 0 16,1 0 0-16,-1-9 1 16,-2-10-1-16,-3-6 1 15,-3-8-1-15,3-9 1 16,10-3-1-16,1-7 1 15,8 3-2-15,4-7 1 16,9-3 0-16,10 3 0 0,6-5 1 16,8-5 0-16,7 5 0 15,6 2 0-15,10 0 0 16,8 8 0-16,11-5-1 16,5 6 0-16,3 1-2 15,8 4 1-15,5 3-5 16,3 7 1-16,-1 5-10 15,-2 4 1-15</inkml:trace>
  <inkml:trace contextRef="#ctx0" brushRef="#br0" timeOffset="1291.4338">7009 4210 18 0,'26'0'9'0,"3"-5"-1"16,-23 0 2-16,-1 3-9 0,-2-3 0 15,-3 5 0-15,0 0 0 16,0 0-2-16,-3 0 0 16,-2 0 1-16,-6 0 0 15,-7 0 0-15,-4 0 0 16,-1 0 0-16,-4-2 0 15,1-1 0-15,2-1 1 16,-3-3 0-16,-2 2 0 16,-2 0-1-16,-4 3 1 0,-2-1-1 15,-5 1 1-15,-6 2-1 16,3 0 1-16,0-2-1 16,3 2 0-16,2 0 0 15,-2 0 0-15,-3 0 1 16,3 0 0-16,2 2-1 15,-5 0 1-15,5 3 0 16,0 2 0-16,3-2-1 16,3 2 1-16,2 2-1 15,1 1 1-15,-4-1-1 16,3-2 0-16,1 0 0 16,-1 0 0-16,0 0 0 15,6-2 1-15,-1-2-1 16,3-1 0-16,3 0 0 15,0 1 1-15,3-1-1 16,-1 0 1-16,1 1-3 0,4-1 0 16,1 0-6-1,0 5 0-15</inkml:trace>
  <inkml:trace contextRef="#ctx0" brushRef="#br0" timeOffset="1726.8928">5781 4146 19 0,'8'-5'9'0,"-8"12"-7"15,0-7 11-15,0 0-13 16,0 0 0-16,0 3 0 16,-3-3 0-16,-2 2-1 15,0 0 1-15,-3 3 0 16,-3 2 0-16,-5-2 0 16,-2 2 1-16,-1 0-1 15,-2 0 0-15,5 0 0 16,-2 0 0-16,2 3-1 15,0 1 1-15,3 6 0 16,2-5 0-16,3 4 0 16,6 3 1-16,2 4 1 15,2-1 0-15,9-1 0 16,7-2 1-16,9 2 0 16,7 0 1-16,9 2-3 0,7 6 0 15,5-1-9-15,9 7 1 16</inkml:trace>
  <inkml:trace contextRef="#ctx0" brushRef="#br0" timeOffset="15314.3559">7345 7123 12 0,'5'-7'6'0,"0"-2"1"16,1 4 7-16,-4 1-13 15,4 1 1-15,-4 1 0 16,1 0 1-16,-3 2-4 16,0 0 1-16,0 2 2 15,-3 3 1-15,-2 4-2 16,-3 0 1-16,-3 3 0 0,-7 2 1 15,2 7 0-15,0 3 0 16,-2 4-1-16,-3 0 1 16,-1 10 1-16,4 2 1 15,-1-2-2-15,1 9 1 16,-1 0-1-16,3 7 0 16,3 5 0-16,5 2 1 15,6 0-2-15,7-2 1 16,5 2-1-16,9 0 1 15,2-5 0-15,0-1 0 0,8-1-1 16,8-3 0-16,8-6-1 16,3-3 0-16,-3-6-6 15,0-3 1-15,-8 0-11 16,-8-3 0-16</inkml:trace>
  <inkml:trace contextRef="#ctx0" brushRef="#br0" timeOffset="18180.8674">10030 8499 12 0,'-10'7'6'0,"-9"-4"2"15,14-3 6-15,-3 0-12 16,-5 2 0-16,-3 0 2 16,-5 1 1-16,-6 1-5 15,-2-1 1-15,-3-3 3 16,-2 2 1-16,-8 1-1 16,-9-3 0-16,-4 0 0 15,-3 0 1-15,-1 2-3 16,4-7 1-16,-1-2 0 15,3-2 0-15,3 2-2 16,0 0 1-16,10 2-1 16,6 0 0-16,2 5-3 15,6 5 0-15,2 0-10 0,3 6 0 16</inkml:trace>
  <inkml:trace contextRef="#ctx0" brushRef="#br0" timeOffset="26663.0373">15970 3836 22 0,'-10'-3'11'0,"-9"-9"-2"0,17 8 12 0,-1 1-18 16,-2 1 1-16,-1 0 2 16,-2 2 1-16,-2 2-9 15,-3 3 0-15,-3 2 6 16,-6 2 0-16,1 8-2 16,-2 6 0-16,1 5-1 15,4 3 0-15,2 4 1 16,5 5 1-16,6-2-1 15,5-3 1-15,8-2 0 16,11-2 0-16,7-3 0 16,3-7 1-16,0-7-1 15,6-7 1-15,-1-9-2 16,0-10 1-16,-5-2-2 16,-5-10 1-16,-8-4-3 15,-11-5 0-15,-5-7-3 0,-7 0 1 16,-4 3-3-16,-5 4 0 15,-2 2-5-15,-1 3 1 16,-5 2-5-16,-5 7 1 16</inkml:trace>
  <inkml:trace contextRef="#ctx0" brushRef="#br0" timeOffset="27339.1177">16155 3730 28 0,'8'19'14'0,"3"49"-7"0,-6-45 20 16,3 15-24-16,5 9 0 16,3 5 1-16,0 6 1 15,-3-6-5-15,-2 2 0 16,-3-4 3-16,-3-6 1 16,-2-4-1-16,-3-14 0 15,-3-9 0-15,-2-13 0 16,-6-11-1-16,-2-16 1 15,-5-10-1-15,-1-16 0 0,1-6-1 16,2-8 1-16,5-10-2 16,3 0 1-16,3 5-1 15,5 7 1-15,3 4-1 16,2 10 0-16,5 7 0 16,6 10 1-16,3 9-1 15,2 14 1-15,0 9 0 16,0 10 0-16,-2 9-1 15,-1 0 1-15,-2 7-1 16,-5 3 1-16,-6-3-1 16,0 0 0-16,-7 3-3 15,-9-10 1-15,-7 0-5 16,-11-7 1-16,-3-2-8 16,-5 0 0-16,-3-3-2 15,8 1 1-15</inkml:trace>
  <inkml:trace contextRef="#ctx0" brushRef="#br0" timeOffset="29006.7564">16838 4162 55 0,'13'-2'27'0,"-26"0"-27"0,3 2 27 16,-1 2-27-16,-2 0 0 15,-1 3 0-15,-1 2 1 16,-7 3-2-16,-1 1 1 16,-4-1 0-16,-2 2 1 15,-3-3-4-15,3 0 1 16,3-2-8-16,-1-2 0 15,-2-2-3-15,8-8 0 16</inkml:trace>
  <inkml:trace contextRef="#ctx0" brushRef="#br0" timeOffset="29861.4516">16992 3730 44 0,'2'-5'22'0,"3"10"-28"16,-5-5 40-16,0 2-30 15,3 0 0-15,0 10 2 16,-1 14 1-16,4 12-8 16,-4 9 1-16,1 7 5 15,2 0 0-15,-2 9-2 16,0-4 1-16,-3 2-1 16,-3-7 0-16,0-9-2 15,1-10 1-15,-4-9 0 16,1-14 0-16,-3-14-1 15,0-15 1-15,0-16-1 16,0-7 1-16,3-9-1 16,2-17 1-16,6-9-2 15,5-3 0-15,3-4 0 0,2 7 0 16,5-1-1-16,3 13 1 16,1 14-1-16,1 11 1 15,-1 7-1-15,4 22 0 16,3 14 0-16,0 11 1 31,16 45-1-31,-10-2 0 16,-9 7 1-16,-7 0 0 15,-9-7 0-15,-7-3 0 16,-8-7-2-16,-11-2 1 0,-5-4-6 16,-3-8 1-16,-3-4-11 15,-10-6 1-15,5-6-2 16,3 2 0-16</inkml:trace>
  <inkml:trace contextRef="#ctx0" brushRef="#br0" timeOffset="30641.6149">17619 4273 48 0,'5'-7'24'0,"-13"-24"-26"16,5 17 46-16,1-7-40 15,-1-7 0-15,0-10 1 16,1-13 1-16,-1-8-8 16,0-5 0-16,1-2 5 15,2 1 1-15,2-6-3 16,4 12 0-16,-1 10-1 15,3 6 0-15,3 20 0 16,2 14 0-16,8 16 1 16,3 14 0-16,0 7 1 15,2 19 0-15,0 9 0 0,1 13 0 16,-1-3-1-16,-2-3 1 16,-3-9-2-16,-5-5 1 15,-3-9-1-15,-2-9 0 16,-3-10-1-16,-5-9 0 15,-3-10 0-15,-6 1 1 16,-4-10-1-16,-3-3 0 16,-6 1 1-16,1-1 1 15,-1-1 0-15,-5 4 0 16,-2-3-1-16,-1 3 1 16,1 2-1-16,-1-2 1 0,4 3-5 15,1-1 0-15,4 3-6 16,2 2 1-16,3-5-10 15,0 3 1-15,-1-1-1 16,9-6 1-16</inkml:trace>
  <inkml:trace contextRef="#ctx0" brushRef="#br0" timeOffset="31167.128">18084 3669 31 0,'14'23'15'0,"7"19"-6"0,-16-30 28 15,3 9-32-15,0 10 0 16,2 9 2-16,1-2 0 16,2 2-9-16,0-3 0 15,1-2 7-15,-1 1 0 16,0-10-3-16,-2-3 0 16,-1-4-1-16,-2-5 1 15,-2-5-1-15,-4-1 0 0,-2-6-1 16,-2-9 1-16,-4-7-1 15,-2-7 1-15,0-10-1 16,-2-9 1-16,2 2-1 16,0-9 0-16,3 3 0 15,5-3 1-15,5-3-2 16,6 6 1-16,4 6-1 16,4 5 1-16,-1 9-1 15,-2 8 0-15,0 7 0 16,-3 6 0-16,-2 8-1 15,2 4 0-15,-2 8-3 16,-1 2 0-16,-2-5-7 16,-2 2 1-16,2-2-5 15,-3-2 1-15</inkml:trace>
  <inkml:trace contextRef="#ctx0" brushRef="#br0" timeOffset="31452.2106">18632 3379 41 0,'-13'-16'20'0,"-43"21"-19"0,35-3 36 0,-8 0-33 15,-3 3 0-15,-8 2 2 16,-10 5 1-16,0 0-9 15,-11 4 0-15,0 5 5 16,8 0 1-16,3-2-3 16,0 0 1-16,5-7-6 15,5-1 1-15,3-3-7 16,11-6 1-16,10-2-7 16,13 5 1-16</inkml:trace>
  <inkml:trace contextRef="#ctx0" brushRef="#br0" timeOffset="31992.5736">18775 4280 52 0,'8'-45'26'0,"-11"-16"-29"0,3 38 47 16,0-15-42-16,3-16 0 16,-1-9 0-16,-2-1 1 0,0 1-4 15,0 4 0-15,3 0 2 16,0 17 0-16,-1 2-2 15,4 9 0-15,-4 15 1 16,4 9 0-16,4 11 1 16,9 20 0-16,5 6 0 15,2 15 0-15,3 11 0 16,-2 13 1-16,-1-1-1 16,-2-5 0-16,0-2-5 15,-3-6 1-15,-3-13-3 16,-4-12 0-16,-4-13-3 15,-2-15 1-15,-3-6 0 16,-10-8 1-16,-3-7 5 16,-8-4 0-16,-2-1 5 15,-9 3 1-15,1 2 3 16,-9 5 0-16,6-5-1 16,-2 5 0-16,-4 5-4 0,1-3 1 15,2 7-10-15,3 5 1 16,2 5-10-16,9 2 1 15</inkml:trace>
  <inkml:trace contextRef="#ctx0" brushRef="#br0" timeOffset="32533.4811">20074 4139 45 0,'-8'21'22'0,"5"36"-24"16,3-41 35-16,-2 17-32 16,-1 2 0-16,-2-2 1 15,2 2 0-15,3-4-2 16,0 2 1-16,0-12 2 16,0 3 0-16,0-15 0 15,-3-9 0-15,1-14-1 0,2-7 1 16,0-12-2-16,2-2 1 15,1-10-1-15,2 3 0 16,6-5-2-16,2 4 1 16,0 6 0-16,3 8 0 15,-2 11-1-15,4 6 0 16,-7 9 0-16,2 10 0 16,-5 3 0-16,0 9 0 15,-11 4 0-15,0 1 1 16,-7 6 0-16,-3 1 0 0,-6-10-4 15,1-5 0-15,2-8-7 16,0-6 1-16,3-2-5 16,-1-5 1-16</inkml:trace>
  <inkml:trace contextRef="#ctx0" brushRef="#br0" timeOffset="32789.6233">20249 4047 45 0,'21'12'22'0,"0"44"-22"16,-13-48 40-16,2 6-37 16,4 4 1-16,-1 4 1 15,0-4 1-15,3 1-8 16,0-2 0-16,0-1 5 16,0-6 0-16,-3-6-2 0,3-4 0 15,0-7-3-15,-1-5 0 16,1-6-4-16,-2-4 1 15,-1-3-6-15,-3-4 0 16,1-4-5-16,-3 8 0 16</inkml:trace>
  <inkml:trace contextRef="#ctx0" brushRef="#br0" timeOffset="33163.4438">20635 3513 38 0,'5'19'19'0,"-2"28"-20"0,-1-30 32 0,1 13-28 15,0 3 0-15,-1 10 2 16,1 13 0-16,0 10-7 16,-1 2 1-16,-2-9 3 15,3-5 1-15,0-5-2 16,2-9 1-16,0-7-2 15,3-12 0-15,3-9-2 16,2-10 1-16,5-2 0 16,4-4 0-16,-1-10-1 15,0 2 0-15,0-2 0 16,0 7 1-16,-2 2 0 16,-1 10 1-16,-2-3 1 0,-5 8 0 15,-9 4 0 1,-4 4 0-16,-1 1 0 0,-7 2 1 15,-6-4-2-15,-8 2 0 16,-3 0-6-16,1-3 0 16,2-7-7-16,6-6 1 15</inkml:trace>
  <inkml:trace contextRef="#ctx0" brushRef="#br0" timeOffset="33419.3807">21235 3544 41 0,'8'0'20'0,"-10"47"-19"16,2-33 32-16,2 14-30 15,4 5 1-15,-4 10 0 16,1 18 1-16,-3 2-7 15,0 8 0-15,3-8 0 16,-1 3 0-16,-2-7-8 16,3-7 1-16,0-8-5 15,-3-8 0-15</inkml:trace>
  <inkml:trace contextRef="#ctx0" brushRef="#br0" timeOffset="33824.9407">21180 4130 41 0,'-21'-19'20'0,"-14"19"-20"0,27 0 38 16,-2-3-35-16,2 6 0 16,-3 1 1-16,6 1 0 15,0 5-6-15,7-3 1 16,6-3 4-16,8 1 0 16,8 0-2-16,5-1 0 15,0-1 0-15,0-3 0 16,8 0-1-16,6-7 1 0,-4-3-1 15,-2-6 1 1,0-1-1-16,-7-1 0 0,-4 1 0 16,-7-2 0-16,-6-2-1 15,-11 0 0-15,4 7 0 16,-12 2 0-16,1 7 0 16,-3 5 0-16,-2 7 1 15,-1 5 0-15,0 9 0 16,9 1 1-16,2 1 0 15,2-2 0-15,9 0 0 16,2 1 1-16,6-1-1 16,2 0 0-16,5-5-3 15,6-2 1-15,-3-2-6 16,-8-5 0-16,9-4-9 16,1-6 1-16</inkml:trace>
  <inkml:trace contextRef="#ctx0" brushRef="#br0" timeOffset="34170.6468">22154 3901 23 0,'2'10'11'0,"-7"-5"-8"16,2-3 6-16,1 5-9 16,-1 0 1-16,0 5 0 15,1 7 0-15,-4-1-1 16,6 8 1-16,-2 7 1 15,-4-5 0-15,6 8 0 16,-5 1 1-16,0 3-2 16,2 7 0-16,1-2-8 15,-1-5 1-15</inkml:trace>
  <inkml:trace contextRef="#ctx0" brushRef="#br0" timeOffset="35551.3674">22085 4179 52 0,'2'-9'26'0,"-17"-10"-33"0,7 7 50 15,-6-7-42-15,-1-4 1 16,-7-1 0-16,-4 3 0 16,-9-7-7-16,-12-5 0 15,-3 2-9-15,-11 1 0 0</inkml:trace>
  <inkml:trace contextRef="#ctx0" brushRef="#br0" timeOffset="36932.6964">15560 2758 46 0,'29'-7'23'0,"-18"26"-24"16,-6-5 24-16,0 10-22 16,3 11 0-16,0 10 4 15,0 11 0-15,-5-2-6 0,-3 0 1 16,0 1 2-16,-3-6 1 16,1-7-1-16,-4-6 0 15,1-11-3-15,0-6 1 16,-1-9-4-16,4-13 0 15,-1-11-2-15,0-7 1 16,3-10-1-16,6-2 1 16,-1 1 1-16,0 3 1 15,3 3 4-15,0 10 1 16,3 4 2-16,-1 5 1 0,4 12 0 16,-1 4 0-1,0 8 1-15,8 4 0 0,0 0-1 16,3-2 0-16,0-5-1 15,0-5 0-15,-3-2 0 16,-2-2 0-16,-4-10-2 16,1-6 0-16,-2-10-1 15,-7-8 0-15,-1-6-1 16,-1-3 0-16,-8-2-1 16,-5 0 0-16,-7-2 0 15,-7 0 1-15,-4 7-1 16,-3-3 0-16,-8 7 0 15,-3 1 1-15,-2 6-1 16,5 1 1-16,2 4-4 16,4 7 0-16,2 3-6 15,2 9 0-15,3 4-6 16,6 13 0-16</inkml:trace>
  <inkml:trace contextRef="#ctx0" brushRef="#br0" timeOffset="37593.2507">16097 2787 37 0,'-8'2'18'0,"3"36"-13"16,0-24 27-16,5 7-29 15,0 9 1-15,5 13 2 0,0 2 0 16,1 4-7 0,-1-4 0-16,0-1 5 0,-2 1 0 15,-1-14-2-15,-2-6 0 16,0-10-1-16,0-15 1 15,0-12-1-15,-2-21 0 16,-1-7 0-16,1-14 0 16,-1-5 0-16,3-7 0 15,5 0-1-15,6-2 0 16,5 9 0-16,5 12 0 16,5 12 1-16,3 9 0 15,0 12 1-15,-5 14 0 16,0 14-1-16,-3 10 1 0,-2-1 0 15,-6 10 0-15,-5 2-2 16,-5 1 0-16,-6-1-1 16,0-2 1-16,-7-3-2 15,-6-1 0-15,-5-4-4 16,-6-6 0-16,1 0-6 16,-1-5 1-16,9-4-6 15,5-3 0-15</inkml:trace>
  <inkml:trace contextRef="#ctx0" brushRef="#br0" timeOffset="37850.0367">16812 3154 47 0,'0'16'23'0,"-37"5"-22"0,26-18 41 16,-8-3-40-16,-7-3 0 16,-8 1 1-16,-1-1 0 15,-2-1-6-15,3-1 0 16,5 0-2-16,2-2 1 16,6 5-10-16,5-3 0 15,3 5-2-15,10-7 1 16</inkml:trace>
  <inkml:trace contextRef="#ctx0" brushRef="#br0" timeOffset="38343.768">16976 2479 34 0,'10'-10'17'0,"-12"38"-20"16,2-11 33-16,0 9-24 16,0 16 1-16,0 7 2 15,2 10 1-15,4 7-13 16,-1 5 1-16,0 4 8 16,0-7 0-16,1-4-4 15,-4-10 1-15,1-10-1 0,0-11 0 16,-1-19-2-16,-2-9 1 15,0-19-1-15,0-17 1 16,0-11-2-16,3-5 1 16,0-14-2-16,5-7 0 15,2-5 0-15,6 9 0 16,0 6 0-16,2 13 1 16,-2 10 0-16,5 16 1 15,6 9 2-15,5 13 0 16,2 18 0-16,-5 14 1 0,-5 10-1 15,-6 7 1-15,-4 6-2 16,-12 13 1-16,-10-8-2 16,-10-1 1-16,-6-6-2 15,0-4 1-15,-5-15-2 16,-11-6 1-16,1-8-6 16,-1-6 0-16,6-8-10 15,5-6 1-15</inkml:trace>
  <inkml:trace contextRef="#ctx0" brushRef="#br0" timeOffset="38900.5936">17611 3250 40 0,'0'-16'20'0,"-32"-8"-16"0,29 15 26 16,1-6-25-16,2-8 0 15,0-8 4-15,0-6 0 16,0-3-12-16,0-5 1 16,-3-7 7-16,3-4 1 15,0-8-4-15,3 10 1 16,-3 3-3-16,2 8 1 15,-2 6-1-15,3 11 1 0,8 9-1 16,2 10 1-16,5 12 0 16,6 16 0-16,0 10 0 15,2 9 1-15,3 4-2 16,1 3 1-16,-1 3-4 16,-3-1 0-16,1 3-5 15,-6-10 1-15,-3-9-5 16,-5-9 1-16,-2-13-3 15,-6-8 1-15,-5-8 5 16,-5-7 0-16,-6-4 8 16,-4-5 1-16,-4 2 7 15,-2 2 0-15,-6 3 4 16,-4 0 0-16,-6 0-2 16,2 2 0-16,-2-4-5 15,3 6 1-15,-1 3-9 16,-2 3 1-16,6 6-5 15,4-2 0-15,9 2-9 0,7 3 1 16,8-3-1-16,9-4 0 16</inkml:trace>
  <inkml:trace contextRef="#ctx0" brushRef="#br0" timeOffset="39139.2859">18214 2483 55 0,'13'21'27'0,"-2"137"-40"0,-6-111 58 0,3 0-47 16,0 7 0-16,2 0-5 15,1 5 1-15,0-2 4 16,-1-13 1-16,1-4-10 15,-1-12 0-15,-4-9-2 16,-1-12 0-16</inkml:trace>
  <inkml:trace contextRef="#ctx0" brushRef="#br0" timeOffset="39350.6467">18280 2540 64 0,'-32'2'32'0,"-31"12"-49"0,42-7 68 16,-8 0-55-16,-6 0 0 16,-5 7-8-16,-2 5 0 15,2 2 10-15,1-2 1 16,10 2-10-16,7 3 0 16,12-5-2-16,7-3 1 15,11 1 2-15,3 1 1 16</inkml:trace>
  <inkml:trace contextRef="#ctx0" brushRef="#br0" timeOffset="39860.0471">18844 3229 46 0,'-8'-17'23'0,"2"-13"-35"16,4 16 51-16,2-10-35 16,0-11 1-16,0-7 1 15,0-8 0-15,2-4-8 16,4-9 0-16,2-13 5 16,8 6 1-16,2 6-3 15,1 8 0-15,2 9-1 16,0 11 1-16,0 13 0 15,3 14 1-15,5 9-1 0,0 18 1 16,3 22 1-16,0 7 0 16,-3 17-2-16,0 2 1 15,0 2-4-15,3 2 1 16,-6-4-4-16,-5-9 0 16,-5-10-4-16,0-12 0 15,-5-9-1-15,-6-14 0 16,-8-8 2-16,-5-13 1 15,-5-10 6-15,0-2 0 16,-3 0 6-16,-8-3 0 16,-5 1 3-16,-8-1 0 0,-5 6 0 15,-11 1 0-15,2 3-3 16,4 0 0-16,2 4-7 16,0 1 0-16,3 2-6 15,5 5 1-15,7-3-9 16,9 3 1-16</inkml:trace>
  <inkml:trace contextRef="#ctx0" brushRef="#br0" timeOffset="40385.0967">20653 2686 26 0,'6'0'13'0,"-27"7"-13"0,13-5 14 16,-3 0-9-16,-2 3 1 15,-6 0 5-15,1 2 0 16,-3 2-13-16,2 1 1 16,-2 1 7-16,-3 6 1 0,-5 6-3 15,0 1 0-15,0-1-3 16,5 1 1-16,3-1-2 16,5 3 1-16,3-5 0 15,7-2 0-15,4-5 0 16,10 0 0-16,5-4-1 15,8-1 1-15,0 3 0 16,0 0 0-16,-2 2-1 16,-1 2 0-16,-2 1 0 15,-2-1 0-15,-7 5 0 16,-4 3 1-16,-6-8-2 16,-2 3 1-16,-8-7 0 15,-8-3 1-15,-8-4-4 16,-3-3 0-16,-5-2-8 15,2 0 0-15,1-2-3 16,5-3 0-16</inkml:trace>
  <inkml:trace contextRef="#ctx0" brushRef="#br0" timeOffset="40931.7752">20783 2756 47 0,'21'5'23'0,"-13"65"-27"0,-5-51 44 15,-1 12-39-15,-2 2 1 16,0 7 0-16,0 4 0 15,0 1-3-15,0-3 0 16,6 1-2-16,-1-6 0 16,0-6-10-16,-2-10 0 15,-6-12-1-15,-2-11 0 0</inkml:trace>
  <inkml:trace contextRef="#ctx0" brushRef="#br0" timeOffset="41090.5945">20791 2549 50 0,'13'-33'25'0,"-29"12"-33"16,14 21 51-16,2-2-43 15,-3-1 1-15,3 3-5 16,5 0 1-16,6 5-4 16,2 9 1-16,0 3-8 15,6 8 1-15</inkml:trace>
  <inkml:trace contextRef="#ctx0" brushRef="#br0" timeOffset="41616.9192">21288 2794 43 0,'6'0'21'0,"-25"-12"-19"0,11 5 36 16,-5 0-34-16,-8 2 0 15,-8 7 1-15,0 6 1 16,0 6-8-16,-1 4 0 15,7 4 5-15,4 4 0 16,8-1-2-16,6 4 1 16,5-6-2-16,8-2 1 15,5-4-1-15,11-3 0 16,3-5-2-16,2-2 1 0,0-4-2 16,-5-6 1-16,2-1-1 15,1-3 0-15,-4-3 0 16,4 1 0-16,-3 4 0 15,2 3 1-15,-5 6 1 16,0 6 1-16,3 6 2 16,-3 10 0-16,-2 9 1 15,-6 8 1-15,-2 1 1 16,-9-4 0-16,-2 3-1 16,-2 1 1-16,-9-6-2 15,-7-5 0-15,-6-5 0 16,-5-11 0-16,5-13-2 15,0-13 1-15,0-12-1 16,6-12 1-16,7-9-1 16,9-15 1-16,9 1-4 15,17-8 1-15,21 1-3 0,8 4 1 16,5 7-5-16,11 5 1 16,0 12-11-16,0 7 0 15,-3 11 1-15,-16 5 0 16</inkml:trace>
  <inkml:trace contextRef="#ctx0" brushRef="#br0" timeOffset="69045.5204">10062 3704 19 0,'29'-12'9'0,"-5"24"-9"15,-16-10 9-15,3 3-10 16,2 2 0-16,0 0-2 15,3 2 1-15,5 3 2 16,3 5 0-16,2 1-2 16,3 4 1-16,6 4 1 15,5 9 1-15,-1 2 1 0,4 8 0 16,4 2 1-16,3 5 0 16,1 4 0-16,-1 15 1 15,3 4-2-15,0 0 1 16,-3 10-3-16,6 14 1 15,-3 0 0-15,2-1 0 16,-5 6 1-16,1 11 0 16,-4-2 0-16,-2-2 1 15,-5 4 1-15,-8 2 0 16,-11-11 0-16,-8 5 0 16,-10-3-1-16,-3 2 1 0,-6-11-1 15,1 2 0-15,-3 5-1 16,0-7 0-16,-2 0 0 15,-1-15 0-15,-5 1-5 16,3-7 1-16,-3-1-9 16,-2-6 0-16,2-19-1 15,8-15 0-15</inkml:trace>
  <inkml:trace contextRef="#ctx0" brushRef="#br0" timeOffset="72409.0706">11941 3847 35 0,'-6'-4'17'0,"-4"-1"-11"0,10 5 17 0,0 5-22 16,0-1 1-16,0 8 1 15,5 7 1-15,3 9-4 16,3 3 1-16,2 6 1 16,0-1 1-16,6 6 0 15,-1 0 0-15,3 1-2 16,-2-3 1-16,-3-3-2 15,-3 1 1-15,-3-12 0 16,-2-7 0-16,-5-8 0 16,-6-11 0-16,-2-7 0 15,-3-5 1-15,0-9-1 16,-2-2 1-16,-1-8-1 16,0-4 0-16,4 0-1 15,1 2 1-15,4 0-1 0,2 2 0 16,2 3-1-16,6 2 0 15,5 10 0-15,3 4 1 16,5 7-1-16,1 10 1 16,-4 2-1-16,-2 5 1 15,-3 0 0-15,-2 4 0 16,-6 3 0-16,-2 0 1 16,-6-1 0-16,-7-1 0 15,-9-3-1-15,-2 0 1 16,-3 0-1-16,-2 0 1 0,4 0-5 15,4-4 1-15,2-3-7 16,5-2 1-16,6 2-6 16,5-3 0-16</inkml:trace>
  <inkml:trace contextRef="#ctx0" brushRef="#br0" timeOffset="72799.3102">12308 3939 30 0,'19'7'15'0,"-6"43"-7"0,-5-41 22 16,3 7-27-16,-1 3 1 16,4 5 2-16,1-5 1 15,1-3-8-15,3 0 0 16,-1-1 5-16,1-4 1 16,-1-4-2-16,1-4 1 15,-3-1-2-15,-3-4 0 16,-2-8 0-16,-4-4 0 15,-1-7-2-15,-4 0 0 0,-2-7-4 16,0-1 1-16,-2-6-6 16,-4 5 0-16,4 4-7 15,-6 2 1-15</inkml:trace>
  <inkml:trace contextRef="#ctx0" brushRef="#br0" timeOffset="73414.9936">12589 3393 34 0,'5'7'17'0,"3"29"-13"0,-3-20 24 15,3 15-24-15,0 4 0 16,6 7 3-16,-1 1 0 0,5 4-9 16,1 0 0-16,-1 9 6 15,-2-2 1-15,0-4-3 16,-3-8 1-16,-2-7-2 16,-1-6 1-16,-2-8-1 15,0-7 1-15,-2-7-1 16,-1-9 1-16,0-10-2 15,0-9 1-15,3-3-1 16,6 3 1-16,2 2-2 16,2 5 1-16,3 5-1 15,0 4 0-15,3 10 0 16,-3 4 0-16,-2 7 0 16,-6 8 1-16,-2 0 0 15,-6 1 0-15,-5 1 1 16,-5-2 0-16,-9 2-3 0,-4-5 0 15,-6-7-5 1,-2 0 1-16,2-2-8 0,5-3 1 16,3 1-3-16,1-3 1 15</inkml:trace>
  <inkml:trace contextRef="#ctx0" brushRef="#br0" timeOffset="73909.4586">13049 3316 34 0,'13'7'17'0,"6"56"-17"0,-14-37 33 15,1 17-30-15,2 6 1 16,2 3 3-16,3 11 0 16,1 5-9-16,-1 3 0 15,0 0 6-15,-2-6 0 16,-1-11-2-16,-2-4 0 15,0-5-5-15,0-10 0 16,0-7-6-16,0-9 0 0,0-7-5 16,2-8 0-16</inkml:trace>
  <inkml:trace contextRef="#ctx0" brushRef="#br0" timeOffset="74195.5478">13422 3836 37 0,'3'-3'18'0,"-19"8"-16"16,11-3 31-16,-3 3-29 16,-3 4 0-16,-2 8 1 15,-3 2 1-15,0 4-8 16,3 1 0-16,0-1 4 16,5 1 1-16,5-1-2 15,6 3 1-15,7-5-2 16,6 3 1-16,3-8 1 15,2-2 0-15,0 3 0 0,3-3 0 16,0 0 0-16,2 0 0 16,-2-2-2-16,0 0 1 15,-6-3-7-15,-2-2 0 16,-2 0-10-16,-4 0 1 16</inkml:trace>
  <inkml:trace contextRef="#ctx0" brushRef="#br0" timeOffset="74405.8072">13488 3772 41 0,'24'-2'20'0,"5"42"-17"16,-18-31 25-16,0 10-25 15,2 7 1-15,3 4 0 16,0 3 0-16,-3 5-6 15,3-3 0-15,-3 0-2 16,0-11 0-16,0 0-9 16,-2-6 0-16</inkml:trace>
  <inkml:trace contextRef="#ctx0" brushRef="#br0" timeOffset="75186.5478">13708 4132 45 0,'34'-21'22'0,"-4"4"-24"0,-22 13 35 16,-1-6-33-16,1-4 0 15,-2-5 0-15,-1-4 1 16,-5-5-2-16,-5-1 1 16,-9 3 0-16,-1 5 0 15,-4 5-1-15,-2 4 0 16,0 5 0-16,2 5 0 0,3 13 0 16,3 6 0-16,5 6 0 15,3 1 1-15,5 2 0 16,5 0 0-16,3 4 0 15,8-4 1-15,5-7 0 16,6-3 0-16,-1-2-3 16,1-2 1-16,4-2-6 15,4-6 1-15,-6-4-6 16,-3-4 1-16</inkml:trace>
  <inkml:trace contextRef="#ctx0" brushRef="#br0" timeOffset="75547.2032">13949 3866 40 0,'5'26'20'0,"8"38"-21"0,-7-48 36 15,4 8-32-15,1 6 1 16,2-4 1-16,0-3 0 16,3 1-7-16,0-3 1 15,3-4 3-15,-4-6 1 16,1-6-4-16,3-5 1 15,-1-2-3-15,1-3 1 16,-1-4-2-16,1-3 1 16,7-2 0-16,-2 7 1 15,8 0 2-15,5 11 0 16,3 6 3-16,5 2 1 0,0 9 1 16,0 7 1-16,-8 10 1 15,-6 9 0-15,-7 0-2 16,-13 0 1-16,-11-5-2 15,-13-4 0-15,-17 6-3 16,-9 1 1-16,-14 0-10 16,-16-1 1-16,-16 8-12 15,-15 5 0-15</inkml:trace>
  <inkml:trace contextRef="#ctx0" brushRef="#br0" timeOffset="76673.4304">11914 4047 22 0,'8'-12'11'0,"-13"15"-8"16,0-3 11-16,-1-3-12 15,-4 3 0-15,-6-2 2 16,-3 0 1-16,-7-1-6 15,-9-1 0-15,-7-1 4 16,-6 7 1-16,-10 1-2 16,-8-1 0-16,-11 3-1 15,-2-1 1-15,-3 6-1 16,-8 2 1-16,-8-3-1 0,0 5 0 16,0 3 0-16,0-6 0 15,-2 4 0-15,2 1 0 16,13 5-1-16,-2-2 1 15,5 0 0-15,8-5 0 16,2 2 0-16,6 1 0 16,5-1 0-16,6 3 0 31,-3 0-1-31,10 2 1 16,6-7-1-16,7 3 1 15,9-3-1-15,5-2 0 0,8-1-1 16,5-1 1-16,8-6-1 15,5-1 0-15,5-1-2 16,-4-4 1-16,2 2-4 16,0-5 1-16,-3 0-6 15,-2 1 0-15</inkml:trace>
  <inkml:trace contextRef="#ctx0" brushRef="#br0" timeOffset="76988.033">9697 4238 27 0,'0'12'13'0,"0"9"-12"16,0-12 18-16,0 8-16 0,0 6 0 16,0 3 2-16,0 2 0 15,0 0-6-15,3 5 0 16,2-2 4-16,0-1 0 15,1 1-1-15,-1 0 0 16,0-3-1-16,8-5 1 16,8-1 0-16,3-11 0 15,3-4 0-15,5-4 1 16,7-3-1-16,6 0 1 16,-2 0-3-16,-4 2 1 15,1 3-7-15,-3 4 1 16,-3 5-8-16,-10 7 0 0</inkml:trace>
  <inkml:trace contextRef="#ctx0" brushRef="#br0" timeOffset="78098.991">9676 5322 18 0,'8'-5'9'0,"-11"5"-3"16,3 0 4-16,-3 0-8 15,-2 0 1-15,-3 0 2 16,-2 3 0-16,-6 1-5 15,-3 1 0-15,-5 2 4 16,1 0 1-16,-6-2-1 16,-11 2 1-16,-2 0-2 15,-6 0 1-15,-5 0-2 16,-5-5 1-16,2 1-1 16,-10 1 1-16,0-4-2 15,-6 3 1-15,-2-1 0 16,3 1 0-16,-6-1 0 0,3 0 0 15,0 3-1-15,-3-5 1 16,1 0-1-16,4 0 1 16,-2 0-1-16,8 0 0 15,0 0-2-15,0 2 1 16,5-2-4-16,5-2 1 16,9 0-8-16,10 2 1 15,10-5-4-15,11-2 0 16</inkml:trace>
  <inkml:trace contextRef="#ctx0" brushRef="#br0" timeOffset="79404.5534">11364 5456 22 0,'10'-5'11'0,"-7"10"-12"0,-3-5 15 16,-3 2-12-16,-2 1 0 15,-3 1 2-15,-2 1 1 16,-9 0-5-16,-7 2 0 15,-6 0 4-15,-2 0 1 16,-9 5-1-16,-7-3 0 0,2-2-1 16,-5-2 0-16,-5 0-1 15,0-1 1-15,0 3-1 16,-6-7 0-16,9 0-1 16,2-2 1-16,0-3-2 15,5 3 0-15,3-3-3 16,6 3 1-16,4 0-4 15,9-3 1-15,-1 3-5 16,9-3 1-16,2 0-3 16,0 3 1-16</inkml:trace>
  <inkml:trace contextRef="#ctx0" brushRef="#br0" timeOffset="79795.6608">10345 5411 23 0,'3'-7'11'0,"2"10"-10"0,-5-3 20 15,5 0-20-15,3 0 0 16,3-3 2-16,2 3 1 16,3 0-4-16,0 0 0 31,5 7 3-31,-5 3 0 15,-8 1-1-15,-3 1 0 16,-5 2-1-16,-5 0 0 16,-3 8-1-16,-3 1 1 0,-2 3 0 15,3 0 0-15,2 2 0 16,2-7 0-16,6 3 0 16,3-1 1-16,5-2-1 15,8 3 0-15,8-3 0 16,-3-4 0-16,8-3 0 15,8 0 0-15,0-2-1 16,0-3 1-16,0 3-3 16,0 0 0-16,0-1-10 15,-2 1 1-15</inkml:trace>
  <inkml:trace contextRef="#ctx0" brushRef="#br0" timeOffset="99929.201">7197 3711 13 0,'-3'5'6'0,"0"23"0"16,1-23 6-16,-4 4-11 15,1 7 0-15,-3 10 2 16,0 5 1-16,0 7-4 16,0 4 1-16,0 3 2 15,3-1 1-15,0 6 0 16,0-3 0-16,-1-5-1 15,4-2 0-15,-4-2-1 16,4-3 0-16,-4-9-1 16,4-5 1-16,-1-2-1 15,0-3 0-15,1-4 0 16,-1 0 0-16,3-3-1 16,0-2 0-16,0-2 0 15,0 2 1-15,0-2-1 0,0 2 1 16,3-3-2-1,-3 1 1-15,0 0 0 0,0 2 1 16,2-5-1-16,1 1 0 16,-3-1-6-16,0 0 1 15,0-2-5-15,5 0 1 16</inkml:trace>
  <inkml:trace contextRef="#ctx0" brushRef="#br0" timeOffset="102286.7577">7268 3880 16 0,'0'-14'8'0,"-3"21"-5"0,3-7 9 16,-2-4-11-16,2 1 1 0,-3 1 0 16,1 2 0-16,-1 0-2 15,0 0 0-15,-2 2 2 16,0-2 0-16,-3 0-1 16,-3 5 1-16,1-3-1 15,-4 1 1-15,1 1-1 16,-5-1 0-16,-1 1-1 15,-2 3 1-15,-6 5 0 16,1 5 1-16,-8 1-2 16,4 4 1-16,4 1 0 15,0 3 0-15,4 7 0 16,4 0 0-16,2 2-1 16,3-2 1-16,0 7 1 15,-3 7 0-15,0 5-1 16,0 0 0-16,0 2-1 15,-2 4 1-15,-1 6 0 16,3 4 0-16,0 0-1 16,6 10 0-16,2 4 0 15,0 1 1-15,2 6-1 0,4 0 0 16,-1 1 0-16,3-6 1 16,-2 8-1-16,2 2 1 15,2-4-1-15,1 4 0 16,-3-7 0-16,0 2 0 15,2 7 0-15,1-9 0 16,0 3 0-16,-3-6 0 16,0 1 0-16,2 7 0 0,1-7 0 15,0 2 1-15,-1 2-1 16,4-2 0-16,2 5 0 16,0-5 0-16,-3 0 1 15,-3 0 0-15,-2-3 0 16,-5 3 0-16,-3-9 0 15,-5 0 0-15,-6-3 0 16,-2-5 0-16,-8 3-1 16,3 3 0-16,-3-6 0 15,0-2 0-15,-3 3 0 16,3-8 0-16,0-4 0 16,-3-5 1-16,-3-2 0 15,-4-3 0-15,-6-9 0 16,-11-2 1-16,-2-5 0 15,2 0 0-15,-2-7-1 16,-8-3 1-16,-5-4 0 16,-11-5 0-16,10-4-1 0,1-3 1 15,-1-5-2-15,9-2 1 16,-1 0 0-16,11 2 0 16,8 1-2-16,11-1 1 15,5 0-3-15,8 1 0 16,8-3-3-16,5 0 1 15,5 0-4-15,3 0 0 16,5-5-3-16,3-2 0 16,0 0 1-16,0 0 1 0</inkml:trace>
  <inkml:trace contextRef="#ctx0" brushRef="#br0" timeOffset="102811.5482">5556 8005 22 0,'-18'7'11'0,"-27"1"-13"0,32-6 21 15,-9 0-19-15,-7 3 1 16,-5 0 1-16,-1-1 0 15,1 8-2-15,5 0 1 16,3 0 2-16,-1-1 0 16,6 1-1-16,0 0 1 0,2 0-1 15,1 2 1-15,4-2-2 16,7 2 1-16,1 0-1 16,6 7 0-16,6 2 1 15,1 1 0-15,1 9 0 16,3 2 1-16,5 5-1 15,2 7 1-15,4 3 0 16,9 6 1-16,1-2-2 16,0 3 0-16,2-1-3 15,-2 0 1-15,-6-1-13 16,-7-1 1-16</inkml:trace>
  <inkml:trace contextRef="#ctx0" brushRef="#br0" timeOffset="113260.2465">9297 7911 17 0,'0'0'8'0,"-10"0"0"15,5 0 8-15,-3-2-14 16,-8 2 0-16,-3-2 3 16,-5-1 0-16,-2 3-6 15,-3-4 0-15,-3 4 4 16,0 0 0-16,1 2-3 15,-1-4 0-15,0 4-9 16,0 3 1-16</inkml:trace>
  <inkml:trace contextRef="#ctx0" brushRef="#br0" timeOffset="114326.5767">1839 8539 30 0,'0'-14'15'0,"-5"24"-18"0,2-8 21 16,-10 3-18-16,-1 4 1 15,-4 0 3-15,-3 8 1 16,5 2-5-16,-5 7 1 15,5-1 3-15,0 8 0 16,3 5 0-16,5 0 1 16,3-1-2-16,5-1 1 15,5-6-1-15,11 1 1 16,5-5-1-16,3-5 0 0,5-9 0 16,-5-8 0-16,-1-8 0 15,4-15 0-15,-9-5-2 16,1-9 1-16,-3-2-1 15,-16-3 0 1,-8-11-3 0,-8 4 0-16,-3 10-3 15,1 2 0-15,-9 10-4 16,4 4 0-16,7 7-6 16,3 5 0-16</inkml:trace>
  <inkml:trace contextRef="#ctx0" brushRef="#br0" timeOffset="114807.6775">2109 8532 41 0,'24'54'20'0,"-3"17"-22"0,-13-52 33 16,5 9-25-16,-5 10 0 15,0 4 3-15,-6 3 0 16,4-5-12-16,-1-5 0 16,-5-2 8-16,3-10 0 0,-3-4-2 15,0-10 0-15,-3-11-2 16,3-14 1-16,-8-8-1 16,3-16 0-16,-8 0 0 15,2-9 0-15,-2-3-1 16,5-4 0-16,8 4 1 15,0 5 1-15,5 7-1 16,14 9 1-16,2 8 0 16,3 9 1-16,5 11 0 15,5 10 0-15,8 10-2 16,-2 4 1-16,0 3-1 16,-11 6 1-16,0-2-1 15,-13-2 1-15,-8 2-2 16,-8 1 1-16,-13-1-1 15,-11-5 0-15,-5-4-2 16,-3-2 1-16,-5-6-5 16,-5-1 0-16,2-3-8 15,5-2 1-15,9-3-7 16,5-2 0-16</inkml:trace>
  <inkml:trace contextRef="#ctx0" brushRef="#br0" timeOffset="115407.8599">3043 9195 41 0,'-16'-7'20'0,"-29"-9"-13"0,29 14 30 15,-5-5-33-15,-11-3 1 16,-2-2 2-16,-3 1 1 0,5-1-10 16,-5 0 0-16,0 3 5 15,2-1 1-15,4 3-5 16,2 0 1-16,5 2-7 15,3 1 1-15,2 4-8 16,6 0 0-16,5 0-3 16,0 2 1-16</inkml:trace>
  <inkml:trace contextRef="#ctx0" brushRef="#br0" timeOffset="115902.9292">3040 8622 24 0,'8'18'12'0,"0"34"-4"0,-8-31 17 15,8 10-20-15,-5 11 1 16,-1 10 1-16,1 0 1 15,2 4-10-15,0-6 0 16,1-3 7-16,-1-3 0 16,3-8-3-16,-5-6 0 15,2-6 0-15,-2-13 0 16,-3-11-1-16,2-7 0 16,-2-14 0-16,0-12 0 0,0-11-1 15,0-13 1-15,0-4-1 16,0 0 0-16,0 7 0 15,0 7 0-15,0 11 0 16,5 8 1-16,6 7-1 16,0 7 1-16,2 14 1 15,8 9 0-15,-5 8-1 16,5 11 1-16,3 7-1 16,-11 10 1-16,-2 0-1 15,-3 2 0-15,-8 2-1 16,-3-7 1-16,-5-2-3 15,-8-4 0-15,-2-6-5 16,-4-4 1-16,4-2-10 16,-6-8 0-16</inkml:trace>
  <inkml:trace contextRef="#ctx0" brushRef="#br0" timeOffset="116382.6683">3410 9266 54 0,'6'-16'27'0,"-22"-34"-31"0,16 38 44 16,0-11-38-16,0-15 1 16,3-9 1-16,2-7 0 15,0-5-6-15,3 1 1 0,0 3 3 16,0 6 0-16,3 9-2 15,-1 9 1-15,1 6-1 16,2 11 1-16,-5 11-1 16,2 10 1-16,9 10 0 15,-6 6 1-15,6 12-1 16,2 3 1-16,-3 7-2 16,4-3 1-16,-4 3-4 15,-2-5 0-15,0-7-4 16,0-3 1-16,-3-9-2 15,-8-4 1-15,1-8 0 16,-9-6 1-16,-5-3 5 16,-5-5 0-16,-6-2 6 15,1 0 0-15,-3-3 2 16,2 1 0-16,-2 0 0 16,0-1 1-16,-3 3-3 15,0 0 1-15,3 0-7 0,0 2 0 16,5 1-8-16,8 1 1 15,0 3-10-15,8 0 0 16</inkml:trace>
  <inkml:trace contextRef="#ctx0" brushRef="#br0" timeOffset="116609.8044">3839 8706 52 0,'8'31'26'0,"-11"16"-30"16,6-28 41-16,0 7-34 16,2 9 0-16,-5 2 0 15,3 3 1-15,2 0-6 16,-5-2 0-16,0-3-1 16,3-4 1-16,2-5-8 15,3-7 0-15,0-8-5 16,0-1 0-16</inkml:trace>
  <inkml:trace contextRef="#ctx0" brushRef="#br0" timeOffset="116818.9323">3929 8718 60 0,'-3'-38'30'0,"-23"24"-36"15,10 14 58-15,-2-2-49 16,-4-3 1-16,-1 1 0 0,-1 4 0 15,-5-3-6-15,0 6 0 16,2-3 1-16,6 2 0 16,0 3-8-16,10 2 0 15,6-5-8-15,5 3 1 16,10 2-3-16,12 2 1 16</inkml:trace>
  <inkml:trace contextRef="#ctx0" brushRef="#br0" timeOffset="117389.2095">4210 8824 24 0,'2'42'12'0,"-36"22"-18"15,26-45 18-15,-8 4-12 16,-3 5 0-16,-4 5 0 16,-1 0 0-16,0-2-1 15,0-1 1-15,11-4 3 16,5-2 1-16,5-8 3 15,9-6 0-15,4-8 2 16,3-12 1-16,9-6 1 16,-4-12 0-16,6-12-3 15,-3-14 0-15,3-10-3 16,-3 1 0-16,-2 4-2 16,-3 2 0-16,-3 8-3 15,0 7 1-15,-2 4-1 16,-3 12 0-16,-1 7 0 0,1 12 0 15,3 10 0 1,-3 11 0-16,2 7 0 0,1 14 1 16,0 19-1-16,-1 5 1 15,6 2 0-15,0 3 0 16,0-8 0-16,2-2 0 16,-2-4-2-16,0-3 0 15,0-10-4-15,-5-8 0 16,-1-11-3-16,-2-8 1 15,-5-8-1-15,-3-7 1 0,-6-4 2 16,-4-3 0-16,-6 1 6 16,0-6 0-16,-2 1 4 15,-4 2 0 1,-28-12 3 0,-3 9 0-16,-2 3-1 15,2 2 1-15,3 1-6 16,7-1 1-16,3 5-9 15,11 2 0-15,6 5-13 16,7 0 1-16</inkml:trace>
  <inkml:trace contextRef="#ctx0" brushRef="#br0" timeOffset="117839.5562">5649 9071 48 0,'8'-5'24'0,"-45"17"-24"0,29-12 34 15,-8 0-31-15,-5 0 0 0,-11-2 3 16,-2 2 0-16,-6 0-8 16,-2 2 1-16,-3 0 4 15,5 3 0-15,6 0-2 16,7 2 0-16,6-3-1 16,8 3 0-16,5 3 0 15,8-1 1-15,13-2-2 16,8-4 1-16,8 4 0 15,8 4 0-15,6 8 0 16,-1 2 0-16,-5 5 0 16,-5 3 0-16,-6-4 0 15,-7 4 1-15,-3-6-2 16,-11-4 1-16,-5-3-7 16,-11-4 1-16,1 2-10 15,-3-7 0-15</inkml:trace>
  <inkml:trace contextRef="#ctx0" brushRef="#br0" timeOffset="118019.6587">5726 9153 57 0,'15'14'28'0,"-7"-2"-36"0,-2-7 45 15,-4 2-37-15,1 2 1 16,-3 3-2-16,-3 0 1 15,-2-3-7-15,0 0 0 0,-3-4-7 16,0-2 0-16</inkml:trace>
  <inkml:trace contextRef="#ctx0" brushRef="#br0" timeOffset="118139.4004">5670 9047 40 0,'11'-33'20'0,"-11"-21"-20"15,2 47 30-15,4 0-31 16,-1-2 1-16,5-1-6 15,6 6 1-15,3 6-3 16,2 14 0-16</inkml:trace>
  <inkml:trace contextRef="#ctx0" brushRef="#br0" timeOffset="118529.6864">6337 9231 46 0,'-8'-10'23'0,"-50"-8"-23"16,42 10 39-16,-8 1-36 0,-5 3 1 16,-6-1 0-16,4 5 1 15,2 5-7-15,2 4 0 16,9 5 4-16,7 3 1 16,6-3-2-16,7 9 0 15,12-2-1-15,7 1 1 16,3-6 0-16,5-2 0 15,2-4-1-15,4-3 1 16,-1-3-1-16,-2-4 0 16,-3 3 0-16,-2 1 1 0,-9 1-2 15,-2 7 1-15,-3 7 1 16,-2 0 0-16,-1 4 1 16,-2 5 0-16,0 0 0 15,-2 5 1-15,-4 3-1 16,-2 4 1-16,-5 7-2 15,-8-3 0-15,-11 1-9 16,-11-3 0-16,-15-2-11 16,-13-4 1-16</inkml:trace>
  <inkml:trace contextRef="#ctx0" brushRef="#br0" timeOffset="119175.9831">1913 9718 41 0,'11'-19'20'0,"-19"14"-16"16,5 5 23-16,-5 2-24 15,3 5 1-15,-11 8 3 16,-8 6 0-16,-2 9-8 16,-4 1 0-16,4 7 5 15,-3-3 1-15,10 2-2 16,4 8 1-16,4 2-2 15,3-5 0-15,3 3 0 16,10-7 1-16,11-5 0 16,13-7 0-16,3-8-2 15,7-6 1-15,6-12 0 0,3-12 1 16,-8-6-2-16,-3-13 0 16,-6-7-1-16,-9-9 1 15,-9-7-1-15,-13-5 1 16,-13 3-2-16,-9 4 0 15,-4 3-2-15,0 9 1 16,2 7-6-16,-5 9 1 16,5 8-6-16,8 9 1 0,3 9-6 15,5 10 0 1</inkml:trace>
  <inkml:trace contextRef="#ctx0" brushRef="#br0" timeOffset="119761.7799">2347 9645 31 0,'0'14'15'0,"0"33"-10"0,0-28 20 15,0 9-21-15,8 5 0 16,-3 7 4-16,3 2 0 16,3 3-9-16,-6 2 0 15,3-3 6-15,0-1 1 16,-6-3-3-16,4-10 1 15,-1-4-1-15,3-12 0 16,-8-7-2-16,0-11 1 16,0-8-1-16,-8-9 0 15,0-7 0-15,-5-12 0 0,5-17-1 16,-5-6 1-16,2-8-1 16,6 1 1-16,-3 6 0 15,8 10 0-15,0 5-1 16,8 11 1-16,-3 7 0 15,14 13 1-15,4 6 0 16,4 14 0-16,2 5-1 16,3 10 1-16,-1 9 0 15,-1 9 0-15,-9 5-1 16,-8 0 0-16,-5 0-1 16,-13-3 1-16,-6-1-1 15,-2-3 1-15,-16-5-5 16,0-5 1-16,-3-2-8 15,0-4 1-15,6-1-9 16,10 1 1-16</inkml:trace>
  <inkml:trace contextRef="#ctx0" brushRef="#br0" timeOffset="120036.6809">2998 10216 56 0,'-11'-9'28'0,"-18"4"-31"0,21 3 47 0,-2-3-41 16,-9 0 1-16,-7-2 0 15,-1 3 1-15,-2-1-8 16,3 0 1-16,2 0 1 15,3 3 0-15,-1-3-8 16,4 3 1-16,2 0-10 16,3 2 0-16</inkml:trace>
  <inkml:trace contextRef="#ctx0" brushRef="#br0" timeOffset="120571.3919">3276 9692 41 0,'13'37'20'0,"0"57"-18"0,-10-70 28 16,2 6-26-16,3 3 0 16,-5 3 2-16,-1 1 0 15,1 1-8-15,-3-3 0 0,0-7 5 16,-3-6 1-16,1-8-2 16,-1-12 1-16,-10-7-2 15,-3-9 0 1,-8-40 0-1,5-5 1-15,4-4-2 16,4 6 1-16,11 3-1 16,0 10 0-16,8 8 0 15,8 11 0-15,5 10-1 16,3 11 1-16,8 8 0 16,2 18 1-16,3 10 0 15,-11 4 1-15,1 6 0 16,-9-2 1-16,1 0 0 15,-11 2 0-15,-5-4-2 16,-9 0 1-16,-7-3-1 16,-11-2 0-16,-2-3-6 15,-3-4 1-15,0-2-9 0,2-12 1 16,9-1-6 0,7 6 0-16</inkml:trace>
  <inkml:trace contextRef="#ctx0" brushRef="#br0" timeOffset="121067.0963">3625 10270 56 0,'2'-19'28'0,"-20"-53"-35"0,13 50 51 0,2-8-41 15,3-3 1-15,-5-9 3 16,5-6 0-16,5-8-9 15,-2-5 0-15,5-3 5 16,0 10 1-16,2 12-3 16,1 9 0-16,2 7-3 15,-3 7 1-15,9 12-1 16,-3 14 1-16,5 12 0 16,6 14 0-16,2 9 0 15,0 8 0-15,0-3 2 16,0 0 1-16,-11 0-4 15,1-5 1-15,-3-2-3 16,-3-9 1-16,-5-5-2 16,-5-15 0-16,2-3-2 15,-5-11 1-15,-8-6 5 16,0-3 1-16,-5-4 3 16,-3 1 0-16,-10 4 4 0,2 1 1 15,-3 3 0-15,3-2 0 16,-2 4-3-16,5 3 0 15,0-1-2-15,5 1 0 16,3 4-7-16,2-2 1 16,-2 0-6-16,2 0 0 15,8 3-6-15,3-3 0 16,14-3-5-16,2-4 1 16</inkml:trace>
  <inkml:trace contextRef="#ctx0" brushRef="#br0" timeOffset="121276.5855">4236 9612 44 0,'21'26'22'0,"-5"51"-28"16,-8-53 40-16,-5 9-30 16,5 9 1-16,-1 0 1 15,4 5 0-15,-3 7-9 16,-3-4 1-16,1 2 2 15,-1-8 1-15,0-6-7 16,0-8 0-16,1-6-9 16,-4-5 1-16</inkml:trace>
  <inkml:trace contextRef="#ctx0" brushRef="#br0" timeOffset="121487.6972">4344 9835 48 0,'-7'-23'24'0,"-33"-13"-20"0,29 32 40 16,-5 1-41-16,-2-4 0 16,-3 5 2-16,-3 0 0 15,-5-1-7-15,0 6 0 16,0-1 2-16,-1 5 0 16,4 0-7-16,2 2 1 0,11 6-11 15,2 1 0-15,9 5 0 16,7-7 0-16</inkml:trace>
  <inkml:trace contextRef="#ctx0" brushRef="#br0" timeOffset="121967.894">4553 10334 48 0,'3'-3'24'0,"-27"-25"-33"15,22 16 51-15,-4-16-39 16,1-2 0-16,-3-10 3 16,0-5 0-16,0-2-7 15,3-5 0-15,0-4 5 16,5-8 0-16,5 3-2 16,0 5 0-16,3 11-2 0,0 7 1 15,0 12-1-15,3 12 0 16,5 12-1-16,5 9 1 15,3 14 0-15,2 7 0 16,0 10 0-16,1 7 0 16,-6-1 0-16,-2-1 0 15,-1-1-5-15,-2 3 0 16,-5-8-4-16,-6-1 0 16,-2-10-5-16,-1-12 1 15,-4-7-1-15,-6-7 1 0,-3-5 10 16,-2-4 0-16,-6-3 8 15,-2-2 1-15,-3-3 6 16,0-2 1-16,-2 8 0 16,-3-1 0-16,0 3-6 15,2 1 1-15,4 1-6 16,4 0 1-16,0 5-9 16,9 0 1-16,7 2-11 15,11 7 0-15</inkml:trace>
  <inkml:trace contextRef="#ctx0" brushRef="#br0" timeOffset="122464.8132">5525 10134 42 0,'13'42'21'0,"-8"36"-20"0,0-59 27 15,3 4-25-15,0 1 0 16,-3 2 1-16,-2-1 1 16,-3 1-7-16,0-2 1 15,-3-5 4-15,-2-8 0 0,-3-6-2 16,-5-10 1-16,0-4-1 15,-3-10 1-15,0-14-1 16,0-7 0-16,0-12 0 16,8-6 0-16,3 4-1 15,5 9 1-15,3 3-1 16,5 9 0-16,2 4-1 16,6 15 0-16,3 7 1 15,-1 10 0-15,-2 8-1 16,0-1 1-16,2 20 0 15,-4 3 1-15,-6 3 0 16,-6-4 0-16,-2-3-1 16,-5-3 1-16,-6-8-2 15,-5-1 0-15,-5-5-5 16,3-1 0-16,-1-6-9 16,6 0 0-16,2 2 0 15,6-5 0-15</inkml:trace>
  <inkml:trace contextRef="#ctx0" brushRef="#br0" timeOffset="122733.6939">5765 10120 40 0,'19'9'20'0,"-14"26"-31"0,-2-23 41 16,-1 7-25-16,1 0 0 15,0-3 4-15,-1 3 0 16,1-5-12-16,2 3 1 0,1-6 7 15,1-1 0-15,1-3-2 16,3-7 0-16,0-2-2 16,-1-8 0-16,1-4-1 15,-1-7 1-15,4-7-4 16,-4-1 1-16,-2-1-5 16,-3-3 1-16,3 0-6 15,-8 2 1-15,-5-2-4 16,0 3 0-16</inkml:trace>
  <inkml:trace contextRef="#ctx0" brushRef="#br0" timeOffset="123109.4078">5940 9687 36 0,'10'16'18'0,"-7"31"-19"15,-3-28 33-15,0 5-29 16,3 6 0-16,2 8 2 0,-2-7 0 15,-1 4-7-15,1 3 1 16,0-3 4-16,-1 0 0 16,1-2-2-16,2-5 1 15,1-7-1-15,1-9 1 16,4-7-1-16,0-5 1 16,5-5-1-16,2-2 0 15,3-2-1-15,3-1 1 16,-3 3-2-16,0 5 1 15,1 7-1-15,-4 4 1 0,-5 10-1 16,-5 2 0-16,-3 5 0 16,-5 2 1-16,-7-4 0 15,-9 1 1-15,-5-3-1 16,-3 1 1-16,-3-9-4 16,3-4 0-16,3-6-6 15,3 1 1-15,5-5-6 16,5 0 0-16</inkml:trace>
  <inkml:trace contextRef="#ctx0" brushRef="#br0" timeOffset="123409.0768">6546 9767 28 0,'21'14'14'0,"-5"10"-7"0,-11-15 19 15,0 12-21-15,1 5 0 16,-4 2 4-16,-2 3 0 16,-5 6-12-16,-3 8 1 15,-5 9 7-15,0-4 1 16,-3-1-6-16,3-4 1 0,-1-5-7 15,6-5 0 1,0-7-8-16,6-7 0 16</inkml:trace>
  <inkml:trace contextRef="#ctx0" brushRef="#br0" timeOffset="124385.0408">6678 10124 38 0,'11'3'19'0,"-9"6"-17"15,-2-6 28-15,-5 1-25 16,-6 3 0-16,1 0 2 16,-3 5 0-16,-3 2-10 15,0 0 0-15,-3 3 6 16,1-3 1-16,2 0-3 16,3 2 0-16,5-1-1 15,5-1 1-15,3 0 0 16,13-2 0-16,3-1 0 15,3-1 0-15,2 2 0 16,5-3 1-16,4 0-1 0,1-4 0 16,-2-3 0-16,-5-2 0 15,3-4-1-15,-1-3 1 16,1-3-1-16,-6-4 1 16,-3-5-1-16,-5-4 0 15,1-5 0-15,-1-1 1 16,-5-1 0-16,-3-3 0 15,-2 0 0-15,-6 2 0 0,-2 8-1 16,0 4 1-16,-3-2-1 16,0 7 1-16,0 4-1 15,0 3 0-15,0 7 0 16,0 7 0-16,-3 5 0 16,3 5 0-16,0 4 1 15,6 5 1-15,2 2 0 16,0 2 0-16,5-1 1 15,6-6 0-15,5-4 0 16,5-7 1-16,5-3-2 16,1-2 1-16,-1-5-2 15,1-4 1-15,2-7-4 16,0-5 0-16,0-3-3 16,-8-2 1-16,-2 3-3 15,-6 4 1-15,-3 0-1 16,-2 5 0-16,-2 3 2 15,-1-1 0-15,0 3 2 16,-2 4 0-16,2 3 1 16,0 2 1-16,1 2 1 0,2-2 0 15,0 0 1-15,2-2 1 16,1 2 0-16,-1 0 1 16,4 0 0-16,7-2 0 15,0-5-1-15,5 0 1 16,-2 0-1-16,0-5 0 15,-3 7-1-15,0-4 0 16,-2 7 0-16,2 2 0 16,-2 5 1-16,-4 2 1 0,-4 4-2 15,-3 11 1-15,-5-3 0 16,-3-5 1-16,-6 0-1 16,-7 2 0-16,-5 1-1 15,-9-3 1-15,-5-4-1 16,3-6 0-16,3-6 0 15,5-7 1-15,5-8-1 16,5-1 1-16,6-6-1 16,8-4 1-16,10-5-1 15,11-7 0-15,5-7-1 16,8-5 1-16,5 1-1 16,-5 1 0-16,-5 6 0 15,-3 6 0-15,-8 8-6 16,-2-3 1-16,-9 2-9 15,-10 10 0-15,-8 2-7 16,-2-2 0-16</inkml:trace>
  <inkml:trace contextRef="#ctx0" brushRef="#br0" timeOffset="125270.9097">2151 10609 56 0,'-11'0'28'0,"-15"-9"-23"15,21 6 28-15,-3 6-32 16,-5 4 0-16,-9 4 1 16,-4 3 1-16,-3 5-4 15,0 2 1-15,-3 5 2 16,6 3 1-16,2-1-1 16,8 2 0-16,3 3 0 15,13 0 0-15,5 9 0 16,5-2 1-16,12 0-2 15,7-2 1-15,8-5-1 16,0-5 0-16,8-4 0 16,-5-10 0-16,-3-9 0 15,-3-8 0-15,-8-11-1 0,-4-12 1 16,-9-11-1-16,-13-10 0 16,-8-3-2-16,-8 3 0 15,-5-2-1-15,-3 6 0 16,5 3-3-16,4 8 0 15,1 1-6-15,4 12 0 16,5 7-5-16,5 12 0 16</inkml:trace>
  <inkml:trace contextRef="#ctx0" brushRef="#br0" timeOffset="125811.891">2442 10611 46 0,'32'14'23'0,"-8"59"-28"16,-19-52 36-16,6 5-28 15,2 7 1-15,-5 5 2 16,5 2 0-16,-5 7-7 15,-8-5 0-15,3-2 5 16,-3-7 1-16,0-9-2 16,-3-6 0-16,-5-6-1 0,-5-12 1 15,5-9-2-15,-8-12 1 16,0-10-1-16,-2-7 1 16,-1-9-1-16,3-4 0 15,6-13 0-15,10-4 0 16,5 0 0-16,5 9 1 15,9 12-1-15,-1 7 0 16,12 7 1-16,7 14 0 16,-3 5-1-16,-2 12 1 15,2 9 0-15,-2 7 0 0,0 14-1 16,-9 3 1-16,-4 2-1 16,-8 0 0-16,-11-3 0 15,-3 1 0-15,-13-8-1 16,3 1 1-16,-11-3-3 15,3-2 1-15,-3-5-5 16,-2-2 1-16,4-5-7 16,4 2 1-16,5 0-10 15,10 3 1-15,3 2 1 16,3-2 0-16</inkml:trace>
  <inkml:trace contextRef="#ctx0" brushRef="#br0" timeOffset="126202.6097">3212 11103 61 0,'8'-14'30'0,"-34"2"-48"0,18 7 67 0,-3 1-48 15,0-4 1-15,-4 4 2 16,-4-6 0-16,-2 3-4 15,-8-2 0-15,0 4 2 16,5 0 1-16,-5-2-2 16,8 5 0-16,-1-3-4 15,4 5 0-15,2 0-6 16,0 3 0-16,6-1-9 16,7 0 1-16</inkml:trace>
  <inkml:trace contextRef="#ctx0" brushRef="#br0" timeOffset="126592.0605">3421 10555 35 0,'3'7'17'0,"13"108"1"0,-8-87 20 0,2 8-36 16,6 6 0-16,-8 3 1 15,3 6 0-15,-4 1-5 16,-1-5 1-16,-1-5 3 16,3-4 0-16,-8-7-2 15,0-5 0-15,0-10-4 16,-8-7 1-16,0-6-5 16,-5-8 0-16,0-4-7 15,-3-12 0-15</inkml:trace>
  <inkml:trace contextRef="#ctx0" brushRef="#br0" timeOffset="127088.0076">3500 10536 37 0,'8'-9'18'0,"11"-1"-17"0,-16 8 28 15,-3 2-27-15,5-3 0 16,3 1 1-16,-3 0 0 0,3-1-3 16,-5 3 1-16,5 0 2 15,0 0 0-15,2 0 0 16,6 0 0-16,-3 0-1 15,8 0 0-15,-2 0 0 16,2 5 1-16,0 2-1 16,6 3 1-16,2 8 0 15,0 13 0-15,0 4 1 16,-10 3 0-16,-4 0-2 16,-4-3 1-16,-3 5-2 15,-13 0 1-15,-6 2-1 16,-2 5 0-16,-3 5-1 15,-5 0 1-15,5-3-1 16,-11-7 1-16,1 1-1 16,-6-6 1-16,-2-4-3 15,5-12 0-15,-3-6-4 16,-2-8 0-16,-1-5-6 16,3-2 1-16,6-2-8 15,2-3 1-15</inkml:trace>
  <inkml:trace contextRef="#ctx0" brushRef="#br0" timeOffset="127492.9058">3958 10534 37 0,'11'-3'18'0,"2"41"-13"16,-5-17 26-16,-3 10-25 15,6 4 0-15,2 0 4 16,3 8 0-16,8 1-13 16,-3 3 1-16,0-2 9 15,6-3 1-15,-1-2-3 16,3-9 0-16,3-8-2 15,0-9 1-15,-6-9-1 16,3-10 0-16,-2-4-2 16,-4-10 0-16,-4-11-1 15,-1-3 1-15,-4-5-2 16,-6-2 0-16,-3-2-5 16,0-3 1-16,0 0-6 15,1 8 1-15,-4 6-10 16,9 8 1-16,-3 9 1 0,3 4 0 15</inkml:trace>
  <inkml:trace contextRef="#ctx0" brushRef="#br0" timeOffset="128168.1019">4657 10552 29 0,'10'0'14'0,"3"24"-10"16,-7-10 27-16,2 12-27 15,0 7 1-15,2 2 3 16,1 12 1-16,-1 5-11 16,1 7 1-16,-3 4 7 15,0-2 1-15,2-7-3 16,1-6 0-16,-3-11-2 0,-3-9 1 15,-2-6-1-15,-3-13 1 16,-3-9-2-16,1-12 1 16,-4-11 0-16,4-15 0 15,-4-9-1-15,1-5 0 16,-3-7-1-16,3-6 1 16,0-6 0-16,2 8 0 15,3-1-2-15,3 10 0 16,2 9 0-16,5 10 1 0,9 11-2 15,10 6 1 1,3 11 1-16,2 11 0 0,3 13 2 16,3 9 0-16,-6 9 0 15,-5 5 1-15,-5 0 0 16,-8-5 0-16,-11 0-1 16,-10 3 0-16,-16-5-1 15,5-9 1-15,-37 4-1 16,-2-5 0-16,-12-6-4 15,-4-6 1-15,-6-3-7 16,3-6 1-16,0-4-10 16,0 2 1-16,8 0-4 15,-3-3 1-15</inkml:trace>
  <inkml:trace contextRef="#ctx0" brushRef="#br0" timeOffset="160747.3381">11435 6211 8 0,'3'-2'4'0,"-16"-1"5"16,10 3 4-16,-2-2-11 15,-3 2 0-15,0-2 1 16,-5-1 1-16,-3 3-5 16,-8 5 1-16,-5 0 2 0,-6 2 1 15,-7-3-1-15,-11-1 0 16,3-1 0-16,2-2 1 15,1 2-2-15,-6 1 1 16,-3-1 0-16,-5 3 0 16,-7 0 0-16,7-3 0 15,-3 0-1-15,-5 1 0 16,3 4 1-16,-2-3 0 16,-4-1-1-16,11-6 0 15,0 1 0-15,1-3 0 16,-1-2 0-16,5 3 1 0,3 4-1 15,6-5 1-15,-1 5-1 16,3 0 0-16,5 0-1 16,6-5 1-16,2 3-2 15,6 2 1-15,4-3 0 16,4 3 1-16,5 0-2 16,2 0 0-16,1 0-3 15,4 3 0-15,1-1-2 16,2-2 1-16,-2 2-6 15,0 1 0-15</inkml:trace>
  <inkml:trace contextRef="#ctx0" brushRef="#br0" timeOffset="161197.6301">9549 6166 25 0,'0'-9'12'0,"-8"-1"-14"0,8 3 19 16,0 3-15-16,3-3 0 16,2 0 0-16,3 0 0 15,5 2-3-15,6 5 0 16,2-3 2-16,2 6 0 16,4-1-1-16,7 3 0 0,-2 2 0 15,0-2 0-15,-3 2 0 16,-8 0 0-16,-5 2 0 15,-3 1 0-15,-7-1 1 16,-9 3 1-16,-5-1 0 16,-11-1 0-16,-2-5 0 15,-5 2 0-15,-9 0 1 16,-4 2 0-16,-1 3-1 16,3 2 0-16,11-2 0 15,4 0 0-15,6 2-1 16,9-3 1-16,12 1-1 15,13 2 0-15,11 7 1 16,6 3 1-16,7 4-1 16,8-2 1-16,1 5-1 15,2 4 0-15,2 0-4 16,1 0 0-16,-6 8-11 16,3 9 0-16</inkml:trace>
  <inkml:trace contextRef="#ctx0" brushRef="#br0" timeOffset="195308.0048">1640 9393 24 0,'19'-14'12'0,"-19"0"-9"0,0 9 12 15,0 0-11-15,0 1 1 16,0-3 2-16,-5-5 1 16,2 10-10-16,-2-1 1 15,-3 6 6-15,-5 6 0 0,-9 7-1 16,-4 8 1-16,-3 11-1 15,-14 3 0-15,-4 14-1 16,-14 13 1-16,-5 11-1 16,5-1 0-16,11 5-1 15,5 12 1-15,13-3-1 16,11 7 1-16,5 1-1 16,19 2 0-16,18-1 1 15,16-4 0-15,16-4-1 16,5-6 1-16,11-4-2 15,13 0 1-15,0-7-2 16,2-7 0-16,-4 0-4 16,-14-12 0-16,3-9-11 15,-19-5 1-15,3-7-4 16,-5-19 0-16</inkml:trace>
  <inkml:trace contextRef="#ctx0" brushRef="#br0" timeOffset="196029.1465">8120 9640 36 0,'24'-14'18'0,"29"0"-16"0,-35 11 18 16,11 6-16-16,11 6 0 0,2 8 4 15,1 11 0-15,2 12-9 16,5 4 0-16,-2 11 6 16,-11-13 1-16,24 38-2 15,-9 14 0-15,-1-2-2 16,-9-1 0-16,-10 11-1 16,-11-8 0-16,-10-3-1 15,-14-4 1-15,-10-4 0 16,-11-6 0-16,-8-4-3 15,-8-7 1-15,-2-14-5 16,2-10 0-16,3-16-10 16,0-10 1-16</inkml:trace>
  <inkml:trace contextRef="#ctx0" brushRef="#br0" timeOffset="196524.0939">11827 10254 46 0,'-5'-7'23'0,"-38"16"-21"16,27-11 34-16,-15 2-34 15,-17 0 1-15,-15 0 0 16,-12-3 0-16,-9 3-3 16,-17 3 0-16,-2-6 2 15,-13 1 1-15,-3 4-2 16,5-2 1-16,0-2-1 16,8 0 1-16,8-1-2 15,14 1 1-15,10 0-1 16,15-5 0-16,17 2-4 15,13-2 1-15,16 0-7 16,18 2 0-16,11 0-7 0,18 1 1 16</inkml:trace>
  <inkml:trace contextRef="#ctx0" brushRef="#br0" timeOffset="196824.3827">11867 10498 47 0,'-11'12'23'0,"-53"7"-23"15,38-17 40-15,-19 3-38 16,-26 2 1-16,-17 0 1 16,-20 0 1-16,-14 0-6 15,-15-2 1-15,-17 2 3 16,3-5 1-16,-7 3-2 15,12-5 1-15,6-2-1 16,10-1 0-16,14 3-2 16,15-2 0-16,19-3-6 15,21 1 1-15,14-1-7 16,15 3 0-16,16 4-6 16,16-2 0-16</inkml:trace>
  <inkml:trace contextRef="#ctx0" brushRef="#br0" timeOffset="197394.8299">9922 9711 43 0,'-16'14'21'0,"-29"33"-24"15,29-33 37-15,-8 5-31 16,-7 4 0-16,-12 5 0 16,-4-2 0-16,-6 5-5 15,2 4 1-15,4 3 3 16,2 2 0-16,8 4-1 15,5-1 0-15,8-1 0 16,11 0 0-16,10 1-1 16,14-1 1-16,13-2 0 0,18 5 0 15,16 2 0-15,16 4 0 16,19 4 0-16,10-6 0 16,3-2 0-16,5 0 0 15,3-9-2-15,-14 4 0 16,-2-7-4-16,-2 1 0 15,-6-6-6-15,-14-4 0 16,-7 2-4-16,-11-11 0 16</inkml:trace>
  <inkml:trace contextRef="#ctx0" brushRef="#br0" timeOffset="197875.3215">11824 9852 39 0,'27'9'19'0,"44"33"-24"0,-42-28 35 31,48 31-28-31,5 0 1 16,0 4 3-16,-3 5 0 16,-2-4-7-16,-11 4 0 15,-5-7 4-15,-8 2 1 16,-5-2-2-16,-11 3 0 15,-13 4-1-15,-11 2 0 16,-11-2 0-16,-7 0 0 16,-8-4 0-16,2-13 1 0,-18 22-1 15,8-14 0-15,-19 18 0 16,-7-4 0-16,-4-2 0 16,4-6 0-16,7-8-1 15,0-6 0-15,9-1-5 16,2-3 1-16,7-8-11 15,4-1 0-15</inkml:trace>
  <inkml:trace contextRef="#ctx0" brushRef="#br0" timeOffset="198520.8842">13684 9560 39 0,'-2'-5'19'0,"-27"1"-20"16,21 1 23-16,-11 6-20 16,-5 1 1-16,-5 3 1 15,0 5 1-15,-3 7-5 16,-5 7 0-16,-5 9 4 16,5 5 0-16,5 5-1 15,6 2 1-15,4-5-2 16,12 5 1-16,7-2-1 15,11 0 0-15,11-3 0 16,7 0 0-16,3-4 0 16,6-5 0-16,10-14-1 15,-3-10 1-15,0-9-1 0,1-9 1 16,-6-13-1-16,-6-6 0 16,-7-12-2-16,-8-7 0 15,-8-7-1-15,-11 0 0 16,-7 2-3-16,-3 0 0 15,-6 10-3-15,1 7 0 16,-4 9-8-16,1 5 1 16</inkml:trace>
  <inkml:trace contextRef="#ctx0" brushRef="#br0" timeOffset="199016.4039">13959 9649 44 0,'27'12'22'0,"-11"66"-23"16,-11-52 34-16,3 7-33 16,3 9 0-16,-1-2 2 15,3 5 0-15,3 2-2 16,0 0 1-16,0-5 2 15,-5-4 0-15,-1-8 0 16,-2-4 0-16,-3-12 0 16,-2-7 0-16,-6-9-1 15,-2-10 1-15,-3-9-2 16,-5-10 1-16,0 1-1 0,-3-13 0 16,0-6-1-16,5-10 1 15,3-2-1-15,6-2 1 16,4 13-1-16,6 10 0 15,8 5-1-15,11 11 1 16,7 3-1-16,1 14 1 16,9 10-1-16,4 8 1 0,-3 10 0 15,-3 8 1-15,-5 8 0 16,-5 1 0-16,-8 0-1 16,-11 2 1-16,-10-10-1 15,-11 3 1-15,-16 2-4 16,-8 1 1-16,-10-3-7 15,-11-1 1-15,-5 6-9 16,-8 2 1-16</inkml:trace>
  <inkml:trace contextRef="#ctx0" brushRef="#br0" timeOffset="199856.8247">13666 10623 25 0,'2'-9'12'0,"-10"2"1"0,6 2 8 15,-3 3-19-15,-3-1 1 16,-6 6 1-16,-7 4 1 15,-3 2-6-15,-5 5 0 16,0 3 4-16,-3 6 1 16,3 5-2-16,-2 5 1 15,7 5-1-15,8 4 1 16,8 10-2-16,11 0 1 16,7-1 0-16,6-4 1 0,10-4-1 15,14-3 1-15,3-12-1 16,4-12 0-16,1-6 0 15,-6-13 1-15,-2-6-3 16,-6-17 1-16,-7-9-1 16,-6-7 1-16,-13-3-3 15,-11-2 1-15,-7 2-3 16,-6 3 0-16,-3-3-3 16,1 10 0-16,-4 4-5 15,7 3 1-15,4 14-3 16,8 7 1-16</inkml:trace>
  <inkml:trace contextRef="#ctx0" brushRef="#br0" timeOffset="200323.1495">14084 10785 42 0,'13'45'21'0,"-2"40"-26"0,-6-57 40 16,3 12-34-16,0 5 1 15,0-1-1-15,0-1 1 16,-3-1-1-16,0-4 0 16,-2-8 2-16,-3-11 0 0,0-7 0 15,-5-15 0-15,-3-8-1 16,0-15 1-16,0-21-3 15,0-10 1-15,3-4-2 16,2-12 0-16,3-2 0 16,5 2 0-16,6 9 0 15,2 10 0-15,6 14 1 16,4 15 0-16,1 13 0 16,3 14 0-16,2 12-1 15,0 7 1-15,0 12 0 16,-3 0 1-16,-4 5-1 15,-4 2 1-15,-5 0-1 16,-7 0 1-16,-12 0-1 16,-10-3 1-16,-7-11-4 15,-4-7 0-15,-7-7-5 16,-6-10 1-16,0-4-8 16,1-12 1-16</inkml:trace>
  <inkml:trace contextRef="#ctx0" brushRef="#br0" timeOffset="200697.8658">15285 10289 42 0,'11'-9'21'0,"-33"13"-25"16,12-1 34-16,-6-3-30 15,-5 2 1-15,-6-2 0 16,-2-2 0-16,-8-3-2 15,-5-4 1-15,-3-1 0 16,-3 3 1-16,-2-2-2 16,8-1 0-16,2 6-5 15,6-3 1-15,4-5-6 16,4 2 0-16</inkml:trace>
  <inkml:trace contextRef="#ctx0" brushRef="#br0" timeOffset="201239.1406">15251 9529 41 0,'13'3'20'0,"-13"60"-25"0,2-35 34 0,4 17-29 16,4 9 1-16,4 5-1 16,4 2 1-16,1 3-2 15,-4 2 1-15,-1-3 0 16,-4-4 1-16,-2-7-1 16,0-8 0-16,-5-8 1 15,-1-11 0-15,-4-10-1 16,-6-15 1-16,-3-10 0 15,-2-16 0-15,-3-14-1 16,-2-2 1-16,-1-14-1 16,1-15 1-16,-1-4-1 15,6-3 0-15,2 10 0 16,9 7 0-16,2 7 0 16,5 9 1-16,6 10-1 15,4 14 0-15,9 13 0 0,11 8 1 16,2 15-1-16,-6 15 0 15,6 17 1-15,-2 7 0 16,-3 3 0-16,-6 6 0 16,-5 3-1-16,-8 2 1 15,-7 0 0-15,-12-6 0 16,-4-8-1-16,-6-10 0 16,-8-11-4-16,-5-7 1 15,-3-5-7-15,1-7 0 0,7-2-3 16,11-7 0-16</inkml:trace>
  <inkml:trace contextRef="#ctx0" brushRef="#br0" timeOffset="201703.6557">15793 10146 47 0,'-19'-38'23'0,"-15"-33"-32"15,26 53 46-15,0-11-36 16,3-6 1-16,0-12-2 16,2-2 1-16,6-5-1 15,2 4 0-15,3 13 1 16,2 8 1-16,1 3-1 16,5 8 0-16,5 11 1 15,3 14 0-15,0 14-2 0,-1 14 1 16,4 7-1-16,2 8 1 15,5-3 0-15,-2 0 0 16,0 0-2-16,0-7 1 16,-6-2-1-16,-2-13 1 15,-8-1-3-15,-6-10 0 16,-4-5-1-16,-9-6 1 16,-2-8 1-16,-6-2 0 15,-7 0 3-15,-9 0 0 16,1-2 2-16,-1-1 0 0,-4 1 1 15,-9-1 0-15,-2 3 0 16,2 3 0-16,3-1-4 16,2 0 0-16,6 3-5 15,8-3 1-15,3-2-7 16,2-5 1-16,8 1-6 16,13-4 1-16</inkml:trace>
  <inkml:trace contextRef="#ctx0" brushRef="#br0" timeOffset="201914.4907">16222 9640 44 0,'13'49'22'0,"-8"38"-29"15,-2-63 40-15,5 11-33 16,5 0 0-16,0 5 0 15,3 3 1-15,-3-1-3 0,1-2 0 16,1-2-3-16,4-8 0 16,-1-11-6-16,-2-12 0 15</inkml:trace>
  <inkml:trace contextRef="#ctx0" brushRef="#br0" timeOffset="202140.4818">16335 9572 53 0,'-8'-26'26'0,"-39"12"-30"16,28 14 49-16,-7 0-45 15,-6 4 0-15,-5-1 0 16,0 2 1-16,3 2-2 16,2-3 0-16,8 1-1 15,3 2 0-15,5 2-4 16,3 3 1-16,5 5-9 15,5 4 1-15,14 5-1 16,7 2 0-16</inkml:trace>
  <inkml:trace contextRef="#ctx0" brushRef="#br0" timeOffset="202619.9823">16629 10327 47 0,'3'-5'23'0,"-24"-2"-33"0,15 0 47 16,-2-10-35-16,-2-13 0 16,-1-8 1-16,1-11 0 15,-1-3-3-15,3-7 0 16,0-11 2-16,5-3 1 16,3 0-1-16,6 12 0 15,2 9-1-15,0 10 0 16,5 13-1-16,5 11 0 15,6 13-1-15,3 17 0 16,-1 18 0-16,1 13 0 0,4 8 1 16,4 1 1-16,-1 7-1 15,-2 0 0-15,0-1-3 16,-9 1 1-16,-4-12-4 16,-6-9 1-16,-5-5-5 15,-8-12 1-15,-8-9-2 16,-5-10 1-16,-6-4 5 15,-4-10 1-15,1 0 5 16,-1-2 0-16,-1 2 7 16,-5 1 0-16,-3-1 2 15,-5 0 0-15,0 3-3 16,0 2 0-16,-3 2-6 16,3 5 1-16,3 0-7 15,7 0 1-15,3 0-7 16,14 2 0-16,10 1-3 15,8-3 0-15</inkml:trace>
  <inkml:trace contextRef="#ctx0" brushRef="#br0" timeOffset="203100.0432">17724 10181 41 0,'19'49'20'0,"-14"36"-26"16,-2-66 41-16,0 4-36 16,2 10 1-16,0 2 0 15,0 1 0-15,1-3 1 16,-1 0 0-16,-2-10 0 15,-3-9 1-15,0-9 0 16,-6-10 1-16,-2-11-1 16,-2-12 0-16,-6-12-1 15,-3-5 1-15,6-12-1 16,5-6 0-16,3-8-1 16,2 10 1-16,6 7-1 15,5 9 0-15,3 8 0 16,2 11 1-16,3 14-1 15,5 5 1-15,0 12-1 16,-3 14 1-16,-2 7-1 16,-2 14 1-16,-9-1-1 0,-5-1 0 15,-5 0 0-15,-6-3 1 16,-2-2-4-16,-3-7 0 16,-3-10-5-16,-2-6 1 15,3-8-7-15,7-4 0 16</inkml:trace>
  <inkml:trace contextRef="#ctx0" brushRef="#br0" timeOffset="203340.7928">17941 10146 44 0,'35'25'22'0,"-27"27"-27"16,-6-33 38-16,4 0-33 15,2 4 1-15,2-1 0 16,6-6 0-16,3-4-1 15,2-3 0-15,0-9 1 16,-3-5 1-16,-2-6-1 16,-2-6 0-16,-4-6-3 15,-2-13 1-15,0-1-3 16,-3-3 0-16,1 0-5 16,-4 2 1-16,1-6-5 15,0 4 1-15</inkml:trace>
  <inkml:trace contextRef="#ctx0" brushRef="#br0" timeOffset="203760.3052">18111 9466 40 0,'8'-2'20'0,"8"58"-26"0,-11-44 37 15,0 14-31-15,3 16 0 16,3 14 1-16,2 6 1 15,3-1-2-15,0 9 0 16,2-2 1-16,-2-2 0 16,0-5 1-16,-3-6 0 0,-2-13 0 15,-3-12 0-15,2-13 0 16,-2-12 0-16,3-8-2 16,-1-11 1-16,6-5-2 15,-3-2 1-15,1 0-3 16,4 5 1-16,1 6 0 15,5 10 0-15,-1 7 1 16,-4 5 0-16,-3 11 1 16,-6 6 0-16,-4 4 0 15,-6-3 0-15,-6-4 0 16,-7 5 1-16,-3-10-1 16,-2-5 0-16,-6-4-2 15,-3-5 0-15,1-5-8 16,2-6 0-16,3-3-2 15,8-7 1 1</inkml:trace>
  <inkml:trace contextRef="#ctx0" brushRef="#br0" timeOffset="204015.2663">18799 9461 39 0,'2'10'19'0,"1"63"-25"0,0-50 37 0,-1 19-30 15,1 15 1-15,0 11 0 16,-1 3 1-16,1 4-4 16,2 7 1-16,-2 0 1 15,2-6 1-15,0-13-4 16,-2-11 1-16,-3-7-6 15,0-12 0-15,0-12-5 16,3-9 1-16</inkml:trace>
  <inkml:trace contextRef="#ctx0" brushRef="#br0" timeOffset="204812.6772">18987 10044 45 0,'-8'12'22'0,"-22"12"-29"15,23-17 42-15,-4 2-35 16,-2 5 1-16,-1 10 1 16,1 2 1-16,5 0-3 15,3 2 0-15,2 2 2 0,9 1 1 16,10 0-1-16,2-8 1 16,9-4-1-16,4-3 1 15,4-2-1-15,2-4 0 16,0-5-1-16,0-3 1 15,2-7-1-15,1-9 0 16,3-12-1-16,-4-9 0 16,-4-10-1-16,-9 1 1 15,-10-3-2-15,-11 7 1 16,-10 4-1-16,-11 8 1 16,-8 9 0-16,3 0 1 0,0 8-1 15,2 4 1-15,1 9 1 16,-1 10 0-16,6 7-1 15,3 9 1-15,4 2 0 16,6 1 0-16,6 2 0 16,4-3 1-16,9-4-1 15,4-5 1-15,12-4-1 16,2-3 0-16,3-9 0 16,2-8 1-16,0-6-2 15,1-12 0-15,-9-3-1 16,-8 1 0-16,-2-1-1 15,-5 5 1-15,-1 5-2 16,-2 10 1-16,-3 8 1 16,3 8 0-16,0 12 0 15,3 1 0-15,-1 4 0 0,6 6 1 16,0-4 1-16,2-3 0 16,3 2-1-16,0 1 0 15,3-3 1-15,0 0 0 16,-3 1-1-16,-2-1 1 15,-6 5-1-15,-3 0 0 16,-7 2 1-16,-6 3 0 16,-10-3-1-16,-11-7 1 15,-11-2-1-15,-4-7 1 0,-6-3 1 16,-3-9 0-16,-2-14-1 16,10-9 1-16,11-10-1 15,10-14 0-15,14-2-1 16,10-8 1-16,13 3-3 15,14-7 0-15,10 5-4 16,3-5 1-16,8 2-3 16,-8 5 1-16,-8 4-8 15,-16 11 1-15,-16 1-1 16,-10 5 1-16</inkml:trace>
  <inkml:trace contextRef="#ctx0" brushRef="#br0" timeOffset="205487.5613">15359 11195 38 0,'19'-15'19'0,"-35"20"-16"0,8 0 20 16,-8 0-22-16,-8-1 1 15,-8 6 3-15,-5-3 1 16,0-3-6-16,-10-1 0 16,-9-1 4-16,-7-2 0 15,-6 0-1-15,3 2 0 16,7-2-2-16,4 0 0 0,5-2-5 16,5 0 0-16,8-3-8 15,7-2 1-15,15 2-3 16,7-6 0-16</inkml:trace>
  <inkml:trace contextRef="#ctx0" brushRef="#br0" timeOffset="206013.0678">15333 10616 28 0,'-11'40'14'0,"14"56"-6"15,5-72 22-15,-3 16-28 16,3 12 0-16,2 9 1 16,4 7 1-16,2-9-5 0,2 0 1 15,-2-5 2-15,0-5 0 16,0-7 0-16,-3-9 0 15,-3-9 0-15,-2-12 0 16,-2-15-1-16,-4-13 1 16,-4-12-1-16,-1-15 0 15,-2-18-1-15,-1-17 1 16,-4-2-1-16,2-4 1 16,0-3-1-16,3 12 0 0,2 6 0 15,3 15 0-15,3 14 0 16,2 12 0-16,6 14 0 15,2 14 1-15,0 19-1 16,6 14 1-16,2 11 0 16,5 6 1-16,-2 13-1 15,-3 10 1-15,-8 0-1 16,-2-2 1-16,-6-6-1 16,-5-3 0-16,-10 1-1 15,-6-18 0-15,-3-5-3 16,-2-5 1-16,-3-9-6 15,1-5 0-15,1-7-7 16,1-7 0-16</inkml:trace>
  <inkml:trace contextRef="#ctx0" brushRef="#br0" timeOffset="206507.4478">15915 11366 43 0,'8'-23'21'0,"-3"-29"-26"0,-2 38 34 16,-1-12-29-16,4-12 0 16,4-11 1-16,1-10 0 15,-3-2-1-15,0 7 1 0,-3 2-1 16,0 12 1-16,-2 7 0 15,2 10 1-15,0 11-1 16,6 12 0-16,5 7 0 16,0 14 1-16,2 7 0 15,6 12 0-15,0 10-1 16,5 2 1-16,0-5-3 16,0 0 0-16,-5-3-2 15,-3-4 0-15,-5-11-2 16,-3-8 1-16,-7-7 0 15,-6-12 0-15,-6-7 3 16,-7 1 0-16,-6-6 4 16,-4-4 1-16,-6-5 1 15,-3-2 1-15,-3 5 0 16,4-3 0-16,-4 5-2 16,9 2 1-16,5 3-5 15,2-3 1-15,3 5-6 16,3 2 1-16,2 0-5 0,4 5 0 15,1 0-7-15,4 3 1 16</inkml:trace>
  <inkml:trace contextRef="#ctx0" brushRef="#br0" timeOffset="206854.0013">16515 10520 37 0,'11'11'18'0,"-8"69"-20"15,-1-52 30-15,1 10-26 16,2 7 1-16,3 11 1 16,3 12 0-16,5 1-6 15,2 4 1 1,11 25 3 0,-5-8 1-16,-3-15-6 15,-2-12 1-15,-6-15-10 0,3-11 0 16</inkml:trace>
  <inkml:trace contextRef="#ctx0" brushRef="#br0" timeOffset="207083.7071">16714 10764 53 0,'-8'-42'26'0,"-53"23"-30"0,40 14 45 0,-8 1-41 16,-6 1 1-16,-2 1-1 15,0 2 1-15,5 0-1 16,6 0 0-16,5 5-1 16,2-1 0-16,6 1-4 15,2 2 0-15,4 2-7 16,4 6 0-16,8 1-3 16,6 3 0-16</inkml:trace>
  <inkml:trace contextRef="#ctx0" brushRef="#br0" timeOffset="207588.297">16989 11409 42 0,'18'4'21'0,"-15"1"-27"15,-3-5 40-15,0-7-33 16,0-5 1-16,0-11 2 0,0-6 0 15,0-11-4-15,0-9 0 16,0-14 4-16,0-10 1 16,3 9-2-16,2-9 0 15,3-2-1-15,3 9 0 16,-1 7-2-16,1 15 1 16,-1 11-2-16,4 16 0 15,1 20 0-15,1 13 0 16,8 12 0-16,3 12 1 0,4 10-1 15,6 13 1-15,-2 5 0 16,-1-7 1-16,3 1-1 16,-2-4 1-16,-4-3-5 15,-7-13 1-15,-3-9-5 16,-7-10 1-16,-9-6-2 16,0-5 0-16,-13-17 1 15,-5-9 0-15,-6 0 6 16,-7-8 1-16,-6-1 5 15,-7-1 1-15,1 1 3 16,1-8 0-16,-2 3 0 16,-9 0 0-16,3 2-4 15,3 7 1-15,5 5-6 16,0 2 0-16,8 5-7 16,7 0 0-16,4 5-7 15,15 7 1-15</inkml:trace>
  <inkml:trace contextRef="#ctx0" brushRef="#br0" timeOffset="208189.4274">18082 11178 30 0,'5'14'15'0,"-8"33"-13"15,6-30 22-15,0 9-23 16,-1 14 1-16,1 4 1 16,0 3 0-16,2 3-3 15,3-8 0-15,0 0 2 16,-3-4 1-16,0-7 0 16,-2-6 0-16,-3-11-1 15,-3-9 1-15,-2-10-2 16,-3-9 1-16,0-14-1 15,0-12 1-15,-2-12-1 16,2-6 1-16,0-6-2 0,5-4 0 16,6 2 0-16,7 0 1 15,4 7-1-15,-1 15 0 16,3 8-1-16,2 15 0 16,1 14 1-16,2 19 0 15,0 12 0-15,-2 11 0 16,-4 5 0-16,-4 7 0 15,-6-2 1-15,-5 2 1 16,-8-5-2-16,-5-4 0 0,-3-8-1 16,-8-4 0-16,-2-10-6 15,2-6 1-15,0-8-8 16,11-7 1-16</inkml:trace>
  <inkml:trace contextRef="#ctx0" brushRef="#br0" timeOffset="208445.811">18359 11176 44 0,'19'9'22'0,"-11"33"-30"16,-3-30 36-16,-2 7-28 16,-1 2 1-16,4 3 1 15,2-1 0-15,2-2-2 16,4 3 1-16,-1-12 1 15,0-3 1-15,3-9-1 0,0-5 0 16,-6-6-1-16,1-13 0 16,-3-4-4-16,0-7 1 15,2-12-6-15,1-12 0 16,0-7-5-16,-1 2 0 16</inkml:trace>
  <inkml:trace contextRef="#ctx0" brushRef="#br0" timeOffset="208849.9923">18502 10529 26 0,'0'-2'13'0,"27"27"-10"16,-19-8 18-16,5 11-17 16,0 12 1-16,3 2 3 15,0 17 0-15,-3 0-10 16,0 7 0-16,1 2 7 15,-1 0 0-15,0-16-2 16,3-7 0-16,-3-5-1 16,0-12 1-16,3-5-1 15,-2-11 0-15,-1-7 0 16,0-7 0-16,0-8-1 16,3-4 1-16,3-5-2 15,4 3 1-15,-1 2-2 16,1 4 0-16,1 10 0 15,-3 7 0-15,-5 5-1 16,-3 7 1-16,-5 4 0 16,-2 1 0-16,-9 4 0 0,-5 0 0 15,-10-4 0-15,-6-3 0 16,3-7-1-16,-6-2 1 16,-5-5-5-16,1-7 1 15,-1-5-8-15,5-6 0 16</inkml:trace>
  <inkml:trace contextRef="#ctx0" brushRef="#br0" timeOffset="209150.1449">19206 10496 31 0,'5'28'15'0,"3"48"-6"15,-8-51 19-15,3 13-25 16,0 4 1-16,-1 12 1 16,-2 10 1-16,-2 4-8 15,-1 5 0-15,0-9 5 16,1-3 1-16,-1-5-5 15,0-4 1-15,1-10-6 16,2-7 1-16,0-9-8 16,0-9 0-16</inkml:trace>
  <inkml:trace contextRef="#ctx0" brushRef="#br0" timeOffset="209450.6813">19338 10990 42 0,'-10'12'21'0,"-27"30"-26"0,26-33 34 16,1 3-30-16,-1 5 1 0,-2-1 0 15,0 3 0-15,-1 2 0 16,4 0 1-16,-1-2-1 16,6-5 0-16,5 3 1 15,3-1 0-15,4 3 1 16,1 2 0-16,8 3 0 15,3 1 0-15,2 6 0 16,3 0 1-16,0-1-1 16,-1-4 0-16,-1 0-5 15,-7-3 1-15,-1-4-7 16,-4-2 0-16,-2-6-5 16,-3-3 1-16</inkml:trace>
  <inkml:trace contextRef="#ctx0" brushRef="#br0" timeOffset="209795.9104">19495 11274 42 0,'23'-4'21'0,"14"4"-27"0,-23-3 39 16,1 1-31-16,-1-3 0 15,-1-2 1-15,3-2 0 16,0-8-5-16,0-1 1 15,-3-6 2-15,-5-4 0 16,-8 2-1-16,-6 0 1 16,1 3-2-16,-5-1 0 0,-4 5 0 15,-2 5 1-15,-2 5-1 16,-3 11 1-16,0 12 0 16,2 7 0-16,3 3 1 15,6 7 1-15,2 1-1 16,5 6 1-16,8 0 0 15,3-3 0-15,5 3-3 16,3-3 1-16,3-5-6 16,-3-1 0-16,5-8-8 15,3-7 1-15</inkml:trace>
  <inkml:trace contextRef="#ctx0" brushRef="#br0" timeOffset="210231.1883">19844 11270 42 0,'2'4'21'0,"1"29"-26"16,2-23 33-16,1 4-27 0,4 2 0 15,1 3 1-15,2 2 1 16,3 3-4-16,0-5 1 16,0-5 1-16,0-5 0 15,-1-4 0-15,1-7 0 16,-2-3-1-16,-1-5 1 15,0 3-1-15,3-2 0 16,2 2-1-16,1 9 1 16,-1 5-1-16,1 10 1 15,2 6 1-15,-2 10 1 0,-4 0 0 16,1 7 1-16,-2 7 0 16,-4-4 1-16,-2 4 0 15,-8-3 0-15,-13-6-2 16,-3-8 0-16,-5-4 0 15,-3-12 0-15,6-11-1 16,2-15 1-16,0-11-1 16,5-10 1-16,6-3-1 15,5-6 0-15,16-10-3 16,21-11 1-16,21 4-4 16,11-2 0-16,18 4-5 15,11 13 1-15,-3 11-8 16,-2 16 1-16</inkml:trace>
  <inkml:trace contextRef="#ctx0" brushRef="#br0" timeOffset="244716.8052">2850 4332 12 0,'0'-14'6'0,"5"-7"-6"16,-5 16 6-16,3-5-6 0,2-1 0 16,0-3 0-16,0-5 1 15,6 2-1-15,0 3 0 16,4-5 1-16,7 1 1 15,1-4-1-15,4 4 1 16,2 1-1-16,3 3 1 16,7-2-1-16,4-1 0 15,7 3-1-15,3 0 0 16,2 0 0-16,9 2 1 16,-8 3-1-16,15-1 1 0,-5 3 0 15,8 0 1-15,3 0-1 16,-3 2 1-16,8 8-1 15,3-3 0-15,2 7 0 16,3 0 0-16,0 5-1 16,5-3 1-16,3 5-1 15,0 2 0-15,-3 3 0 16,6 0 0-16,2 0 0 16,-5-3 0-16,-6-1 0 15,-2-1 1-15,-8 0-1 16,-2 2 1-16,-11 1-1 15,-9-1 1-15,-7 1-1 16,-10-1 1-16,-6 3-1 16,-8 0 0-16,-3-3 0 15,-5 3 0-15,-5 4-1 16,-10-1 1-16,-4 1 0 16,-4 1 0-16,-9 2-1 0,-7 4 1 15,-14-2 0-15,-3 1 0 16,-15 3 0-16,-8-1 0 15,-14-5 0-15,-12-3 1 16,-19 1 0-16,-1-10 0 16,-9-2 0-16,-17-5 1 15,0-5-1-15,-10-4 0 16,0-5 0-16,-8-10 1 0,0-1-1 16,-3-4 0-16,0-3 0 15,-10-4 1-15,10-1 0 16,0-1 1-16,5 3-2 15,11-10 0-15,6 5 0 16,7 3 1-16,14 2-2 16,15 2 0-16,14 2-1 15,18 3 0-15,8 0-2 16,19 0 0-16,15 7-3 16,11-1 0-16,16 4-3 15,11 4 0-15</inkml:trace>
  <inkml:trace contextRef="#ctx0" brushRef="#br0" timeOffset="246654.5661">2990 4445 7 0,'0'-5'3'0,"-8"5"2"0,3-2-3 0,2 2 2 16,-5 0 1-16,3-3 3 15,-3 8 1-15,0 0-10 16,0 2 0-16,0 7 8 16,-8 2 0-16,3 3-2 15,-8 0 1-15,0 4-3 16,-9 3 1-16,4 0-2 15,-3 0 1-15,-13 0-5 16,-6 2 1-16,-2 7-9 16,2-2 1-16</inkml:trace>
  <inkml:trace contextRef="#ctx0" brushRef="#br0" timeOffset="249821.6033">20889 11190 34 0,'16'-10'17'0,"5"17"-12"0,-13-7 17 0,5-4-20 15,0 1 1-15,8 1 0 16,-2-3 0-16,0-2-4 15,2 5 0-15,2 2 3 16,4 0 1-16,5 2-2 16,2 5 0-16,-2-4 1 15,10 4 1-15,8-5 0 16,3 3 0-16,14 0-1 16,-1 4 1-16,-3-2-1 15,9 0 1-15,-4-2-2 16,12-3 0-16,-6 3-1 15,-8-3 1-15,-5 3-1 16,0-3 0-16,0 1 0 16,-9-3 0-16,-7 0-4 15,-8 0 1-15,-7-3-5 16,-9 1 0-16,-11-5-7 0,-12 2 1 16</inkml:trace>
  <inkml:trace contextRef="#ctx0" brushRef="#br0" timeOffset="250467.0092">22458 11319 29 0,'2'7'14'0,"-4"10"-8"15,2-10 19-15,-5 2-23 16,5 5 1-16,-8 5 1 0,-6 5 0 16,-1-1-5-16,1-2 0 15,-4-2 3-15,-1 0 1 16,-5-5-2-16,1 0 1 15,1-2-1-15,7-3 0 16,1-4 0-16,6-3 1 16,6-2-1-16,4-4 1 15,9-3-1-15,2-3 1 16,0-6 0-16,9-5 0 0,1-3-1 16,1-2 1-16,-3-4 0 15,1-6 0-15,-7 8 1 16,-7 0 1-16,-8-5 0 15,-2 2 0-15,-11-2-1 16,-3 1 1-16,-8-6-1 16,-5 3 0-16,-8-1-2 15,-3 3 0-15,3 3-4 16,0 2 1-16,-3 2-7 16,-5 0 1-16,-2 5-10 15,10 7 0-15</inkml:trace>
  <inkml:trace contextRef="#ctx0" brushRef="#br0" timeOffset="251608.2246">22921 10872 23 0,'0'0'11'0,"0"5"-2"0,0 0 11 0,-5 6-15 16,5 6 1-16,-6 11 2 15,-2 10 0-15,0 4-10 16,0 3 1-16,1 9 6 16,4 7 1-16,-2 0-3 15,-1-2 0-15,1-3-2 16,2-1 1-16,1-13-2 16,-4-2 0-16,4-12-7 15,-4-4 1-15,6-13-7 16,0-8 0-16</inkml:trace>
  <inkml:trace contextRef="#ctx0" brushRef="#br0" timeOffset="251789.1458">23138 11369 43 0,'18'0'21'0,"-41"16"-26"0,15-14 34 15,-3 3-29 1,-15 0 0-16,-4-1 0 0,7-1 1 15,-9-3-2-15,-3 0 1 16,-2 0-3-16,8 0 0 16,3 0-8-16,5 0 0 15</inkml:trace>
  <inkml:trace contextRef="#ctx0" brushRef="#br0" timeOffset="252013.2049">23238 10943 48 0,'-8'14'24'0,"-18"28"-25"15,21-25 42-15,-9 9-39 16,4 11 0-16,-3 8 1 16,-3 11 0-16,-5 6-5 15,5 6 1-15,0 2-1 16,3-1 0-16,5-4-5 15,-6-3 0 1</inkml:trace>
  <inkml:trace contextRef="#ctx0" brushRef="#br0" timeOffset="252479.051">23241 11743 47 0,'26'-24'23'0,"-20"-16"-14"0,-4 31 24 15,-2-8-31-15,0-6 0 16,6-13 1-16,-1-6 1 16,-2-5-5-16,-3-9 0 15,5-3 2-15,-2 0 1 16,5 7-2-16,-3 10 1 16,-3 7-2-16,6 13 1 15,-2 8 0-15,2 14 1 16,0 14-1-16,-1 5 1 0,9 12 0 15,-2 9 1-15,1 9-1 16,7 3 1-16,-6 2-1 16,-1-5 1-16,4-9-4 15,-9-4 0-15,4-6-5 16,-6-6 1-16,-3-8-4 16,-2-9 0-16,-3-7-1 15,-3-4 1-15,-2-6 5 16,2 1 0-16,0-1 7 15,1 3 1-15,-4 0 5 16,-2 5 0-16,1 0 1 16,-7 2 1-16,-4-3-4 15,-3 1 1-15,-1-3-4 16,-1 0 1-16,-6-2-7 16,-1 0 0-16,4 0-6 15,0-2 0-15,10-1-7 16,2-1 0-16</inkml:trace>
  <inkml:trace contextRef="#ctx0" brushRef="#br0" timeOffset="252884.7124">23884 11103 36 0,'-19'-10'18'0,"-18"-1"-17"0,29 8 27 0,-2 3-25 16,-3 0 1-16,-9 7 1 16,-1 5 0-16,-6 5-7 15,-1 1 1-15,1 4 4 16,3-1 0-16,5-2-2 16,0-5 1-16,13 2-1 15,5-4 1-15,6 0-1 16,12-5 1-16,4 2-1 15,5-2 1-15,0 3 0 16,-1 4 0-16,-1 2-1 16,-1 3 1-16,-5 7 0 15,0 0 0-15,-9 4-1 16,1-4 1-16,-8 0-2 16,-2-2 1-16,-6-8-2 15,-5 0 0-15,2-4-6 16,-8-7 1-16,1-3-10 15,5-4 1-15,0-5-1 0,5-5 0 16</inkml:trace>
  <inkml:trace contextRef="#ctx0" brushRef="#br0" timeOffset="253138.9538">24003 10893 44 0,'-11'22'22'0,"3"41"-29"0,8-39 45 0,0 16-34 16,8 4 1-16,-2 10 1 15,2 8 0-15,-3 1-8 16,-2 1 0-16,2-3 6 16,-2-2 0-16,2-12-2 15,-3-3 0-15,6-4-4 16,-2-7 1-16,-1-5-6 15,-2-11 0-15,5-10-9 16,0-5 0-16</inkml:trace>
  <inkml:trace contextRef="#ctx0" brushRef="#br0" timeOffset="253409.4364">24238 11331 25 0,'-18'-5'12'0,"-8"3"3"0,26 2 8 16,-8 0-19-16,-8 2 1 16,0 5 1-16,-8 3 1 15,-2-1-9-15,-4 3 0 16,4 2 5-16,0 0 1 15,2 3-7-15,0-3 1 16,5 0-9-16,11-5 1 0,8-4-3 16,8-5 1-16</inkml:trace>
  <inkml:trace contextRef="#ctx0" brushRef="#br0" timeOffset="253634.3404">24358 10868 45 0,'5'28'22'0,"-3"61"-26"15,4-61 45-15,2 17-39 16,0 7 1-16,0 16 0 16,0 7 1-16,-1 3-6 15,1 0 1-15,-2-1-1 16,2-4 1-16,-3 5-8 15,-2-8 0-15,-6 1-6 16,3-10 1-16</inkml:trace>
  <inkml:trace contextRef="#ctx0" brushRef="#br0" timeOffset="254280.3868">23585 11834 33 0,'11'10'16'0,"10"11"-9"15,-13-9 24-15,0 6-26 16,0 6 0-16,7 9 2 16,-1 4 1-16,-6 8-9 15,0 5 0-15,-1 1 6 16,-7-1 0-16,0-3-2 15,0-5 0-15,0-4-1 16,0-10 0-16,0-9-1 16,0-5 1-16,0-9-1 0,6-10 0 15,2-7 0-15,0-7 1 16,5-4-2-16,-3-6 1 16,-2-1-2-16,3 4 1 15,0 3-1-15,-4 4 1 16,7 5-1-16,-6 7 0 15,5 9 0-15,-10 7 1 16,-3 8-1-16,0 9 0 16,-8 2 0-16,0 0 1 0,-6 3 1 15,-4-8 0-15,-9-2 1 16,1-7 1-16,-8-6-1 16,2-8 1-16,-11-12 0 15,4-7 1-15,-4-5-2 16,14 1 0-16,-2-3-5 15,9 3 1-15,-1 1-9 16,7 6 1-16,0 4-10 16,0 5 1-16</inkml:trace>
  <inkml:trace contextRef="#ctx0" brushRef="#br0" timeOffset="254775.9742">22646 12549 42 0,'16'-14'21'0,"-1"19"-15"15,-9 2 28-15,-4 9-30 16,6 3 0-16,-5 19 2 15,0 2 1-15,-6 4-9 16,0 1 0-16,-5 2 6 16,6 0 1-16,-4 0-2 15,6-7 0-15,8 0 0 16,0-2 0-16,6-10 0 16,7-7 1-16,8 0-2 15,3-9 0-15,5-7-4 16,0-8 0-16,0-1-6 15,2-8 1-15,-2-2-11 16,0-5 0-16,-7 0-1 16,-7 3 0-16</inkml:trace>
  <inkml:trace contextRef="#ctx0" brushRef="#br0" timeOffset="254975.7486">22976 12775 56 0,'-15'7'28'0,"-15"-7"-34"0,20 0 57 16,-6 0-49-16,-5 0 0 16,-6 0-1-16,-2 0 1 15,-2 2-3-15,1 1 1 0,4-3-2 16,5 2 0-16,2-2-9 16,3 0 1-16,16 2-7 15,14-2 1-15</inkml:trace>
  <inkml:trace contextRef="#ctx0" brushRef="#br0" timeOffset="255167.0796">23043 12554 59 0,'-16'-19'29'0,"-37"10"-30"15,40 4 52-15,-9-4-49 16,-12 4 1-16,-8 0-1 15,-9-2 0-15,4 7-7 16,2 0 1-16,8 7-5 16,5 0 1-16,11 7-10 15,5 3 0-15</inkml:trace>
  <inkml:trace contextRef="#ctx0" brushRef="#br0" timeOffset="255647.5736">23355 12521 26 0,'0'7'13'0,"2"-7"5"15,-2 0 10-15,0 2-21 16,0 3 0-16,-8 4 3 16,-2 8 1-16,-9 2-14 15,-4 9 1-15,-7 5 9 16,7 9 1-16,-6 3-4 16,7 2 1-16,12 0-2 15,2 2 0-15,11-6 0 16,10 1 0-16,11 3-1 15,7-14 0-15,-2-7 0 16,14-7 0-16,4-17-1 16,4-9 0-16,-6-14-1 15,0-12 0-15,-8-7 0 16,-14-7 0-16,-7-7-1 0,-13 5 0 16,-14-3 0-16,-4-2 0 15,-15 7-3-15,-1 5 0 16,2 9-4-16,-1 7 1 15,1 7-6-15,-2 14 1 16,7 15-7-16,0 11 0 16</inkml:trace>
  <inkml:trace contextRef="#ctx0" brushRef="#br0" timeOffset="255887.6388">23728 13231 45 0,'0'-19'22'0,"-21"-30"-18"16,13 30 38-16,-13-2-39 15,-3-10 1-15,-13-4 0 16,-14 2 0-16,6-4-6 16,6-1 1-16,-4 7 3 15,6 3 0-15,6 9-5 16,2 3 0-16,7 4-7 15,7 5 1-15,7 7-7 16,5 5 0-16</inkml:trace>
  <inkml:trace contextRef="#ctx0" brushRef="#br0" timeOffset="256202.0973">23723 12549 28 0,'5'-2'14'0,"-18"47"-5"0,10-34 17 16,3 13-18-16,0 9 0 15,3 4 3-15,2 8 0 16,3-5-14-16,2 0 0 0,1-2 10 16,-3-3 0-16,3-7-4 15,2-7 1-15,3-9-1 16,0-5 0-16,5-14-2 15,-5-5 0-15,5-9-1 16,-5-5 0-16,5-7-1 16,0-7 0-16,-3 3-4 15,4-1 0-15,-1 5-4 16,-8 5 0-16,-2 2-8 16,-3 14 1-16</inkml:trace>
  <inkml:trace contextRef="#ctx0" brushRef="#br0" timeOffset="256354.2904">23974 13182 1 0,'3'-17'0'0</inkml:trace>
  <inkml:trace contextRef="#ctx0" brushRef="#br0" timeOffset="256772.2916">24029 12987 28 0,'14'-22'14'0,"2"-13"-2"0,-8 28 14 16,-1-2-21-16,1-10 0 0,6-5 3 16,1-4 0-16,-1-12-10 15,2 5 1-15,-3-3 6 16,-3 1 0-16,4 4-2 15,2 2 0-15,-9 5-3 16,1 3 1-16,3 4-1 16,-8 5 0-16,2 2-1 15,-2 10 0-15,-3 2 0 16,0 2 1-16,0 3 0 16,5-1 0-16,-3 1 0 15,4 0 0-15,-4 2-2 16,9-2 1-16,-3-1-2 15,3 1 0-15,-4 0 0 16,1-3 1-16,6 5-1 16,-6-4 0-16,5-3 1 15,-5 0 1-15,0-5 1 16,0-2 0-16,0 0 0 0,-1 0 0 16,-1 2 0-1,-4 0 0-15,4 3 0 0,2 2 1 16,-3 0-1-16,-2 2 0 15,5 3-3-15,-8 0 1 16,0-1-10-16,0 1 1 16</inkml:trace>
  <inkml:trace contextRef="#ctx0" brushRef="#br0" timeOffset="257042.6905">24297 12902 37 0,'-6'2'18'0,"-28"-4"-14"16,23-5 25-16,-4 0-28 15,4 0 1-15,-8-3 0 16,-4 1 0-16,-6 2-3 15,5 2 0-15,-5-2 0 16,7 5 1-16,4 2-8 16,-1 2 1-16,11 8-5 15,6 4 1-15</inkml:trace>
  <inkml:trace contextRef="#ctx0" brushRef="#br0" timeOffset="257254.31">24252 13219 36 0,'-6'-2'18'0,"-33"-5"-18"0,33-5 30 15,-4 3-25-15,-6-10 1 16,-5 0 0-16,-8 0 1 0,0-2-10 16,0 7 0-1,5 2 4-15,-5 1 0 0,-1 1-9 16,7 8 1-16,9 4-7 15,7 5 1-15</inkml:trace>
  <inkml:trace contextRef="#ctx0" brushRef="#br0" timeOffset="257733.7662">24403 13111 38 0,'5'-47'19'0,"-18"-19"-17"16,13 45 31-16,-3-12-30 16,-2-4 0-16,5-8 0 15,5-2 0-15,-2 0-5 16,5 2 1-16,-3 8 4 16,3 6 0-16,0 8-1 15,0 8 0-15,5 8 0 16,-5 12 1-16,0 2 0 0,-6 10 0 15,-2 6-2-15,0 3 1 16,0 2-1-16,-2 5 0 16,2-2 0-16,-6-8 0 15,-1-2-2-15,-4-2 1 16,-2-5 0-16,-1-2 0 16,4 0 0-16,-3-3 1 15,5 1-1-15,0-1 0 16,2 0 1-16,12 3 0 0,-4 5-1 15,12 4 1-15,2-2-1 16,5-1 1-16,-5 6-1 16,5-1 0-16,-5 1 0 15,-3-3 0-15,-3-2-2 16,-4-3 1-16,2-4-5 16,-3-5 0-16,-5-7-10 15,-5-7 1-15,-3-5-2 16,2-9 1-16</inkml:trace>
  <inkml:trace contextRef="#ctx0" brushRef="#br0" timeOffset="257958.9588">24641 12587 40 0,'0'12'20'0,"-8"25"-18"0,8-23 40 16,-6 10-40-16,4 4 1 15,-4 10 0-15,6-3 1 32,-7 19-7-32,4-5 1 15,-2-4-1-15,2-5 0 16,-2-5-10-16,5-4 1 16,-8-5-3-16,8-5 1 15</inkml:trace>
  <inkml:trace contextRef="#ctx0" brushRef="#br0" timeOffset="258288.8703">24744 13196 39 0,'16'-21'19'0,"-30"-33"-22"15,14 37 38-15,0-11-30 16,-2-7 0-1,-11-43 2 1,-3 3 0-16,10 4-10 16,4 3 1-16,2 12 5 15,2 11 1-15,4 12-3 16,10 5 0-16,-8 7-2 16,7 7 1-16,7 6 0 0,-1 6 0 15,3 7-1 1,-3 2 1-16,3 5-3 0,-3-3 0 15,-5 5-2-15,-1-2 0 16,-1-5-9-16,-1 2 1 16,-10 3-1-16,-3 0 1 15</inkml:trace>
  <inkml:trace contextRef="#ctx0" brushRef="#br0" timeOffset="258470.4673">24940 12911 37 0,'-16'5'18'0,"-21"-10"-19"0,23 3 35 0,-1 0-33 16,-9-3 1-16,-5 0 0 15,-3 3 0-15,-2-3-5 16,4-2 1-16,7 7-3 16,1 0 1-16,12 5-8 15,-3 4 1-15</inkml:trace>
  <inkml:trace contextRef="#ctx0" brushRef="#br0" timeOffset="258694.4734">25135 12686 29 0,'-10'30'14'0,"-11"36"-4"0,15-45 20 0,4 3-29 0,-11 6 0 0,-3 3 0 0,8 7 0 0,-8 12-7 0,3-10 1 0,5 8-5 0,-6-6 0 0</inkml:trace>
  <inkml:trace contextRef="#ctx0" brushRef="#br0" timeOffset="258859.8048">25006 13102 46 0,'-6'-47'23'0,"-38"-21"-22"15,28 49 42-15,-13-14-43 16,-3-5 1-16,-13-4-2 16,2-5 1-16,4 7-14 15,-6 0 0-15</inkml:trace>
  <inkml:trace contextRef="#ctx0" brushRef="#br0" timeOffset="319048.7666">6932 7928 25 0,'5'-14'12'0,"-5"4"-12"15,0 6 13-15,3-3-11 16,2-3 0-16,3 1 2 16,3-1 1-16,2 1-6 0,3 2 1 15,5 0 3-15,6 2 0 16,7 3-1-16,3-1 0 15,8 3-2-15,11-4 1 16,4-3 0-16,12-3 0 16,7 3-1-16,16-5 0 15,1-2 0-15,7 3 1 16,5-4-1-16,-2 1 1 16,11 0-1-16,-4 2 0 0,12-6 0 15,2-1 0-15,0 2 0 16,10-1 0-16,4 1 0 15,1 3 1-15,-4 2 0 16,2 3 0-16,-10 9-1 16,-6 4 1-16,-7 8 0 15,-1 5 0-15,-18 11-1 16,-5 3 1-16,-3-1-1 16,-8 8 1-16,-8-5-1 15,-6 2 1-15,-4 7-1 16,-8-2 1-16,-14 5-1 15,-10 2 1-15,-11 0 0 16,-21 2 0-16,-19-2 0 16,-10-4 0-16,-18 4 1 15,-9 0 1-15,-15-5-1 16,-9 8 1-16,-18 1-1 16,-8 1 1-16,-13 0 0 15,-10-10 0-15,-14 0 0 16,-11-6 0-16,1-8-1 0,-1-5 1 15,-4-8-1-15,-4-8 1 16,-4 2 0-16,-1-18 0 16,0-10-1-16,8-21 0 15,6-19 0-15,8-4 0 16,4-13-1-16,17-4 1 16,13-4-1-16,16-3 0 15,26 16-1-15,18 8 1 0,22 1-1 16,21 8 0-16,22 10-3 15,25 4 1-15,25 4-5 16,21 3 1-16,26 12-7 16,18 12 1-16,17 11-6 15,7 10 0-15</inkml:trace>
  <inkml:trace contextRef="#ctx0" brushRef="#br0" timeOffset="319799.8295">10430 8991 34 0,'16'-3'17'0,"-11"-8"-11"0,-5 4 24 0,-3-7-25 15,-2-3 0-15,-8-6 3 16,-6-6 0-16,-7-4-11 16,-11-4 1-16,-8-3 7 15,0-7 0-15,-8-14-4 16,-3 2 1-16,1 2-2 16,2 6 1-16,5 11-1 15,6 4 0-15,8 8-1 16,4 7 1-16,9 5 0 15,8 6 0-15,10 3 0 16,14 2 0-16,10 5-1 16,14 3 1-16,10 1 0 15,2 6 1-15,6-1-2 16,3-2 1-16,-9 0 0 16,-7 0 0-16,-8-2 0 15,-8 0 0-15,-14-3 0 16,-13-2 0-16,-18-2 0 15,-8-8 0-15,-21-1-1 16,-8-1 1-16,-16 5 0 0,2 0 1 16,1-3 1-16,-1 6 0 15,11 1 1-15,11 10 0 16,8 12 1-16,15 12 1 16,12 13-1-16,9 8 0 15,12 5-1-15,4-1 0 16,3 8-4-16,1 6 0 15,-4-6-15-15,-7 4 1 0,-1-19-5 16,20-9 1-16</inkml:trace>
  <inkml:trace contextRef="#ctx0" brushRef="#br0" timeOffset="341312.4982">20357 10719 22 0,'3'3'11'0,"2"-8"-9"16,-5 5 12-16,0 0-14 15,0 0 1-15,-3 2 1 16,-2 6 0-16,-3-4-2 15,-5-1 0-15,-3 1 2 16,-3 3 1-16,-2 0-1 16,-5 0 1-16,-9 0-1 15,-2 3 1-15,0-5-2 16,-10 2 1-16,-6-3-1 16,-8-1 1-16,-13-1-1 15,2 0 1-15,-4-2-1 0,-6 0 0 16,-8 0 0-16,5-2 1 15,-5-3-1-15,0 8 0 16,0-3-1-16,-2 2 1 16,4-2 0-16,1-2 0 15,0-1 0-15,-6 1 0 16,0-3 1-16,4-2 1 16,-4 3 0-16,-5-1 0 0,-3-2 0 15,6-3 0-15,-3-4 1 16,3 7 0-16,0-7-2 15,13 0 0-15,10-2 0 16,9-1 0-16,10 3-1 16,11 2 1-16,15 0-7 15,11 8 1-15,16 4-11 16,16 2 0-16</inkml:trace>
  <inkml:trace contextRef="#ctx0" brushRef="#br0" timeOffset="345621.3121">7310 5910 14 0,'11'-9'7'0,"0"-1"-4"0,-9 8 8 15,4-1-11-15,1-1 0 0,4-1 2 16,2 0 0-16,3-2-2 16,5 0 1-16,6 0 1 15,5 0 0-15,5 2-1 16,5 3 1-16,11-3-1 15,8-2 1-15,10-2-2 16,9 2 1-16,9-5-1 16,9 3 1-16,6 2-1 15,7 4 1-15,0-1-1 16,5 4 0-16,-7-5 0 16,12 7 0-16,-2-2 0 15,-2 5 1-15,2 0-2 16,-8-1 1-16,-2 3 0 15,-1 0 0-15,-13 5 0 16,1 0 0-16,-9 4-1 16,3 6 1-16,-6-1 0 15,-7 9 0-15,-11 6 0 16,-7 1 0-16,-7 1 0 16,-4 6 0-16,-14-8 0 0,-10 1 1 15,-16 3 0-15,-13-4 1 16,-16 1 1-16,-24-1 0 15,-21 4 1-15,-11 0 0 16,-21-3 0-16,-16 1 0 16,-18-3-1-16,-16 0 1 15,-6 1-2-15,-7-13 1 0,0 1-2 16,-6-6 1-16,5 1 0 16,6-9 0-16,3-6 0 15,10-1 0-15,8-8 0 16,11-9 0-16,7-7 0 15,9-15 0-15,13-13-1 16,15 0 1-16,19-5-1 16,14 9 0-16,20-2-1 15,19 2 0-15,19-7 0 16,26 3 0-16,16 4-1 16,21 1 1-16,21 1-2 15,14 6 0-15,7 9-4 16,8 6 0-16,-4 13-8 15,4 9 0-15</inkml:trace>
  <inkml:trace contextRef="#ctx0" brushRef="#br0" timeOffset="349871.2797">17722 9021 29 0,'24'-28'14'0,"-6"0"-8"0,-10 19 15 15,0-1-19-15,0-4 0 16,0 5 3-16,0-1 0 16,-6 3-6-16,-4 2 0 15,-3 8 3-15,-6 2 1 16,-8 6-1-16,-4 6 0 15,-6 2-2-15,-1 2 1 16,-1-2 0-16,2 2 0 16,2-2 0-16,1-1 0 0,7 1 0 15,3-2 0-15,8-6 1 16,6-1 0-16,4-3-1 16,9 0 1-16,2 2 0 15,8 3 0-15,11 5 0 16,-3 1 0-16,-2 4-1 15,-1-1 1-15,-5 9-1 16,-5 1 0-16,-5-1 0 16,-6-1 0-16,-8-4 0 15,-10 1 0-15,-11-4 0 16,-2-8 1-16,-6-5-1 16,-2-2 1-16,-6-2-6 15,6-3 0-15,2 1-5 16,5-6 1-16,12 3-8 15,4 0 0-15</inkml:trace>
  <inkml:trace contextRef="#ctx0" brushRef="#br0" timeOffset="350102.4638">17912 9127 42 0,'8'10'21'0,"-2"13"-27"0,-1-13 35 16,0 6-28-16,3 5 1 0,0 7 0 16,3 5 0-16,-6 5-3 15,0-3 1-15,-2-2 0 16,2 0 1-16,-2-5-6 16,-1-6 1-16,-2-4-8 15,0-11 1-15</inkml:trace>
  <inkml:trace contextRef="#ctx0" brushRef="#br0" timeOffset="350260.3861">17920 9033 48 0,'11'-23'24'0,"-6"-1"-33"16,-2 19 43-16,5 5-37 15,0 0 1-15,8 5-12 16,-1 2 1-16,7 7 9 15,1 5 0 1</inkml:trace>
  <inkml:trace contextRef="#ctx0" brushRef="#br0" timeOffset="350652.0186">18410 9174 39 0,'5'-11'19'0,"-18"8"-22"0,10-2 32 16,-5 5-26-16,-2-2 1 15,-4 2 2-15,-1 7 0 16,-7 3-8-16,4 4 0 16,2 2 5-16,3 1 1 0,2-3-3 15,3-3 1-15,6-1-1 16,4-1 1-16,6-2-1 16,8-2 0-16,3-3 0 15,2 1 0-15,0-3-1 16,3-3 1-16,2 3-1 15,3 3 1-15,0-1 0 16,0 3 1-16,1 7 0 16,-1 4 0-16,0 5 2 15,-3 3 0-15,-5 2 0 16,-5-1 0-16,-5 4-1 16,-6-3 0-16,-8-3-1 15,-7 1 1-15,-9-1-5 16,-12 1 0-16,-9-3-4 15,0 0 1-15,-5 0-10 16,0-2 0-16,8 4-4 16,6-4 0-16</inkml:trace>
  <inkml:trace contextRef="#ctx0" brushRef="#br0" timeOffset="351507.1025">19857 9005 28 0,'-11'-21'14'0,"1"-10"-7"16,10 22 19-16,0-8-22 0,0 3 0 15,2 0 2-15,9-2 0 16,0-1-8-16,7 3 1 15,6 2 5-15,2 1 0 16,1 4-2-16,7 2 0 16,6 2-1-16,0 3 0 15,-1 3-1-15,1 4 0 0,-3 2 0 16,3 5 1 0,-6 8-1-16,-2 6 1 0,-6 5-2 15,-2 7 1-15,-3-3 1 16,-2 3 0-16,-3 7 0 15,-3 3 0-15,-2 13 0 16,-4 1 1-16,4 2 0 16,0-1 0-16,5 4-1 15,10 11 1-15,6 4 0 16,5-6 0-16,8-1 0 16,-3 3 0-16,0 3 0 15,-5-6 1-15,-7-4-1 16,-7-5 1-16,-4-16-1 15,-9-2 0-15,-4-3 0 16,-12-5 1-16,-7-4-2 16,-8-1 0-16,-8 1 0 15,-8 2 1-15,-5-3-1 16,-1-4 0-16,-2-4 0 0,0-4 1 16,0-3-3-16,3-1 1 15,5-7-7-15,5-5 0 16,3-6-12-16,13-3 1 15,6-12-2-15,7-9 0 16</inkml:trace>
  <inkml:trace contextRef="#ctx0" brushRef="#br0" timeOffset="352076.231">20841 9762 20 0,'19'-9'10'0,"-6"-1"-2"0,-5 3 12 16,5-2-14-16,6-3 1 15,4-2 4-15,7 0 0 16,9 0-13-16,6 2 1 16,6 3 9-16,1 2 1 15,9 0-4-15,3 2 1 16,7 3-3-16,1 2 1 16,-11 2-2-16,-11 0 1 0,-5 1-2 15,-11 1 0-15,-5-1 0 16,-10 1 0-16,-9 1-1 15,-2 0 1-15,-8 2-1 16,-10 0 0-16,-11 0-2 16,-9 2 0-16,-1 1-4 15,-4 6 1-15,-2 1-6 16,0 1 0-16,3 4-6 16,-3 1 0-16</inkml:trace>
  <inkml:trace contextRef="#ctx0" brushRef="#br0" timeOffset="352362.6586">21683 9922 41 0,'-16'0'20'0,"-35"-7"-21"0,36 5 35 16,-12-1-29-16,-13 3 1 15,-5 0 3-15,-7-2 0 16,-9 0-12-16,-5-1 0 16,-1 6 8-16,7 1 0 15,4 1-3-15,6 0 1 16,7-3-3-16,14 3 0 16,8-3-5-16,11 1 0 15,7 1-8-15,16-4 0 0,6 0-4 16,10-2 0-16</inkml:trace>
  <inkml:trace contextRef="#ctx0" brushRef="#br0" timeOffset="352737.8335">21691 9790 40 0,'-3'33'20'0,"-39"29"-26"16,31-44 35-16,-8-1-28 15,4 4 0-15,-7 5 0 16,-1 2 1-16,1-2-2 16,7-5 0-16,1-2 2 15,6-5 0-15,3-5 0 16,5-6 0-16,11-8 0 16,5-9 0-16,5-5-1 0,3-7 1 15,-1-7-1-15,-1-4 1 16,-7-8 0-16,4-2 1 15,-8-2 0-15,-6 2 1 16,-8 4 1-16,-7 8 0 16,-12-3-1-16,1 3 1 15,-5-3-3-15,-3 6 1 16,-6 1-1-16,1 0 0 16,-1 3-6-16,4 2 1 15,4 3-8-15,3-3 0 0,1 7-7 16,1 3 0-16</inkml:trace>
  <inkml:trace contextRef="#ctx0" brushRef="#br0" timeOffset="353128.8296">22296 9609 31 0,'-37'10'15'0,"-39"13"-7"15,62-16 17-15,-1 3-21 0,-7 2 0 16,4 9 4-16,-9 7 0 15,9 5-10-15,-1 2 1 16,11 3 6-16,8-5 0 16,8 0-2-16,3 0 0 15,5-1-1-15,8-1 0 16,-1-5-1-16,12-3 1 16,-3-4-3-16,-1-7 1 15,-2-7-5-15,3-5 0 16,-3-10-6-16,-2-6 1 0,-6-10-6 15,-5-7 0-15</inkml:trace>
  <inkml:trace contextRef="#ctx0" brushRef="#br0" timeOffset="353337.6767">22376 9409 38 0,'10'0'19'0,"-4"33"-23"16,-1-18 33-16,3 8-26 15,0 5 0-15,0 10 3 16,0 7 0-16,-6 11-8 16,4 0 1-16,-4 1 4 15,-2-8 1 1,-2 15-10 0,2-15 1-16,0-11-8 15,2-12 0-15</inkml:trace>
  <inkml:trace contextRef="#ctx0" brushRef="#br0" timeOffset="353488.5716">22601 9943 40 0,'21'-2'20'0,"-26"18"-22"0,-3-8 30 16,-6-4-28-16,4-1 0 16,-6-1 1-16,-5 3 1 15,0-3-5-15,-1 0 1 16,1-2-9-16,-3 0 1 0</inkml:trace>
  <inkml:trace contextRef="#ctx0" brushRef="#br0" timeOffset="353954.8291">22675 9581 42 0,'-13'3'21'0,"7"44"-22"15,4-33 33-15,-4 7-28 16,-2 9 0-16,6 13 1 16,-6-1 0-16,0 3-7 15,0-3 0-15,0 0 5 16,-3 1 0-16,9-6-3 16,-4-1 0-16,4-3-3 15,-3-5 0-15,10-7-5 16,-3-7 0-16,12-9-4 0,-1-3 0 15,3-4-2-15,2-3 1 16,1-2 4-16,-1 0 1 16,4 0 8-16,1 0 0 15,-1 0 7-15,-7 2 1 16,7 3 3-16,-7 4 1 16,4 3 0-16,-3 2 0 15,0 0-4-15,-3 2 0 16,-2 3-3-16,-4 5 1 0,1-3-3 15,0 0 1-15,0 0-3 16,-2 0 0-16,2-5 0 16,-1-2 1-16,1-4-5 15,0-3 0-15,3 0-7 16,-3-5 1-16,0-2-7 16,-6-2 1-16</inkml:trace>
  <inkml:trace contextRef="#ctx0" brushRef="#br0" timeOffset="354178.7884">22950 9972 47 0,'-5'-7'23'0,"-24"-5"-22"16,21 7 41-16,-14 0-40 15,4-2 0-15,-9 5 1 0,9 0 0 16,-8-3-4-16,7 5 0 15,0 0 2-15,4 0 1 16,-1 5-4-16,2-3 1 16,7 0-8-16,4 1 0 15,6-1-7-15,2 0 1 16</inkml:trace>
  <inkml:trace contextRef="#ctx0" brushRef="#br0" timeOffset="354405.675">23175 9694 41 0,'8'-31'20'0,"-35"6"-20"16,19 15 31-16,-7 1-26 16,4-1 0-16,-8 1 1 15,1 2 1-15,-1 2-9 16,-4 1 0-16,7 4 4 15,2-3 1-15,-1 6-9 16,7 4 1-16,0 2-10 16,2 7 1-16</inkml:trace>
  <inkml:trace contextRef="#ctx0" brushRef="#br0" timeOffset="354794.632">23424 9776 37 0,'-14'7'18'0,"-17"10"-18"0,23-10 23 0,-6 2-20 16,-4 1 1-16,-3 9 1 16,-3-3 0-16,-3 8-6 15,4-3 1-15,-6 2 4 16,13 5 0-16,2 1-2 16,7-1 1-16,12-2-1 15,5 0 0-15,9 0-1 16,7-3 1-16,-4-4-3 15,1 0 1-15,4-8-4 16,-6-1 0-16,5-10-7 16,4-10 1-16,-7-1-5 15,-1-8 1-15</inkml:trace>
  <inkml:trace contextRef="#ctx0" brushRef="#br0" timeOffset="355019.3566">23453 9515 36 0,'8'-2'18'0,"-3"25"-20"0,-2-15 31 15,2 8-26-15,-3 12 1 16,6 15 3-16,-8 6 1 16,0 7-10-16,0 1 1 15,-2 2 5-15,-4-1 1 16,-1-1-6-16,4 2 1 15,-2-10-9-15,2-4 1 16,3-8-6-16,3-8 1 0</inkml:trace>
  <inkml:trace contextRef="#ctx0" brushRef="#br0" timeOffset="355230.4017">23678 10021 42 0,'-16'5'21'0,"-35"4"-22"16,36-9 36-16,-7 2-32 16,4-2 0-16,-11 3 1 15,-3-1 0-15,6 3-6 16,2 4 0-16,3 1 0 16,-1 1 0-16,7 4-5 15,1 1 0-15,4 3-7 16,-4 4 0-16</inkml:trace>
  <inkml:trace contextRef="#ctx0" brushRef="#br0" timeOffset="355530.9028">23551 10000 24 0,'0'9'12'0,"5"19"-7"0,-2-18 14 0,4 9-14 15,9-1 1-15,5 11 1 16,1 1 0-16,-6 1-10 16,5-1 1-16,-5 1 6 15,-1-3 0-15,4-2-3 16,-8-5 1-16,-4-7-3 15,-1 0 0-15,-4-4-5 16,-2-8 1-16,-8-6-7 16,1-4 1-16</inkml:trace>
  <inkml:trace contextRef="#ctx0" brushRef="#br0" timeOffset="356026.4927">23990 9736 25 0,'2'-18'12'0,"-12"6"-2"0,5 7 15 16,-3 0-22-16,5 1 0 0,-8-1 0 16,3 3 1-1,-10 4-6-15,-1 0 1 0,-4 8 2 16,1 6 1-16,4 5-2 16,-1 8 0-16,4-4 0 15,7 6 1-15,0 2-1 16,2-5 1-16,4 0 0 15,4-2 0-15,9-5 0 16,5-2 0-16,5-2 0 16,3-6 0-16,0 1-1 15,-1 0 1-15,7 2-1 16,-9 5 0-16,8-3 0 16,-13 3 1-16,-3 5-1 15,-10 2 0-15,-3-1 0 16,-11-3 1-16,-8 1-1 15,-7-6 1-15,-3-6-7 16,-6 1 1-16,9-5-7 16,-8-4 0-16</inkml:trace>
  <inkml:trace contextRef="#ctx0" brushRef="#br0" timeOffset="356266.3879">24014 9746 39 0,'13'21'19'0,"-11"45"-21"0,-2-50 31 0,6 5-26 16,-4 5 1-16,4 0 1 16,-1 5 0-16,-5 4-7 15,0 3 1-15,-5 6 0 16,5-4 1-16,0-2-10 15,0-5 1-15,5-5-4 16,-2-9 0-16</inkml:trace>
  <inkml:trace contextRef="#ctx0" brushRef="#br0" timeOffset="356835.8395">24461 9835 44 0,'-13'0'22'0,"-17"17"-29"16,28-13 42-16,-11 8-31 15,2 7 1-15,-10 2 0 0,-14 5 0 16,4 7-7-16,7 4 0 16,-5 3 4-16,8 10 1 15,5-5-2-15,2-3 0 16,14 0 1-16,6-4 0 15,18-5 0-15,5-10 1 16,8-4-1-16,8-7 0 16,0-3 0-16,0-4 0 15,-8-7-1-15,-6-3 1 16,-1-4-2-16,-15-1 0 0,-1-6 0 16,-6 2 0-16,-3-3-1 15,-10-9 1-15,-6 5-1 16,-8 0 1-16,4 2 0 15,-7 5 0-15,7 2 0 16,-1 3 0-16,8 2 0 16,2 2 1-16,4 3-1 15,4-1 1-15,12 6-1 16,2 1 0-16,-1 6 0 16,4 4 1-16,-3 5 0 15,-6 2 1-15,4 9 0 16,-6 3 1-16,-3-4 0 15,-2 1 1-15,-3 8-1 16,5-3 0-16,-3 7-2 16,-2 12 1-16,6-4-1 15,2-1 1-15,8-2-8 0,5-2 1 16,3 7-13-16,13 4 1 16,0 1-4-16,-8-6 1 15</inkml:trace>
  <inkml:trace contextRef="#ctx0" brushRef="#br0" timeOffset="399309.8641">20071 9014 7 0,'19'-7'3'0,"15"3"-2"0,-23 1 4 16,7 1-4-16,1-3 0 0,2-2 5 15,0-7 0-15,0 2-6 16,-2-2 0-16,-1 0 4 16,-2 2 1-16,-3 8-1 15,-5 1 0-15,-8 3-2 16,-5 3 0-16,-11 1 2 16,-15-4 0-16,-17 5-1 15,-13-5 1-15,-16 0-1 16,-18-7 1-16,0-2-1 15,-14-1 0-15,3-2-2 16,27 3 0-16,-16-8-1 16,5-1 0-16,16 1-8 15,13 1 0-15,13 4-1 16,22 5 0-16</inkml:trace>
  <inkml:trace contextRef="#ctx0" brushRef="#br0" timeOffset="400166.9983">20473 9713 10 0,'11'9'5'0,"0"-2"8"16,-9-7 1-16,4 3-14 16,-4-1 1-16,1 0 1 15,0 1 0-15,-3-1-3 16,0 3 1-16,0-1 1 16,0-1 1-16,-3-3-2 15,0 0 1-15,3 0 0 16,-2 5 0-16,-1-5-1 15,0 0 0-15,1 0 0 16,-1-3 0-16,0 1-5 0,1-5 1 16,-4 4-2-16,-2-6 0 15</inkml:trace>
  <inkml:trace contextRef="#ctx0" brushRef="#br0" timeOffset="402687.1652">20540 9588 11 0,'15'0'5'0,"17"3"2"0,-16-3 6 16,0 2-12-16,5 0 0 15,6 1 1-15,4-3 0 0,6 2-2 16,6-2 0-16,7-5 2 16,6 1 1-16,7-6-1 15,9-9 0-15,-1-2 0 16,14-9 0-16,2-8 0 15,8-7 1-15,-13-9-1 16,3 0 1-16,0-7 0 16,-9-5 0-16,-4-12-1 15,-11-4 1-15,-14 0-2 16,-12-10 1-16,-20-9-2 16,-17-2 0-16,-17-10-2 15,-23-12 1-15,-8 3-2 16,-22-8 0-16,-26-4-1 15,-5 0 1-15,-19 5 0 16,-18-3 0-16,-16-2 0 16,-19 9 1-16,-7-2 1 15,-14 0 1-15,-13 8 0 16,-10 3 0-16,-12 10 0 16,-4-4 0-16,-1 13 0 0,-10 8 1 15,-5 9 0-15,-6 7 0 16,-5 7-1-16,-13-4 1 15,-5 6 0-15,-22 3 0 16,-2-2-1-16,-11 11 1 16,-8 0-1-16,-5-2 1 15,-5 0-1-15,-6 0 0 16,3 2 0-16,-5 0 0 16,2 3 0-16,-5 0 1 0,-5 11-1 15,-6 0 0-15,3 1 1 16,8-1 1-16,3 1-1 15,8-1 1-15,-1 0-1 16,14-4 1-16,13 7-1 16,8 6 1-16,6 1-2 15,10 0 1-15,10 7-1 16,11-3 1-16,16 3-1 16,13 5 1-16,8 4-1 15,8-5 0-15,11 1 0 16,13 0 0-16,10 4 0 15,9 2 1-15,10 3-1 16,8 0 0-16,7 0 0 16,12 2 0-16,4 1 0 15,12 6 0-15,10-2 0 16,2-2 0-16,11 2 0 16,8 0 0-16,8 4-1 0,6-1 1 15,9-1-1 1,9 5 1-16,5 0 0 0,6 0 0 15,4 3 0-15,6-3 0 16,3-2 0-16,2-1 1 16,6-1-1-16,-1-1 0 15,3 0 0-15,1-2 1 16,-1-2-1-16,3-3 0 16,2 1 0-16,-2-1 0 0,5-5 0 15,0 3 1-15,0 0-1 16,3-2 1-16,5 2-3 15,0 0 0-15,3 2-2 16,0 3 1-16,2-5-3 16,3 7 1-16,0-5-3 15,-3 0 0-15,-5 1 0 16,0-3 1-16</inkml:trace>
  <inkml:trace contextRef="#ctx0" brushRef="#br0" timeOffset="403017.1528">5961 4795 22 0,'24'-7'11'0,"26"2"-10"16,-29 3 21-16,8 0-21 15,3-1 0-15,5 1 2 16,3 0 1-16,0 2-5 16,-6 0 1-16,-5 4 1 0,-5 3 0 15,-11 0 0-15,-13 3 0 16,-10 4-2-16,-14 0 1 15,0 3-2-15,-10 1 1 16,-9 4 1-16,1-1 0 16,0-3-1-16,-1-3 1 15,6-1 0-15,8 0 1 16,8 2 1-16,5-2 1 16,21 8 0-16,9-1 0 0,17 7 0 15,12 5 1-15,10 5-2 16,7-3 1-16,7 7-8 15,12-2 0-15,3 7-6 16,-5-5 1-16</inkml:trace>
  <inkml:trace contextRef="#ctx0" brushRef="#br0" timeOffset="433134.2013">20680 11006 29 0,'0'-4'14'0,"-3"-3"-1"0,3 2 14 15,-2 5-24-15,-1 2 0 16,0 5 4-16,1 7 0 16,-1 8-7-16,0 3 0 15,1 8 6-15,-1 3 0 16,3 13-1-16,3 3 1 15,2 7-2-15,3-1 0 0,0-1-1 16,0-3 0-16,-3-12 0 16,0-6 0-16,-2-8-1 15,-3-7 0-15,-3-9 0 16,1-8 1-16,-4-11-1 16,1-14 0-16,2-14-1 15,1-10 1-15,2-9-1 16,0-2 1-16,2-3-2 15,4 0 1-15,-1 3-1 16,0 2 0-16,-2 11 0 16,0 10 0-16,-1 10-2 15,1 9 1-15,0 16-1 16,2 14 0-16,0 13 1 16,0 4 0-16,-2 14 0 15,-3 9 0-15,0 5-2 16,-3 0 1-16,1-2-10 15,-3-7 0-15,-3-7-8 0,5-17 1 16</inkml:trace>
  <inkml:trace contextRef="#ctx0" brushRef="#br0" timeOffset="434125.0518">19965 9845 20 0,'-5'-7'10'0,"0"-3"5"15,5 5 1-15,0-2-12 16,0-2 1-16,0-3 2 16,0-2 0-16,3 0-9 15,4 0 1-15,4 0 6 16,2 0 0-16,3 0-3 15,0 2 1-15,8 2-1 16,5 3 0-16,3 7-1 16,-1 5 1-16,4 9-1 0,-1 12 1 15,-2 12 0-15,-6 9 1 16,-7 0-2-16,-8 7 1 16,-9 2-1-16,-10 5 1 15,-5 1-1-15,-8-6 0 16,-11-2-1-16,6-12 0 15,-6-4 1-15,5-12 0 16,4-5 0-16,4-4 0 16,3-6 0-16,8-1 1 0,6-3 1 15,10-3 1-15,13-4-1 16,8 0 0-16,5 0 0 16,9 0 0-16,7-2-1 15,-3 0 1-15,-2 2-7 16,0-3 1-16,-2 1-14 15,-1 4 1-15</inkml:trace>
  <inkml:trace contextRef="#ctx0" brushRef="#br0" timeOffset="479540.3943">9292 3948 7 0,'11'-4'3'0,"-6"-3"2"0,0 4 4 0,1-1-5 15,-1-1 1-15,0 0 2 16,1 5 0-16,-1-2-9 16,-3 2 1-16,1 2 6 15,-6 1 0-15,1-1-1 16,-3-2 0-16,-3 7-1 15,-6 0 0-15,-4 5-1 16,-3-3 1-16,-3 3 0 16,-3-3 0-16,-2-2-2 15,-8 3 1-15,0-1-1 16,0 1 0-16,3-3 0 16,5 0 0-16,5-3-1 15,3-1 1-15,0-1-1 16,-1 1 0-16,6-3 1 15,6 0 0-15,-1 0-3 16,3-3 1-16,3 3-4 16,2-2 1-16,1-3-7 0,-1 0 0 15</inkml:trace>
  <inkml:trace contextRef="#ctx0" brushRef="#br0" timeOffset="479975.5659">9067 3829 12 0,'11'-8'6'0,"-8"-6"5"15,-3 10 0-15,-3-3-8 16,-5-3 1-16,0 3 1 15,-8 0 0-15,-2 0-7 16,-4 0 1-16,1 2 4 16,0 3 1-16,0 2-3 15,-6 0 1-15,4 5-1 16,1 6 1-16,1 3-2 16,3 5 1-16,-1 5 0 15,6 2 0-15,2 0 1 16,4-3 0-16,4 5 0 15,3-2 1-15,5 5-1 16,0-5 1-16,3 7-1 0,3-8 1 16,0 1-1-16,2-2 0 15,0-3-1-15,0-2 0 16,-2 0-2-16,-1-5 0 16,1 2-6-16,-3-4 0 15,-8 0-5-15,-3 4 0 16</inkml:trace>
  <inkml:trace contextRef="#ctx0" brushRef="#br0" timeOffset="522404.1403">7527 2928 29 0,'14'-5'14'0,"-33"-4"-14"0,14 6 15 16,-6 1-13-16,-2 0 1 15,-6 2 2-15,-2 2 0 16,-5 5-5-16,2 7 0 16,0 3 4-16,0 8 0 15,6 4 0-15,2 4 0 16,5 0-1-16,6 4 1 0,8 5-1 15,5-4 0-15,8-5 0 16,7-2 0-16,4-6-1 16,5-6 1-16,2-5-2 15,-2-4 1-15,-3-8 0 16,-5-2 0-16,-3-7-1 16,-8-7 1-16,-5-7-1 15,-5-5 0-15,-6-5-2 16,-2-2 0-16,-3 3-5 15,0 4 1-15,-3 3-9 16,1 6 0-16,-1 5-1 16,6 8 0-16</inkml:trace>
  <inkml:trace contextRef="#ctx0" brushRef="#br0" timeOffset="522989.2979">7691 2843 35 0,'8'10'17'0,"3"11"-17"0,-8-12 32 0,-1 10-30 16,-2 7 1-16,-2 9 4 15,-4 5 0-15,4 2-8 16,-6 5 1-16,0 3 4 16,5-13 0-16,-2-4-1 15,0-4 1-15,-1-8-3 16,1-10 0-16,0-6 0 15,-1-14 1-15,1-8-1 16,5-9 1-16,3-6-1 16,2-8 1-16,-2-7-1 15,5-1 0-15,5-3-1 16,5 1 1-16,4 6-1 16,4 4 1-16,0 11-1 15,4 11 0-15,1 11 0 16,1 11 1-16,0 13-1 0,0 4 1 15,-6 9 0-15,-7 3 1 16,-6 5-1-16,-8 2 1 16,-5-7-1-16,-8-5 1 15,-8-4-2-15,-2-10 0 16,-14-5-2-16,0-6 0 16,-2-8-5-16,-1-7 0 15,1-2-9-15,8 5 1 16,-1-1-2-16,9-2 0 15</inkml:trace>
  <inkml:trace contextRef="#ctx0" brushRef="#br0" timeOffset="523290.5708">8340 3351 30 0,'34'17'15'0,"-23"1"-11"15,-11-15 25-15,-3-1-25 16,-2 0 1-16,-6-2 3 16,-5-2 1-16,-8-3-11 15,-5 1 0-15,-2-1 6 0,-4 0 1 16,3 3-4-16,3 2 1 15,6 2-6-15,1 3 0 16,4 2-5-16,5 2 0 16,2 3-5-16,0-5 1 15</inkml:trace>
  <inkml:trace contextRef="#ctx0" brushRef="#br0" timeOffset="523785.7366">8551 3304 26 0,'27'17'13'0,"-14"11"-10"15,-10-24 17-15,-1 1-16 16,-2-2 0-16,0-3 1 15,-2-3 1-15,-4-4-7 16,4-2 0 0,-9-31 6-1,1-10 1-15,2 3-1 16,2-2 0-16,4 0-1 16,-1 6 1-16,6 3-2 15,2 3 1-15,6 1-3 16,-1 3 1-16,1 3-2 0,7 6 1 15,1 5-1-15,-1 3 0 16,3 7 0-16,-5 2 1 16,11 7-1-16,2 7 0 15,0 9 0-15,-3 5 0 16,-2 7 0-16,-5 10 1 16,-6 2-1-16,-8 2 1 15,-5 3-1-15,-2-3 1 16,-6 3-1-16,-5-5 0 15,-3-9-2-15,-3-8 0 16,1-2-5-16,-4-4 1 16,1-5-10-16,3-1 1 0</inkml:trace>
  <inkml:trace contextRef="#ctx0" brushRef="#br0" timeOffset="524310.0361">8914 3431 42 0,'24'0'21'0,"-6"-31"-22"16,-10 20 30-16,3-6-28 15,-1-16 1-15,1-4 2 16,-1-10 0-16,1-3-5 0,0-4 0 15,-6 0 3-15,0 9 0 16,-2 1-1-16,-3 6 0 16,2 3-1-16,6 11 0 15,3 5 0-15,0 12 0 16,2 10 0-16,5 11 1 16,1 9 0-16,2 6 0 15,-2 8 0-15,-1 6 0 16,1 4 0-16,-1 4 0 15,-2-11-1-15,-3-2 1 16,-2-5-6-16,-3-7 1 0,-3-7-5 16,-2-10 1-16,-3-7-1 15,-3-2 0-15,-2-9 0 16,-3-8 1-16,-3-1 8 16,1-1 0-16,-4 2 6 15,-1-1 0-15,-4-1 3 16,0 0 0-16,-4 7-1 15,-4 0 1-15,1 5-5 16,-1 3 1-16,3 6-7 16,1 3 1-16,4-1-11 15,3 3 1-15,3 1-3 16,10-4 0-16</inkml:trace>
  <inkml:trace contextRef="#ctx0" brushRef="#br0" timeOffset="524746.6155">9493 2848 29 0,'19'19'14'0,"-9"23"-5"16,-4-28 23-16,-1 12-30 16,-2 5 1-16,-1 6 0 15,-2 3 1-15,0 2-6 16,0 3 1-16,-2-7 3 16,-1-10 1-16,3-2-4 15,0-5 0-15,0-5-5 16,0-4 0-16,0-5-6 15,0-4 0-15</inkml:trace>
  <inkml:trace contextRef="#ctx0" brushRef="#br0" timeOffset="525007.6802">9681 2747 42 0,'0'18'21'0,"-16"-8"-25"0,11-3 36 0,-6 2-31 16,-2 1 0-16,-5-1 0 15,-6 1 1-15,-11-3-3 16,-2-3 1-16,3 1-1 16,2 0 1-16,3-3-5 15,5 0 1-15,6 3-7 16,7 5 1-16,6 1-2 15,8 3 0-15</inkml:trace>
  <inkml:trace contextRef="#ctx0" brushRef="#br0" timeOffset="525346.3996">9808 3370 29 0,'27'5'14'0,"-19"-17"-12"15,-6 2 28-15,1-1-26 0,-3-8 0 16,-3-7 1-16,1-12 1 16,-1-11-8-16,0-5 0 15,-2-3 5-15,0 1 1 16,-1 2-2-16,6 2 0 16,3 7-1-16,2 10 0 15,3 9 0-15,3 10 0 16,7 11-2-16,3 19 1 15,3 7 0-15,5 12 0 16,1 7 0-16,-1 10 0 16,-6-1 1-16,1 3 0 15,0-3 0-15,-5-4 1 16,-6-10-4-16,-3-4 0 0,-2-8-7 16,-2-9 1-16,-4-4-6 15,-4-13 1-15</inkml:trace>
  <inkml:trace contextRef="#ctx0" brushRef="#br0" timeOffset="525482.4976">10020 3050 39 0,'-19'-9'19'0,"-15"9"-12"15,23-3 32-15,-5 8-38 16,-5 2 1-16,-8 0 0 16,-3 3 1-16,1 1-8 15,-4 1 1-15,-2 2-9 16,-2 0 1-16</inkml:trace>
  <inkml:trace contextRef="#ctx0" brushRef="#br0" timeOffset="526592.2137">7033 3629 21 0,'-8'0'10'0,"-16"18"-6"0,19-11 1 0,-3 8-3 16,-3 3 1-16,6 11 2 16,-3 4 1-16,0 14-6 15,0 0 0-15,3 0 5 16,2 2 0-16,3-2 0 15,5-2 0-15,3-5-1 16,5-3 0-16,3-1 0 16,3-6 0-16,5-2-1 15,5-2 1-15,5 0-2 16,3-9 1-16,0-3-1 16,8-5 1-16,8-2-2 15,5 0 1-15,6 7-1 16,-1-4 1-16,4 6-1 15,9-4 1-15,4 0-1 16,2 0 0-16,2-1 0 16,4-1 0-16,-1-6 0 15,3-1 0-15,0-3 0 16,-8-3 0-16,3-1-1 0,-1-3 0 16,-2 0-1-16,-2-5 1 15,-14-2 0-15,-11-5 0 16,-7 0-1-16,-6-2 1 15,-5-5 0-15,-8-2 0 16,-10-10-1-16,-8 1 0 16,-6-6 0-16,-5-4 1 15,-3-2-1-15,-5-5 0 16,-8 4 0-16,-10 10 1 16,-8-2-1-16,-17 4 0 0,-10 3 0 15,-5 7 1-15,-16 7-1 16,-21 4 1-16,0 6-1 15,-11 8 1-15,-13 6 0 16,13 6 0-16,1-2-2 16,-1 2 1-16,0 3-7 15,13 0 0-15,6 0-6 16,13 9 0 0,82-21 14-1,0 0 0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0-28T18:08:59.61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6361 7707 18 0,'-6'7'9'0,"-2"12"-3"16,8-17 10-16,-2 3-15 16,-4-1 1-16,1 3 1 15,0 5 0-15,0 0-3 16,2 7 1-16,0 2 2 15,1 2 1-15,2 8-1 16,-3 4 1-16,0 12-1 16,1 10 0-16,-1 4-1 15,-2 0 1-15,5 5-1 16,0 12 1-16,5-1-1 16,0 3 1-16,3-2 0 15,0-1 1-15,0 3-1 0,-3 3 0 16,1-1-1-1,-4-7 1-15,-2 7-2 0,-2-2 1 16,-4 3-1-16,1 1 1 16,0-8-1-16,0 4 0 15,-3-5 0-15,0 7 0 16,-3-4-1-16,3-8 1 16,0-8-1-16,0-11 1 15,0 1 0-15,3-7 1 0,0-8-1 16,-1-4 0-16,1-5 0 15,0-4 0-15,0-5 0 16,-1-3 0-16,1-6-3 16,0-3 0-16,-1-5-6 15,1-2 1-15,0 0-10 16,0-2 1-16</inkml:trace>
  <inkml:trace contextRef="#ctx0" brushRef="#br0" timeOffset="961.8149">6186 10023 20 0,'3'-4'10'0,"-3"-3"-1"16,0 4 2-16,-3 1-8 0,0-1 0 16,-2-1 4-16,-6 4 0 15,-2-3-8-15,-8 1 1 16,-3 0 5-16,-2-1 0 16,-9 1-1-16,-7 0 0 15,-6-3-2-15,-15 5 1 16,-3-2-1-16,-6 2 1 15,-7 0-1-15,-11 2 1 16,-8-4-1-16,-5 4 1 0,-8-2-1 16,-8 2 1-16,0 1-2 15,-3-3 1-15,-10 2-1 16,10-2 0-16,-5 0 0 16,-5 2 0-16,13-2 0 15,-3 0 0-15,3 0 0 16,2 0 0-16,17 0-1 15,2-2 1-15,0-7 0 16,16-1 0-16,8 1-1 16,3-1 1-16,15-1-1 15,0-3 1-15,9 2-1 16,2 0 1-16,0 5-2 16,-5 0 1-16,2 2 0 15,3 5 0-15,0-2-2 16,-5 2 1-16,10 0-4 15,6-3 1-15,5-1-5 16,5-1 0-16,8 3-7 0</inkml:trace>
  <inkml:trace contextRef="#ctx0" brushRef="#br0" timeOffset="2177.523">2892 9903 24 0,'8'-7'12'0,"-16"-12"-7"0,8 15 12 16,0-3-15-16,-5-3 0 16,2-4 2-16,-2-7 1 15,-1-2-5-15,4-3 0 16,-4-5 4-16,4-4 1 15,-3-3 0-15,2-4 1 16,3-10-1-16,0-9 0 0,3-3-1 16,-1 1 0-16,-2-10-1 15,5-2 0-15,1-10-2 16,-1-4 1-16,3-1-2 16,0-4 1-1,5-56 0 1,3 18 0-16,-5 14-1 15,-3 17 1-15,-3 14 0 16,-3 10 0-16,-2 11-1 16,0 14 1-16,-2 3-1 15,2 2 0-15,-5 4 0 16,2 6 0-16,3 1 0 16,-5 1 0-16,2-5 0 15,3-2 0-15,0 4 0 16,-5 1 0-16,2 1-2 15,3 3 1-15,0 5-3 16,-5 2 1-16,2 10-3 16,0-1 0-16,1 8-3 15,-1 0 1-15,0 4-2 16,1 3 1-16,-6 2 1 0,3 2 1 16,-3 3 2-16,2-1 1 15,-2 1 3-15,3-3 1 16,3 3 2-16,7 0 1 15,3-1 1-15,5 1 1 16,3 0 0-16,8 0 0 16,5-1-1-16,3 1 0 0,2 0-1 15,3-1 1-15,3-1-2 16,5-1 1-16,5-2 0 16,3 0 1-16,13 0-1 15,-5 2 1-15,13-2-2 16,0-2 1-16,8 0-1 15,0-1 0-15,8-1-2 16,0-3 1-16,0 0-1 16,2 0 1-16,-2 2 0 15,0-2 0-15,3 0 0 16,0 2 0-16,5 5 0 16,-3 2 0-16,0 1-1 15,8 1 1-15,-8 1-1 16,6 0 0-16,-6 0 0 15,6-1 1-15,-6 1-1 16,0 0 1-16,-2-3-1 16,2 0 1-16,-8-2 0 15,-7 3 0-15,2-1 0 0,-13 0 0 16,-6 1-1-16,-10 1 1 16,-8 1-5-16,-3 5 1 15,-2-6-8-15,0 8 0 16,-3 2-5-16,2 0 1 15</inkml:trace>
  <inkml:trace contextRef="#ctx0" brushRef="#br0" timeOffset="19083.7313">5080 11712 28 0,'24'-31'14'0,"-19"20"-14"15,-5 11 14-15,5-5-8 16,1 0 0-16,2 5 4 15,0 0 1-15,2 7-12 16,-2 10 0-16,-3 11 9 16,1 14 0-16,-4 10-2 0,1 12 0 15,0 6-2-15,2 10 1 16,-5 5-3-16,0-1 0 16,0-4 0-16,3 0 0 15,-3-12-2-15,0-6 1 16,0-11-4-16,0-13 0 15,2-14-7-15,3-17 1 16,1-12-8-16,-9-14 1 16</inkml:trace>
  <inkml:trace contextRef="#ctx0" brushRef="#br0" timeOffset="19998.5934">5204 11902 17 0,'-13'-9'8'0,"3"-14"3"16,10 18 0-16,0-2-8 15,0 0 0-15,-3 2 4 16,3-4 0-16,0 2-8 16,3 2 1-16,-1 0 6 15,3-2 0-15,6 2-1 16,2 1 1-16,8-3-2 15,6 0 1-15,-1-3-1 16,9-2 0-16,10 1-1 16,5-1 1-16,6 2-2 15,10-1 0-15,13 1 0 0,8 6 0 16,11 4-1-16,11 0 0 16,13 7-1-16,15 4 1 15,19 6-1-15,8-1 1 16,6 8-1-16,7 2 1 15,0 0 0-15,0-1 1 16,6-3-1-16,2-1 1 16,0-2-1-16,1-3 1 15,-4-2-1-15,-5 3 0 16,-10-1-1-16,-6-2 0 0,-12-4 0 16,-17 1 1-16,-5-4-1 15,-16 0 1-15,-13 1 0 16,-11-4 0-16,-15-1 0 15,-17-3 1-15,-10 0-1 16,-13 0 0-16,-13-3-1 16,-12 6 1-16,-7 1-1 15,-7-1 0-15,-4-1-1 16,-2 10 1-16,-1 4 0 16,1 5 0-16,3 10 1 15,2 4 0-15,2 5 1 16,4 5 0-16,4 4 0 15,1-2 1-15,0 5-1 16,-1 0 0-16,-4 4-1 16,-9-2 1-16,-7-4-1 15,-11-8 1-15,-6 0-1 16,-12-4 0-16,-17-7 0 16,-10-8 0-16,-5 1-1 0,-14-8 1 15,-13 3-1-15,-2-7 0 16,-17-1 0-16,-15 1 0 15,-5-7 0-15,-17 2 1 16,-5-7-1-16,-12 0 0 16,-7 0 0-16,-9-5 1 15,1-2 0-15,-4 5 1 16,-6-10-1-16,3 3 0 16,-3-5 0-16,3 2 1 0,11 0-1 15,7-2 0-15,11 0-2 16,21-3 1-16,9 1-2 15,20-3 1-15,21 3-4 16,14-1 1-16,24-2-6 16,15 3 1-16,21-3-9 15,14 7 1-15,16-2-4 16,5 0 0-16</inkml:trace>
  <inkml:trace contextRef="#ctx0" brushRef="#br0" timeOffset="20464.4584">6551 11980 52 0,'19'19'26'0,"-9"44"-26"15,-7-37 48-15,-1 5-44 16,4 13 0-16,-1 11 2 16,0 1 0-16,1 0-8 15,2-4 0-15,0 0 5 16,5-7 1-16,0-3-3 16,3-7 0-16,2-4 0 15,1-5 0-15,-3-7-4 16,0-8 0-16,0-6-6 15,-1-7 0-15,1-10-10 16,0-7 0-16,-5-7 0 16,5-9 0-16</inkml:trace>
  <inkml:trace contextRef="#ctx0" brushRef="#br0" timeOffset="20673.4783">6900 12295 65 0,'-5'-9'32'0,"-40"30"-34"0,29-19 71 15,-10 1-64-15,-9-1 0 16,-12-2 2-16,-9 7 0 16,3-5-10-16,0 1 1 15,0-3 3-15,3 0 0 16,3-3-6-16,4 1 0 16,6 0-7-16,8-3 1 0,5 5-8 15,8 0 0-15,11 0-3 16,8 0 1-16</inkml:trace>
  <inkml:trace contextRef="#ctx0" brushRef="#br0" timeOffset="20964.1838">7347 12175 45 0,'24'-16'22'0,"-42"35"-18"16,12-12 38-16,-4 11-36 15,-6 11 1-15,-2 6 4 16,-6 12 0-16,-8-7-15 16,-5 5 1-16,-3 4 8 0,3-2 0 15,3-2-7-15,2-5 0 16,3-7-7-16,8-5 0 15,10-14-9-15,14-9 0 16,7-15-1-16,12-6 0 16</inkml:trace>
  <inkml:trace contextRef="#ctx0" brushRef="#br0" timeOffset="21140.274">7564 12488 55 0,'16'0'27'0,"-39"7"-28"0,12-7 56 0,-10-2-51 15,-19 2 0-15,-10-5 1 16,-14 0 1-16,-7-6-9 16,-3-4 1-16,2-1 0 15,17 4 0-15,-9-9-9 16,14 0 1-16,8 0-10 16,5 0 1-16</inkml:trace>
  <inkml:trace contextRef="#ctx0" brushRef="#br0" timeOffset="22295.4193">9427 12293 28 0,'16'-19'14'0,"-5"5"-10"0,-6 9 12 15,3-2-13-15,2 0 0 16,6-2 2-16,-3 2 1 16,14-10-8-16,2-2 1 15,3-2 5-15,0 2 0 0,2-9 0 16,11-7 0-16,0-10 0 15,3-7 0-15,2-9 0 16,5 3 1-16,1-11-1 16,2-1 0-16,14-10-2 15,-1-3 0-15,3 8-2 16,-2-2 1-16,4-1-2 16,6-2 1-16,-5 2-1 15,0 6 1-15,-6 8 0 16,-10 15 0-16,-8 4-1 15,-8 5 0-15,-5 7 1 16,-11 10 0-16,-8 1-1 16,-5 8 0-16,-6 10 0 15,-7 6 0-15,-3 5 0 16,-3 9 1-16,-5 10-1 16,-2 14 1-16,-6 14 0 15,0 5 1-15,-2 5-1 0,2 1 0 16,2 4 0-1,1-11 0-15,3-6 1 16,2-7 0-16,2-10-1 0,4-14 1 16,2-16-1-16,5-14 1 15,3-15-2-15,5-16 1 16,3-14-1-16,3-14 1 16,-1-12-1-16,1 5 0 15,-3 4 1-15,-9 3 1 16,-1 11 1-16,-6 8 0 0,-8 2 1 15,-11 7 1 1,-15 2 0-16,-8 5 0 0,-19 5 0 16,-3 2 0-16,-13 3-2 15,-2 2 1-15,-3 4-3 16,5 1 1-16,11 2-5 16,5 2 0-16,8 2-10 15,14 6 1-15,10 1-6 16,7-6 1-16</inkml:trace>
  <inkml:trace contextRef="#ctx0" brushRef="#br0" timeOffset="23016.5393">11406 10040 33 0,'-29'56'16'0,"8"57"-13"0,18-78 22 15,3 12-21-15,3 15 0 16,0 15 2-16,7 3 1 0,3 2-9 15,3-2 0-15,3 0 5 16,-1-7 1-16,-2-9-4 16,-3-12 1-16,-2-5-5 15,-6-12 1-15,-5-9-9 16,0-10 1-16,-13-9-2 16,0-14 0-16</inkml:trace>
  <inkml:trace contextRef="#ctx0" brushRef="#br0" timeOffset="23647.1581">11266 9929 46 0,'50'-35'23'0,"-10"30"-42"16,-24-2 48-16,13-2-30 15,11-5 1-15,13 0 1 0,7-5 1 16,7 0-2-16,7 0 1 16,5 0 1-16,8 0 0 15,-2 3-1-15,5 2 1 16,-3 2-1-16,3 3 1 16,-5 2-1-16,-6 2 0 15,-2 3 0-15,-6 2 0 16,-7 4 0-16,-6 3 1 15,-2 10-1-15,-6 6 0 16,-2 3 0-16,-6 2 0 0,-2 5 0 16,-1 7 0-16,1-7-1 15,2 3 1-15,3 4 0 16,6 7 0-16,1 7 0 16,7 4 1-16,2 6-1 15,2-1 0-15,3 6 0 16,-2-1 1-16,-6-2-2 15,-8 4 1-15,-8-6 0 16,-10-5 1-16,-16-1 0 16,-16 6 0-16,-16 2 0 15,-21 0 1-15,-16 2 0 16,-23-7 1-16,-28-2-1 16,-9-3 1-16,-17-2 0 15,-8-11 1-15,-7-10-2 16,-6-10 1-16,13-6-2 15,9-8 0-15,12-9-2 16,14-5 0-16,13-2-5 0,19-7 1 16,15 2-5-16,14 1 1 15,7 1-3-15,14-2 0 16,11 5-3-16,4-2 1 16,1 4-3-16,5 3 0 15</inkml:trace>
  <inkml:trace contextRef="#ctx0" brushRef="#br0" timeOffset="24458.8782">11967 12091 17 0,'5'11'8'0,"1"-11"6"0,-6 0 5 0,0-4-14 16,-3-1 1-16,-2-7 3 16,-3-7 1-16,-5-2-11 15,-3-9 0-15,0-8 8 16,0-9 0-16,0-5-4 15,6-4 1-15,-1 2-2 16,3 4 0-16,5 6-2 16,3 4 0-16,6 7 0 15,2 14 1-15,10 7 1 16,3 14 0-16,3 15 1 16,5 9 1-16,3 16-1 15,0 10 0-15,-3 4 0 16,0-2 1-16,-3-2-1 15,-4-7 0-15,-1-10 0 16,-3-7 1-16,3-9-1 16,-2-12 1-16,-3-14-2 15,2-12 1-15,-2-18-2 0,0-15 0 16,0-14-3-16,-3-7 0 16,0-4-2-16,-2 6 1 15,-6 12-2-15,1 12 1 16,-4 10-6-16,3 11 0 15,1 12-5-15,2 14 0 16,-8 11-2-16,0 11 0 16</inkml:trace>
  <inkml:trace contextRef="#ctx0" brushRef="#br0" timeOffset="24817.6341">12726 11771 55 0,'27'-24'27'0,"-38"20"-41"16,6 4 55-16,-3 2-37 15,-5 3 1-15,-6 4 1 16,-2 10 0 0,-5 30-8-1,7 3 0-15,9-10 6 16,7-4 1-16,6-5-3 15,5-3 1-15,7-8-1 16,12-11 0-16,5-8 0 16,-1-3 1-16,4-12-4 15,-1-5 0-15,-5-6-2 0,-8-8 1 16,-7 1-2-16,-9-1 1 16,-8 5-2-16,-5 3 0 15,-5 2-3-15,-5-1 1 16,-4 8-7-16,-1 5 1 15,-4 4-2-15,3 3 0 16</inkml:trace>
  <inkml:trace contextRef="#ctx0" brushRef="#br0" timeOffset="25523.2382">13327 11663 42 0,'-16'0'21'0,"-34"21"-19"15,39-14 40-15,-7 7-39 16,-3 12 0-16,-3 4 0 16,-3 8 1-16,6 0-6 15,3 2 1-15,7-3 4 16,8-4 0-16,9-7-2 15,7-7 1-15,6-5-1 16,2-12 0-16,2-9 0 16,4-12 0-16,-1-18-1 15,-2-15 1-15,0-11-2 0,-3-13 1 16,-5-11-1-16,-5 3 1 16,-6 13-1-16,-5 10 0 15,3 16 0-15,-1 8 1 16,1 13 0-16,2 15 0 15,0 16 1-15,1 19 0 16,-1 14 2-16,3 11 0 16,0 1 0-16,3 9 0 15,-1 5 0-15,1-2 0 16,5-8-1-16,5-9 1 0,5-5-2 16,6-13 1-16,0-13 0 15,2-14 0-15,6-13-2 16,2-15 1-16,-2-12-1 15,-8 3 0-15,-11-5-1 16,-8 2 0-16,-10 3-1 16,-9 7 0-16,-10 4 1 15,-2 8 1-15,-6 13-1 16,-2 10 1-16,-1 5 0 16,3 7 1-16,3 7 1 15,5 2 0-15,11 7-1 16,10 1 1-16,9-3 0 15,12-3 0-15,14 1-1 16,7-10 1-16,12-2-3 16,9-10 1-16,6-2-5 15,3-4 1-15,-3-3-7 16,-2-8 1-16,-6-3-9 16,-11-1 1-16,-10-2-2 0,-26-14 1 15</inkml:trace>
  <inkml:trace contextRef="#ctx0" brushRef="#br0" timeOffset="26694.4393">11411 9990 26 0,'-2'3'13'0,"-3"-6"-8"15,-1-4 20-15,-4-7-22 16,-6-5 0-16,-8-6 3 16,-10-13 0-16,-6-9-7 15,-13-10 0-15,-8 1 5 16,0-10 1-16,-8-14-2 0,-2-5 0 16,-6-2-2-1,-2-4 1-15,8 4-1 0,-4 0 0 16,7 9-3-16,4 10 1 15,6 11-2-15,5 13 1 16,11 11-3-16,10 7 0 16,8 5-3-16,11 4 1 15,5 3-2-15,5 5 0 16,3-1 0-16,6 3 1 16,-1 0 1-16,0 3 1 15,0-3 5-15,1 2 1 0,-1 5 4 16,3-3 1-16,0 3 2 15,5 3 1-15,6-1 0 16,4 1 0-16,7 4-3 16,7 4 1-16,8 3-3 15,2 3 1-15,1-1-2 16,-3-1 0-16,-5-4-1 16,-9-1 1-16,-10-3-1 15,-10-3 0-15,-14-1 0 16,-20-3 0-16,-14-5 0 15,-19 0 0-15,-13 1 1 16,-10 1 0-16,-6 3 0 16,0 3 1-16,3 4 0 15,11 7 0-15,15 12 0 16,11 9 0-16,14 5-1 16,12 2 0-16,14 3-2 15,13 4 0-15,10 1-4 16,6 6 0-16,8-4-6 0,0 0 0 15,5-5-5-15,5-3 0 16</inkml:trace>
  <inkml:trace contextRef="#ctx0" brushRef="#br0" timeOffset="27550.1837">13227 10291 53 0,'31'-7'26'0,"1"-7"-38"0,-21 7 51 16,7-2-42-16,9-12 0 16,4-8 1-16,14-13 0 15,11-7 3-15,7-8 1 16,9-13-3-16,2-8 0 0,5-4 1 15,6-8 0-15,2-11-1 16,-7-2 0-16,-9 13 0 16,-5 8 1-16,-8 14 0 15,-10 11 0-15,-8 13 0 16,-11 13 0-16,-11 10 0 16,-10 16 1-16,-10 10-1 15,-9 19 0-15,-5 13-1 16,-5 20 0-16,0 11 1 15,0 5 0-15,2 2 0 16,1 7 0-16,2-4 0 16,0-8 0-16,8-6 1 15,3-19 0-15,5-5 1 16,5-12 0-16,3-19 0 16,5-13 1-16,0-18-1 15,1-22 0-15,-4-8 0 16,-2-23 0-16,-3-19-2 0,-5-3 1 15,-5 13 0-15,-8 1 1 16,-6 13 0-16,-12 6 1 16,-4 12-1-16,-4 12 1 15,-9 12-1-15,0 5 0 16,-2 6-4-16,-3 10 1 16,-2 5-6-16,2 7 0 15,2 2-5-15,4 2 0 0,2 5-4 16,8-2 0-16</inkml:trace>
  <inkml:trace contextRef="#ctx0" brushRef="#br0" timeOffset="28450.8992">15322 8549 44 0,'16'-19'22'0,"-19"42"-32"0,1-6 41 15,-6 6-32-15,2 13 1 0,1 13 0 16,2 24 1-16,1 9-1 15,4 15 0-15,6 18 0 16,6 10 1-16,-1-5 0 16,0 7 0-16,-2-15 2 15,-3-3 0-15,-3-15 0 16,-2-7 1-16,-3-12 0 16,2-7 0-16,1-14 0 15,5-7 0-15,5-14-3 16,6-9 1-16,2-8-1 15,13-6 1-15,11-13-2 16,16 1 1-16,10-3-1 16,14-4 0-16,5-3 0 15,18-4 0-15,4-1-1 16,12-2 1-16,3 3-1 16,0 4 1-16,0-7 0 15,-5 0 0-15,-11-6 0 16,-5 1 0-16,-6-7 0 15,-10-9 0-15,-5-14 0 0,-6-2 0 16,-13-17 0-16,-8-19 1 16,-10-6-1-16,-6 1 1 15,-7-2-2-15,-6 8 1 16,-3 8 0-16,1 15 0 16,-6 12-1-16,-8 9 1 15,-7 2-1-15,-9 7 0 16,-10 8 0-16,-16 2 1 0,-16-5-1 15,-22 2 0 1,-7-4 0-16,-13-19 1 0,-8 2 0 16,-11 3 0-16,-5-1 1 15,-8 5 0-15,-11 13 0 16,6 6 0-16,-1 9-1 16,4 12 0-16,10 10-2 15,7 9 1-15,9 12-5 16,13 12 0-16,16 6-7 15,13 4 1-15,8-4-3 16,19 1 0-16</inkml:trace>
  <inkml:trace contextRef="#ctx0" brushRef="#br0" timeOffset="29291.9601">17672 9541 34 0,'18'12'17'0,"11"7"-23"16,-13-12 30-16,13 12-24 15,13 9 1-15,11 12 1 16,16 7 1-16,16 2-3 16,7 3 1-16,14 2 1 15,8 0 1-15,2 0 0 16,9-2 0-16,-3-3-1 15,-1-4 1-15,-7-7-2 16,-8-3 1-16,-6-7-1 0,-12-2 0 16,-14-5-1-16,-16 0 0 15,-13-9-1-15,-16-7 0 16,-13-10-1-16,-13-2 0 16,-11-7 0-16,-11-12 1 15,-7-2 0-15,-6-3 0 16,3-6 1-16,0 1 1 15,2 1 0-15,3-7 0 0,3 4 0 16,5 1 0-16,3 6-1 16,3 5 0-16,4 7 0 15,6 5 0-15,6 9 0 16,4 10 0-16,9 9 0 16,5 7 1-16,7 5-1 15,4 14 1-15,4 10-1 16,1 6 1-16,-3-4 0 15,-8 2 0-15,-2-9 1 16,-17-1 0-16,-15-1 1 16,-16-3 0-16,-11-5-1 15,-13-4 1-15,-11-3-1 16,-12-5 1-16,-6-4-5 16,-6-5 1-16,9-2-6 15,10-7 0-15,5-3-8 16,6 3 1-16</inkml:trace>
  <inkml:trace contextRef="#ctx0" brushRef="#br0" timeOffset="30223.369">20106 10171 56 0,'5'64'28'0,"-18"77"-40"16,10-99 51-16,0 29-39 16,1 14 1-16,4 9-1 15,6 19 0-15,3 2 0 16,0-2 0-16,2 2 0 16,0-7 1-16,-5-11-1 15,-3-6 1-15,-5-8-1 16,-5-8 1-16,-6-5 0 15,-4-11 0-15,-1-7-2 16,2-7 0-16,1-5-1 16,5-10 0-16,3-4-1 0,2-5 1 15,9-7 0-15,2-4 1 16,10-6 1-16,9-4 0 16,4-2 1-16,9-3 1 15,8-2-1-15,-1-2 1 16,11 0-1-16,9-6 1 15,15-1-2-15,5 2 1 16,19 0-1-16,13 2 1 16,5 10 0-16,11-8 0 15,8 3 0-15,-3 2 1 0,-10 1-1 16,-3-1 1-16,-8 0-1 16,-19-4 1-16,-2-5-1 15,-13-5 1-15,-8-7-1 16,-8 0 0-16,-17-7 0 15,-1-11 1-15,-14-15-1 16,-13-9 0-16,-9-3 0 16,-9-11 0-16,-6-8-1 15,-6-8 1-15,-2 4-2 16,8-5 1-16,0-5-1 16,8 3 0-16,8 9 0 15,5 8 0-15,3 9 0 16,-3 13 0-16,3 13 0 15,-11 7 0-15,-5 6 0 16,-10 8 0-16,-22 9 0 16,-18 5 0-16,-25 7 0 15,-22-5 1-15,-31 8 0 0,-12-3 0 16,-21 2 1-16,-17 0 1 16,-7 3 0-16,-5 0 0 15,-1 2 0-15,6 2 0 16,13 5-3-16,18 0 1 15,14 2-7-15,23-2 1 16,22 3-9-16,18 4 1 16,11-7-3-16,18-7 0 15</inkml:trace>
  <inkml:trace contextRef="#ctx0" brushRef="#br0" timeOffset="31063.7893">22347 10007 40 0,'-14'-10'20'0,"-4"10"-22"0,15-4 37 0,1-3-34 16,-4-10 1-16,6-4 1 16,6-7 0-16,2-15-4 15,5-8 1-15,5-3 2 16,4-10 1-16,9-11-2 15,-2-12 1-15,8 0-1 16,0-10 0-16,8-1-1 16,-8 6 0-16,1 5 0 15,-4 12 0-15,-8 16 0 16,-4 12 0-16,-7 12-2 16,-4 9 0-16,-3 16 0 15,-3 20 1-15,-2 20-1 16,0 15 1-16,-3 9-1 15,0 14 0 1,5 55 1 0,-3-32 1-16,6-15 1 15,0-15 0-15,3-17 0 0,0-15 1 16,4-18 0-16,4-18 0 16,-1-21 0-16,4-21 1 15,-7-15-3-15,-1-9 1 16,-6-11 1-16,-3 4 0 15,-8 7 0-15,-5 14 1 16,-10 5-1-16,-6 7 1 16,-8 9 0-16,-7 8 0 15,-4 8-2-15,-7 6 1 0,-14 2 0 16,-10 7 1-16,-8 0-2 16,-8 4 1-16,-2 1-3 15,-3 0 0-15,-1 2-7 16,4-3 1-16,4 6-11 15,12-13 0-15</inkml:trace>
  <inkml:trace contextRef="#ctx0" brushRef="#br0" timeOffset="84601.7166">2977 8593 25 0,'15'-11'12'0,"-12"13"-8"15,-6-4 13-15,-4-1-15 16,-4 3 1-16,-13-2 1 16,-13 0 1-16,-5 2-6 15,-11 2 0-15,-13 3 3 16,-8-1 0-16,-8 3-1 0,-3-2 1 15,-5 4-2-15,0-4 0 16,8 2 0-16,3-2 1 16,12 0-1-16,15-3 1 15,12-4-1-15,3 4 1 16,13-4 0-16,3-5 0 16,13 0 0-16,0-1 0 15,0-3-1-15,8-1 1 16,0-2-1-16,0-3 0 0,0-1 0 15,0-1 0-15,-5-2-1 16,-3-1 1-16,-8 4-1 16,-5 1 1-16,-11 3 0 15,-2 2 0-15,4 3 0 16,7 2 1-16,7 0 0 16,0 0 1-16,11 0 1 15,13 0 0-15,13 0 1 16,10-1 0-16,12 4 0 15,-14-1 0-15,16 0-1 16,-8 1 1-16,-8 1-2 16,-13 3 0-16,-16 7-1 15,-13 7 1-15,-11 8-1 16,-13 11 1-16,-8 9-1 16,-8 10 1-16,0 2 0 15,11-3 0-15,5 1-1 16,13-2 0-16,16 4-2 15,8-5 1-15,10-2-5 16,12-5 1-16,9 3-8 0,6-3 1 16,-2-4-6-16,10 0 0 15</inkml:trace>
  <inkml:trace contextRef="#ctx0" brushRef="#br0" timeOffset="85682.1889">3437 10223 12 0,'0'-12'6'0,"0"5"9"16,0 7-2-16,3 3-10 15,2 1 1-15,-2 8 3 16,2 5 1-16,0 6-9 16,3 8 1-16,0 2 6 15,3 7 0-15,-1 4-2 16,-2 6 1-16,-3 4-2 16,1-7 0-16,-1-2-2 15,3-1 1-15,-8-8-5 16,0-11 1-16,0 1-10 15,0-7 0-15</inkml:trace>
  <inkml:trace contextRef="#ctx0" brushRef="#br0" timeOffset="86222.6558">3887 10510 34 0,'-6'-16'17'0,"-20"16"-12"15,15 0 22-15,-2 2-24 16,-5 7 1-16,-1 3 3 16,1 5 1-16,-4 6-10 15,4 5 1-15,-3 3 5 16,5-3 1-16,3 0-2 16,5 1 0-16,0-1-2 15,13-9 1-15,3-5-1 16,0-5 0-16,5-4 0 15,0-10 0-15,6-4-1 16,-6-5 1-16,6-3-1 16,-1-4 1-16,-2 0-1 0,0 2 0 15,0 5 0-15,0 5 0 16,2 9 1-16,1 9 0 16,2 5 1-16,0 3 1 15,0 1-1-15,0 8 1 16,-2-5 0-16,-6 1 0 15,-2-4-4-15,-3 1 0 16,0-5-8-16,-6-2 1 16,-2-5-11-16,0-5 1 0</inkml:trace>
  <inkml:trace contextRef="#ctx0" brushRef="#br0" timeOffset="86613.3798">4212 10527 43 0,'8'2'21'0,"-24"5"-12"16,11-5 29-16,-3 3-37 16,-8 2 1-16,-5 7-1 15,-3 5 1-15,3 0-3 16,-5-3 0-16,7 1 2 15,6-3 0-15,2 0-1 16,9-5 0-16,9-2 0 16,12-4 1-16,0-1-1 15,7-2 0-15,6 0 1 0,2 3 0 16,3-1 0-16,-2 5 1 16,-1 5 0-16,-5 2 0 15,-5 2 0-15,-6 1 0 16,-7-1-1-16,-8 1 1 15,-6-3-2-15,-8 2 1 16,-10-4-5-16,-8-3 1 16,-3-2-7-16,-2-2 1 15,-3-5-8-15,5 3 1 0</inkml:trace>
  <inkml:trace contextRef="#ctx0" brushRef="#br0" timeOffset="87002.4657">4400 10266 36 0,'11'-3'18'0,"7"53"-13"0,-13-29 24 15,-2 0-22-15,5 9 0 16,0 8 2-16,0 9 0 15,0 5-12-15,0-5 0 16,0 0 8-16,2-5 0 16,1-2-6-16,-3-2 1 15,2-8-7-15,4-4 1 0,-1-7-10 16,3-5 0-16</inkml:trace>
  <inkml:trace contextRef="#ctx0" brushRef="#br0" timeOffset="87173.4927">4670 10710 45 0,'0'-14'22'0,"-29"12"-16"16,18 2 34-16,-5 0-37 15,-10 2 0-15,-9 0 1 16,-4 3 1-16,-1 0-7 16,0-1 1-16,-2 3-3 15,8 5 1-15,5-2-13 16,7 4 1-16</inkml:trace>
  <inkml:trace contextRef="#ctx0" brushRef="#br0" timeOffset="88174.0527">4998 10242 32 0,'5'9'16'0,"-2"15"-4"16,0-12 13-16,-1 2-21 15,4 7 1-15,-1 7 0 16,3 12 1-16,2 10-8 16,4 6 1-16,1 5 5 15,-1-2 0-15,-1-12-2 16,0-5 0-16,-2-2-1 15,-3-9 1-15,-3-8-1 16,0-6 1-16,-2-10-1 16,-3-7 0-16,-3-5 0 15,1-7 1-15,-1-6-2 16,3-8 0-16,0-7 0 0,5-2 1 31,11 6-2-31,8 15 0 16,5 10 1-16,3 6 1 15,-3 12-1-15,-5 5 1 16,-6 7 0-16,-5-3 1 16,-2 1 0-16,-8 2 0 15,-9-3-1-15,-10 1 0 16,-10-6-2-16,-3-1 1 0,-8-5-5 16,-8-1 1-16,0-4-8 15,5-2 1-15,6-2-6 16,10-1 0-16</inkml:trace>
  <inkml:trace contextRef="#ctx0" brushRef="#br0" timeOffset="89030.6195">5604 10595 36 0,'0'-24'18'0,"-5"15"-19"15,5 9 28-15,0 0-26 0,0 0 1 16,0 2 1-16,-3 8 0 15,-5 6-4-15,-3 8 1 16,-2 1 2-16,-5 6 0 16,2 0 0-16,3-3 1 15,2 2-1-15,3 1 0 16,5-3 0-16,9-4 1 16,4-5 0-16,6-3 0 15,3-7-1-15,7-6 1 0,1-10-1 16,4-7 0-16,-2-3-1 15,-2-6 1-15,-6-1-3 16,-5-4 1-16,-11-5-4 16,-10 0 1-16,-8 7-3 15,-8 5 1-15,-3 7-2 16,-3 4 1-16,-4 8-6 16,-4 4 0-16,1 13 0 15,10 1 1-15</inkml:trace>
  <inkml:trace contextRef="#ctx0" brushRef="#br0" timeOffset="90021.1005">5249 10315 25 0,'-2'0'12'0,"12"23"-6"15,-7-8 19-15,5 1-21 16,2 10 1-16,6 7 2 0,-2 12 1 15,-1 11-10-15,-3 0 1 16,1-4 5-16,-6 0 1 16,1 2-3-16,-1-5 1 15,0 1-5-15,3-6 0 16,3-8-5-16,2-3 0 16,3-12-6-16,5 0 0 15</inkml:trace>
  <inkml:trace contextRef="#ctx0" brushRef="#br0" timeOffset="90455.9777">5964 10665 19 0,'-6'-4'9'0,"-9"8"-2"16,9-4 8-16,-2 3-13 16,-2 4 0-16,-1 0 2 15,-2 5 1-15,0 2-5 16,-1 7 0-16,1-2 4 15,3-3 1-15,2 3-1 0,5 2 1 16,3 0-1-16,8 0 0 16,3-2-1-16,4-2 1 15,4-6-2-15,2-1 1 16,3-5-1-16,-8-5 0 16,0-7-1-16,-3-5 0 15,-2 0-4-15,-6-9 1 16,-3-3-4-16,-2 1 1 15,-2 2-7-15,-1 4 0 16,1 8-2-16,-4 2 1 0</inkml:trace>
  <inkml:trace contextRef="#ctx0" brushRef="#br0" timeOffset="91251.8113">6091 10355 22 0,'-14'-31'11'0,"22"27"-10"0,-8 1 19 15,0 3-19-15,-2 0 1 16,2 3 3-16,-3 4 0 16,3 9-5-16,-3 5 1 15,9 10 3-15,-4 14 1 16,4 6-1-16,-1 8 0 15,-2 0-2-15,2-7 0 0,-2-8 0 16,-3 1 0 0,0-12-4-16,0-5 1 0,0-9-8 15,0-7 0-15,0-8-3 16,0-4 1-16</inkml:trace>
  <inkml:trace contextRef="#ctx0" brushRef="#br0" timeOffset="91567.6333">6316 10468 30 0,'-22'26'15'0,"-20"9"-8"16,32-23 26-16,-1 7-31 15,-5 4 0-15,0 3 0 16,-2 2 1-16,4-2-4 15,7 2 1-15,4-2 3 16,8-2 1-16,3-6 0 16,5-1 1-16,6-3 2 0,5-2 0 15,5-3 0-15,3 3 1 16,-1-3-2-16,-2 3 0 16,0-2-3-16,1 1 1 15,-4-1-4-15,3 1 1 16,-5-1-11-16,-3 2 1 15,-5-5-11-15,-3 7 0 16</inkml:trace>
  <inkml:trace contextRef="#ctx0" brushRef="#br0" timeOffset="105529.24">7128 8838 19 0,'-19'0'9'0,"-23"0"0"15,29 0 10-15,-8-2-14 16,-8-1 0-16,-6 1 2 16,1 0 1-16,-11-1-10 15,-8 1 0-15,-3 2 6 16,-10 2 1-16,-3-2-3 16,-5 0 1-16,-5 0-2 15,0 0 0-15,-4 0-1 16,1 0 1-16,6-2 1 15,2 0 0-15,8-1-1 16,10 3 1-16,8 0 0 16,3 0 0-16,8 3-1 15,6-3 1-15,4 0-1 16,3 0 0-16,6-3 0 16,2 1 0-16,3-3 0 15,2-2 0-15,8-2 0 0,1-1 0 16,10-2-1-16,5-2 1 15,5-4-1-15,6 1 1 16,5-6-1-16,3 4 0 16,3 0-1-16,-6 2 1 15,-6 3-1-15,1 0 1 16,-11 5-1-16,-5-1 1 16,-5 6 0-16,-8 4 0 0,-14 4 0 15,-10 11 0-15,0 6 1 16,-11 2 0-16,-5 5-1 15,3 8 1-15,5-3 0 16,5 4 0-16,8 3 0 16,9-2 0-16,4-3 0 15,8 0 0-15,9-4-2 16,2 0 1-16,2-3-7 16,3-2 1-16,-5 0-9 15,3-15 0-15</inkml:trace>
  <inkml:trace contextRef="#ctx0" brushRef="#br0" timeOffset="106129.8457">7064 7808 30 0,'22'-5'15'0,"-4"5"-9"15,-10 5 14-15,3 2-18 16,4 9 0-16,4 1 3 15,0 13 1-15,-4 13-5 16,1 18 0-16,-5 17 4 16,-3 9 1-16,-6 25-1 15,-2 8 1-15,0 14-2 16,-2 8 0-16,2-4-1 16,2 13 0-16,1-10-1 15,2-12 0-15,-2-4 0 16,2 0 0-16,-2-17 0 0,0-12 1 15,2-18-2-15,-2-15 0 16,-1-9-3-16,-2-16 0 16,3-17-5-16,-3-9 1 15,0-12-11-15,0-17 0 16,5-20 0-16,3-15 0 16</inkml:trace>
  <inkml:trace contextRef="#ctx0" brushRef="#br0" timeOffset="106986.6153">7117 8050 36 0,'-5'-12'18'0,"10"-4"-21"15,1 9 34-15,2 0-31 16,5-5 1-16,5-2 1 16,3 0 1-16,14 2-2 15,10 3 0-15,5-5 2 16,14-1 1-16,10 1-1 0,8-2 0 15,8-3 0-15,8 3 1 16,10-1-2-16,-29 5 0 16,48-9 0-16,-8 7 1 15,3 0-1-15,0-3 0 16,-6 6-1-16,1-1 0 16,-4 0 0-16,-7 3 0 15,-5 2-1-15,-22 2 1 16,-15 7-1-16,-14 1 1 15,-13 1-1-15,-10 6 0 0,-14 2 0 16,-11 2 0-16,-7 5 0 16,-5 2 0-16,-4 5 1 15,-2-5 0-15,3 0-1 16,0 5 1-16,2 4 0 16,6 3 0-16,2 10 0 15,6 4 0-15,8 7 0 16,5 0 1-16,7 9 0 15,4 17 0-15,2 7 0 16,8 0 0-16,3 7-1 16,-3 5 1-16,-6 0-2 15,-4-7 1-15,-3 2-1 16,-6 0 1-16,-2 0-1 16,-8-2 1-16,-5-12-1 15,-9-3 1-15,-9-2 0 16,-15-6 0-16,-4-6 0 0,-16-2 0 15,-14-11 0-15,-15-6 0 16,-6-8 0-16,-15-1 0 16,-14-2 0-16,-3-5 0 15,-7-2 0-15,-16-7 0 16,0-3 0-16,-9 1 0 16,1-3 0-16,-5-2 1 15,2 2-1-15,11-10 1 16,8-4-3-16,12 0 1 15,20-2-3-15,18 2 0 0,16 2-6 16,18-6 1-16,19-1-11 16,21 0 1-16,16 1-3 15,8-13 1-15</inkml:trace>
  <inkml:trace contextRef="#ctx0" brushRef="#br0" timeOffset="109718.5713">7893 9369 24 0,'-3'-7'12'0,"3"5"2"15,0 2 13-15,0 0-26 16,0 5 0-16,3-1 1 15,-1 4 0-15,1 6-2 16,-1 0 0-16,4 5 2 16,-1-1 0-16,-2 6 2 0,-1-1 0 15,1 3-1-15,-3 5 1 16,0-1-1-16,3 3 0 16,-3-4 0-16,0 1 0 15,2-4-3-15,-2-5 1 16,0-4-1-16,0-3 1 15,3-5-1-15,0 1 1 16,2-3-1-16,3-5 1 16,5 0-1-16,3 1 1 15,5-8-1-15,-2 3 0 16,10 2 0-16,2 0 0 0,9-12 0 16,2 5 1-16,11-3-1 15,-13 3 0-15,21-4 0 16,5-1 1-16,0-2-1 15,3-3 1-15,5 1-1 16,-8-1 1-16,-5 3 0 16,-5 2 0-16,-6 1 0 15,-5 1 0-15,-5 3 2 16,-9 0 1-16,-4 3-1 16,-9-1 1-16,-4-5-1 15,-9 1 1-15,0 0-1 16,-5-6 0-16,-3 1-3 15,-2-9 1-15,0-5-1 16,0-10 0-16,2-2 0 16,3-5 0-16,0 3 0 15,0 7 0-15,3-3 0 16,-1 3 0-16,4 2 0 16,-1 5 0-16,0 4-1 0,-5 5 1 15,3 3-3-15,-3 2 0 16,-3 4 3-16,-7 3 0 15,-9 3 0-15,-7 4 0 16,-17 2 0-16,-7 3 1 16,-14 2 2-16,-7 0 1 15,-11 5-4-15,-5-1 1 16,-9 3-1-16,6 0 1 0,1-4 0 16,4-1 0-16,5 3-2 15,12 5 1-15,9-1-5 16,12 0 1-16,10-1-6 15,10-1 0-15,6 2-9 16,13 1 1-16,16-3-1 16,5-7 1-16</inkml:trace>
  <inkml:trace contextRef="#ctx0" brushRef="#br0" timeOffset="110814.8514">8612 9445 24 0,'16'-21'12'0,"3"4"-13"0,-17 8 18 0,-2-1-11 15,-2-6 0-15,-9 2 0 16,-8 0 1-16,-4 2-10 15,-6 5 1-15,-16 0 6 16,-6 4 0-16,1 10-3 16,-8 10 0-16,5-1 0 15,5 6 0-15,9-4-1 16,4 6 1-16,9-8-1 16,10 1 1-16,11-3-1 15,13 2 0-15,13-11 0 16,10-3 1-16,9 1-1 15,5-6 1-15,5-1-1 16,-2-3 0-16,2 0 0 16,-7 0 1-16,-9 0-1 15,-10-3 0-15,-11 1 0 16,-16 4 0-16,-12-2 0 16,-17 2 0-16,-13 5 0 15,-11 3 0-15,-7 4 0 0,2 2 0 16,3 3 0-16,7 4 1 15,14 3 2-15,16 0 0 16,13-5 0-16,16 0 1 16,19-2-1-16,12-5 0 15,17-2 0-15,2-3 1 16,11-2-4-16,2-7 1 16,-2-5-1-16,0-4 0 0,-8-5 0 15,-11-3 1-15,-10-7-1 16,-16 6 0-16,-14-1-1 15,-15 5 1-15,-14 4-1 16,-15 8 1-16,-14 2-1 16,-18 9 1-16,-16 5 0 15,-8 7 0-15,3-2-1 16,2 4 1-16,11 1 0 16,19-3 1-16,18 0-1 15,21 0 1-15,18-2-1 16,22-5 0-16,24-5 0 15,21 1 1-15,10-3 0 16,8-10 0-16,6-4-1 16,-1-5 1-16,-7-4 0 15,-16-1 0-15,-14-4 0 16,-15 5 0-16,-16-3-1 16,-19 2 1-16,-26 5-1 15,-21 5 1-15,-19 5-1 0,-21 4 0 16,-19 7 0-16,1 6 0 15,2 1 0-15,11 7 0 16,12 1 0-16,23 9 0 16,20 0 0-16,21-1 0 15,17 6 0-15,20-3 0 16,11-2 0-16,5 0 0 16,6-7-2-16,-6-3 0 15,-2 1-4-15,-11-1 1 0,-10 1-9 16,-17-1 0-16,-12 1-1 15,-17 1 1-15</inkml:trace>
  <inkml:trace contextRef="#ctx0" brushRef="#br0" timeOffset="111444.7279">8356 9576 30 0,'7'-2'15'0,"-7"7"-10"15,0 2 15-15,-2 7-19 16,-3 7 1-16,-6 7 3 15,-5 10 0-15,-5 4-5 16,-8 5 0-16,-8 3 4 16,0 9 0-16,-3-1 0 15,0 11 1-15,-2 1-2 16,2-4 0-16,6-7-1 16,5-5 0-16,8-2-2 15,5-10 1-15,5-7-5 0,6-9 0 16,2-7-7-16,3-10 0 15,6-6-3-15,2-6 1 16</inkml:trace>
  <inkml:trace contextRef="#ctx0" brushRef="#br0" timeOffset="111865.3262">8424 9678 30 0,'37'7'15'0,"11"44"-12"16,-27-27 24-16,11 4-24 16,0 3 0-16,7 6 2 15,4 1 0-15,-1 4-6 0,-2 1 0 16,-1 1 4-16,-2 3 0 15,-5-4-1-15,0-6 0 16,-6-4-4-16,-7-7 0 16,-8-5-7-16,-11 0 0 15,-14 1-3-15,-12-6 0 16</inkml:trace>
  <inkml:trace contextRef="#ctx0" brushRef="#br0" timeOffset="112900.8263">8094 10505 12 0,'0'3'6'0,"5"4"1"0,-5-7 3 16,0 0-7-16,0 0 1 15,-3 0 2-15,1-3 0 16,-4 1-6-16,-2 2 0 0,-2 0 5 15,-3 0 1-15,-6 2-2 16,-5-2 0-16,-5 3-1 16,0-1 1-16,-5 1-3 15,-3-3 1-15,-3 0-1 16,6 0 1-16,-4 0-1 16,9-3 0-16,0-2-1 15,3 3 1-15,2-3-1 16,5-2 1-16,4 5 0 15,1 0 0-15,4-1-1 16,2 1 1-16,3 2 0 16,2 0 0-16,3 0 0 15,0 2 1-15,0 1-1 16,0 1 1-16,0 3 0 16,0 0 0-16,0 5-1 15,0 7 1-15,3 7-1 16,-1 2 1-16,1 3-1 15,-1 2 0-15,4 2 0 0,2-9 0 16,0 0-1-16,0-5 1 16,0-2 0-16,-3-3 0 15,3-4 0-15,0-3 1 16,2-4-1-16,4-5 0 16,4 0 0-16,1-5 0 15,4-4-1-15,4-3 1 16,2 3-2-16,8-3 1 15,0 3 0-15,3-3 0 16,2 5-1-16,3 0 1 0,-3 2-1 16,3 0 1-16,-8-2-1 15,-8 3 1-15,-5-4 0 16,0 4 0-16,-11-1 0 16,-5-4 0-16,-5-8-1 15,-6-4 1-15,-5-5 0 16,-2-2 0-16,-1 0 0 15,-5-1 0-15,3 1 0 16,0 0 0-16,5 9 0 16,-3 5 0-16,3 2-1 15,-2 3 0-15,-1 2-3 16,1 2 1-16,-1 5-5 16,-2 5 0-16,0 4-7 15,-1 3 0-15</inkml:trace>
  <inkml:trace contextRef="#ctx0" brushRef="#br0" timeOffset="113772.8031">7816 10750 30 0,'-11'-2'15'0,"1"6"-12"15,10 1 20-15,-6 2-22 16,-2 3 0-16,-2 1 2 15,-6 3 0-15,0 3-4 16,3 4 1-16,0 0 1 0,-1 3 1 16,1-3-1-16,0 7 0 15,0 3-2-15,2-10 1 16,6 0-4-16,2-2 0 16,3-5-6-16,5 0 0 15</inkml:trace>
  <inkml:trace contextRef="#ctx0" brushRef="#br0" timeOffset="114077.1071">8025 10689 26 0,'13'14'13'0,"19"24"-10"15,-16-27 18-15,10 6-18 16,6 4 0-16,5 5 1 16,5 4 0-16,3 3-6 15,-2 3 1-15,-6 4 1 16,-3-5 1-16,0-5-7 0,-2-1 0 31</inkml:trace>
  <inkml:trace contextRef="#ctx0" brushRef="#br0" timeOffset="115348.0315">8713 11185 13 0,'8'-21'6'0,"0"26"7"0,-6-5-5 0,4-3-6 15,-6 3 1-15,0 0 2 16,0 0 1-16,-3 0-5 16,-2-2 0-16,-3 2 5 15,-3 0 1-15,-7 0-1 16,-6-2 0-16,-3-1 0 15,-2-4 1-15,-5 0-3 16,-6 0 1-16,-5 0-1 16,0-2 0-16,3 2-2 15,-3 0 1-15,3-1-3 16,-1 4 1-16,6-3-1 16,3 0 1-16,5 4-1 15,10 1 0-15,3 2 0 16,6 5 0-16,4-1 0 15,4 3 0-15,4 8 0 16,4 1 1-16,-1-2-1 16,0 7 1-16,1 3 0 15,-1-1 0-15,-3 3 1 0,1 0 0 16,-3 5-1-16,-3 2 0 16,1-3 0-16,-1 1 1 15,3-3-1-15,-2-2 0 16,2-5-1-16,0-2 0 15,-3-3 1-15,0-4 0 16,3-3-1-16,3-2 1 16,0-2 0-16,-1 2 0 15,6-2 0-15,0-3 1 0,3 1-2 16,7-1 0-16,-2 0 1 16,3-2 0-16,2 0-1 15,5 0 1-15,6 0-1 16,2 0 0-16,1 0 0 15,4 0 1-15,4-2-1 16,2-3 0-16,-6-2 0 16,6 0 0-16,-2 0 0 15,-4 0 0-15,-2 2 0 16,0 1 0-16,-7 4-1 16,-4 0 1-16,-5-3 0 15,-5 3 0-15,-5 0 0 16,-3-4 1-16,-6-1-1 15,1-5 1-15,-3-4-1 16,-3-2 0-16,-2-1 0 16,2-4 1-16,1-2-1 15,-1-3 0-15,0 0 0 16,3 5 1-16,-2-5-1 0,2 2 0 16,-3 1 0-16,0-1 0 15,1 3 0-15,-1 2 0 16,-2 1-2-16,0 3 0 15,-3 4-3-15,0 4 1 16,0 2-6-16,0 7 1 16,0 3-10-16,-3 9 1 15</inkml:trace>
  <inkml:trace contextRef="#ctx0" brushRef="#br0" timeOffset="115873.788">8297 11185 26 0,'8'-9'13'0,"0"18"-2"0,-5-9 11 16,0 2-19-16,-1 3 0 16,3 2 2-16,-2 3 1 15,0 4-7-15,-1 5 1 0,-2 4 4 16,0 3 1-16,0 5-2 16,0-1 1-16,0-4-2 15,0 0 0-15,3-10 0 16,2 1 0-16,6-10-1 15,-1-5 1-15,4-7-3 16,2-4 1-16,-1-3-4 16,1-2 0-16,-2-2-5 15,-4-3 0-15,1 2-6 16,-1 3 1-16</inkml:trace>
  <inkml:trace contextRef="#ctx0" brushRef="#br0" timeOffset="116054.9227">8512 11258 33 0,'-11'2'16'0,"0"5"-7"16,6-7 26-16,-5 3-31 15,-9-1 0-15,-7 3 1 0,-3-3 1 16,-1 3-8-16,1 0 0 16,-2-1 3-16,-1 1 0 15,3 0-8-15,8-1 1 16,2 1-8-16,6 0 0 15</inkml:trace>
  <inkml:trace contextRef="#ctx0" brushRef="#br0" timeOffset="116464.5906">8697 11270 29 0,'-3'0'14'0,"-5"0"-3"16,6 0 17-16,-1 7-25 16,-2 2 1-16,-6 8 3 15,-2 2 0-15,-3 2-8 16,-3 7 0-16,-2 2 5 16,0-4 0-16,0-2-2 15,5-3 1-15,3-4-2 0,2-3 0 16,1-5-4-16,2-2 0 15,2-2-5-15,6-5 1 16,0 0-8-16,8-5 1 16</inkml:trace>
  <inkml:trace contextRef="#ctx0" brushRef="#br0" timeOffset="116655.3292">8760 11444 36 0,'-8'-12'18'0,"-15"7"-9"15,15 1 27-15,-6 1-31 16,4 1 1-16,-22-3 2 16,-2-2 0-16,2-2-11 15,3-1 1-15,-3 3 4 16,6 0 0-16,4 0-15 16,4 5 1-16,2-3-4 15,3-2 0-15</inkml:trace>
  <inkml:trace contextRef="#ctx0" brushRef="#br0" timeOffset="138108.3211">7533 6853 16 0,'0'-5'8'0,"5"-2"0"0,-5 7 8 32,-5 10-10-32,-3 1 0 15,0 8 3-15,-3 5 0 16,1 9-12-16,-1 2 1 0,0 5 8 16,-2 2 0-16,3 3-3 15,-1-3 0-15,-2 3-1 16,5-7 1-16,0-5-2 15,0-3 1-15,0-4-2 16,3-5 1-16,-3-7-8 16,3-7 1-16,2-4-7 15,0-3 1-15</inkml:trace>
  <inkml:trace contextRef="#ctx0" brushRef="#br0" timeOffset="138724.7455">8067 7173 31 0,'5'-2'15'0,"1"-3"-11"15,-1 2 21-15,-5 3-23 16,0 0 1-16,0-2 1 15,-3 0 0-15,-5 2-5 16,-5 2 0-16,-5 3 4 16,-9 2 0-16,1 0-1 15,-3 5 0-15,0 4 0 16,-1 1 1-16,7 4-1 16,4 2 0-16,6 1-1 0,10-1 1 15,6-2-1-15,5 5 1 16,8-2-2-16,5-5 0 15,3-5-3-15,2-9 1 16,1-5-6-16,-4-5 0 16,-1-2-6-16,-7 0 0 15</inkml:trace>
  <inkml:trace contextRef="#ctx0" brushRef="#br0" timeOffset="139099.0936">8329 7262 11 0,'13'3'5'0,"-5"-15"6"15,-5 7-3-15,-3 0-6 16,-3-2 1-16,1 0 1 16,-6 0 1-16,-3 3-6 15,1 1 1-15,-6 6 5 16,-3 4 0-16,-2 7-1 15,2 2 1-15,1 5 0 16,2 3 0-16,5 4 0 16,9 3 0-16,7 2-1 15,6-3 0-15,5-4-1 16,2-7 1-16,3-10-2 16,3-6 0-16,0-10-1 15,-3-8 1-15,-2-3-3 16,-4-4 1-16,-1-3-1 0,-4-1 1 15,-2 2-3-15,-5 1 0 16,-6 2-5-16,-2-1 1 16,-3 6-6-16,-3 4 0 15</inkml:trace>
  <inkml:trace contextRef="#ctx0" brushRef="#br0" timeOffset="139775.0951">8628 7154 13 0,'8'0'6'0,"-8"2"8"0,0 1-1 16,-3 4-10-16,-5 7 1 16,-2 9 3-16,-3 8 1 0,-1 4-9 15,1 3 0-15,3-3 6 16,-4 5 1-16,6-7-3 15,3-5 1-15,2-7-1 16,3-9 0 0,16-33-1-1,8-7 1-15,0-7-1 16,-3-5 0-16,-2 4-1 16,-1 1 1-16,1 2-1 15,-1 5 0-15,-2 7-1 16,0 4 1-16,-3 10 0 15,-2 10 0-15,-3 6 0 16,-3 10 0-16,-2 7-1 16,-3 2 1-16,0 2-1 15,0 1 1-15,-3 0-5 16,0-6 1-16,-2-10-7 0,2-8 1 16,-2-7-5-16,2-10 0 15</inkml:trace>
  <inkml:trace contextRef="#ctx0" brushRef="#br0" timeOffset="140315.3564">9324 6858 24 0,'-5'-33'12'0,"-1"-19"-9"15,1 40 15-15,0 1-17 16,-3-1 1-16,-3 0 1 16,-5 3 1-16,-5 6-4 0,-3 6 0 15,-5 6 3-15,-5 7 1 16,-3 10-1-16,2 5 1 15,6 7 0-15,8 4 1 16,3 10-1-16,4-1 1 16,4 3-1-16,2 1 0 15,3-4-2-15,2-4 1 16,0-7-2-16,3 0 1 16,-2-9-2-16,-1-8 0 15,0-4-4-15,-2-5 0 16,0-4-5-16,-3-3 0 0,5-7-5 15,-2-5 0-15</inkml:trace>
  <inkml:trace contextRef="#ctx0" brushRef="#br0" timeOffset="140511.5019">9086 7260 31 0,'21'-14'15'0,"-24"-10"-11"15,1 17 24-15,-6 0-25 16,-3-2 1-16,-2 2 0 15,-6 0 0-15,1 2-6 16,-6 0 1-16,3 3 2 16,0 2 1-16,-3 0-6 15,-3 2 1-15,4-2-8 16,-1 0 1-16,0-4-2 16,6-1 0-16</inkml:trace>
  <inkml:trace contextRef="#ctx0" brushRef="#br0" timeOffset="140831.0208">9215 7156 26 0,'11'26'13'0,"-14"10"-15"16,3-20 23-16,0 5-21 16,0 3 1-16,0 2-1 15,0-1 1-15,-2-3-2 16,-1 1 0-16,0-6-6 15,1-6 1-15,-6-6-2 16,3-7 1-16</inkml:trace>
  <inkml:trace contextRef="#ctx0" brushRef="#br0" timeOffset="140991.9196">9221 7015 38 0,'13'-19'19'0,"0"-4"-28"0,-8 18 41 15,3 1-32-15,0-4 0 16,-2 4-5-16,-4-1 1 16,1 0-2-16,-3 1 0 15,-3 4-4-15,-5 2 1 16</inkml:trace>
  <inkml:trace contextRef="#ctx0" brushRef="#br0" timeOffset="141262.252">9358 7401 17 0,'6'5'8'0,"4"-5"-3"16,-10 0 12-16,3-7-15 15,-3-3 0-15,0-2 1 16,0-4 0-16,2 2-4 15,1-3 0-15,0-4 2 16,2 2 1-16,0 3-2 16,1 0 1-16,-1-1-3 15,0 3 1-15,3 2-5 16,3 3 1-16,2 2-3 16,-2 2 1-16</inkml:trace>
  <inkml:trace contextRef="#ctx0" brushRef="#br0" timeOffset="141921.4161">9655 7199 21 0,'-3'14'10'0,"-2"12"-9"16,2-15 19-16,-2 6-19 15,-1 6 0-15,4 6 1 16,-1 1 0-16,1-2-2 16,2-4 0-16,0-3 2 15,0-7 0-15,2-2-1 16,3-10 1-16,1-9-1 16,-1-4 1-16,3-8-1 15,0-5 0-15,3 1-1 16,-1-1 1-16,3 3-1 15,-2 5 0-15,-3 6 0 0,-3 5 0 16,0 5 0-16,1 5 0 16,-1 5 0-16,-2 1 0 15,-1-1 0-15,-2 1 0 16,0-3 0-16,3-1 0 16,-3-5 0-16,0-2 0 15,0 0 0-15,3-5 1 16,2-2-1-16,3-2 1 15,0-3-1-15,2-2 1 16,4 5-1-16,1-3 1 0,1 5 0 16,3 7 0-16,-1 4 0 15,-2 6 1-15,0 6 0 16,-3 1 1-16,-2 4-1 16,-3 0 1-16,-3 5-1 15,-5-5 0-15,-8-4-13 16,-13-6 0-16</inkml:trace>
  <inkml:trace contextRef="#ctx0" brushRef="#br0" timeOffset="189454.1192">8623 13419 16 0,'18'10'8'0,"-18"-22"-1"0,0 5 8 0,-2-5-13 16,-4 0 0-16,-2-2-1 15,-7 0 1-15,-4 2-5 16,-2-9 1-16,-3 2-3 15,-2-4 0-15,-4-1-2 16,-4-4 0-16</inkml:trace>
  <inkml:trace contextRef="#ctx0" brushRef="#br0" timeOffset="189560.0747">8141 12954 16 0,'-18'-31'8'0,"-1"3"-9"15,17 16 15-15,-1 0-18 16,0 1 1-16,1-6-6 15,-4 3 1-15</inkml:trace>
  <inkml:trace contextRef="#ctx0" brushRef="#br0" timeOffset="189694.2139">7900 12389 34 0,'-2'-28'17'0,"-1"14"-25"0,1 7 36 16,-1-3-31-16,-5-6 0 15,-3 2-15-15,-2-3 1 16</inkml:trace>
  <inkml:trace contextRef="#ctx0" brushRef="#br0" timeOffset="189858.677">7451 11771 31 0,'-3'-26'15'0,"-5"-12"-16"15,3 26 23-15,-8 3-24 16,-1-7 1-16,-2-6-9 16,-2-1 1-16,-1-5 6 15,1-3 0-15</inkml:trace>
  <inkml:trace contextRef="#ctx0" brushRef="#br0" timeOffset="190024.3902">7091 11082 16 0,'-3'-26'8'0,"6"-5"-6"16,-1 19 10-16,4 1-11 15,-1-1 1-15,-2-7 0 16,-1-2 1-16,-4-5-6 16,-4 0 0-16,-2-4-2 0,-5-3 1 15</inkml:trace>
  <inkml:trace contextRef="#ctx0" brushRef="#br0" timeOffset="190173.528">6839 10324 26 0,'-13'-21'13'0,"-11"-31"-19"0,11 34 24 0,-8-4-20 16,-8-1 1-16,-3-5-6 15,-10-3 1-15,0 1 3 16,-1-6 1-16</inkml:trace>
  <inkml:trace contextRef="#ctx0" brushRef="#br0" timeOffset="190475.6073">5588 9442 11 0,'0'-7'5'0,"-3"-16"-4"16,6 16 5-16,0 2-6 16,-1 0 1-16,1 1-1 0,0-3 0 15,-1-5-1-15,1 0 1 16,0 0 0-16,-3 1 0 15,-3-1 0-15,3 0 0 16,-3 0-2-16,1 3 1 16,-1-1-2-16,3 1 0 15</inkml:trace>
  <inkml:trace contextRef="#ctx0" brushRef="#br0" timeOffset="190775.2216">5948 9268 21 0,'-29'-9'10'0,"-22"9"-10"16,38 2 22-16,-5 3-21 15,-9 2 1-15,-4 5 1 16,-4 4 0-16,3 3-4 15,-2 7 1-15,2 0 2 16,0 2 0-16,6 0-1 16,5 3 1-16,8-1-1 15,5 6 0-15,16 4-2 16,0 7 1-16,-1 4-4 16,4 1 0-16,0 2-5 15,-1 5 0-15</inkml:trace>
  <inkml:trace contextRef="#ctx0" brushRef="#br0" timeOffset="191480.8179">8869 12994 29 0,'0'14'14'0,"-53"101"-12"15,42-75 23-15,1 7-23 16,-1 12 0-16,-2 11 1 16,2 8 0-16,3-5-4 15,3 2 0-15,2 0 3 16,3-9 0-16,0 0-1 15,3-7 0-15,0-12-2 16,-3-12 0-16,2-14-8 16,-2-6 1-16,0-15-2 15,3-15 0-15</inkml:trace>
  <inkml:trace contextRef="#ctx0" brushRef="#br0" timeOffset="192246.6039">8887 13165 19 0,'11'-2'9'0,"-6"7"-5"0,1-5 12 16,1 2-14-16,7-2 1 0,4-2 2 15,9 2 0-15,4 0-5 16,4-10 0-16,5 3 4 16,4-4 0-16,-1-1-1 15,4-7 1-15,12-2-3 16,2-5 1-16,2-2-1 16,3-1 0-16,-5 8 0 15,0-7 0-15,2 2 0 16,9 3 0-16,-6-1 0 15,-3 8 1-15,-2 2-1 16,-8 4 0-16,0 1-1 16,-3 4 1-16,-5 5-1 15,3 5 1-15,-8-3-2 16,-6 15 1-16,-2-6-1 16,-3 6 1-16,-5 4 0 15,-3 7 0-15,-3 0 0 16,-2 10 1-16,0 2 0 15,0 9 0-15,0 3-1 16,5 0 1-16,-2 2-1 0,-3-5 1 16,-3 5 0-16,-3 3 0 15,1-1 0-15,-1-9 0 16,-2 0 0-16,-2-9 1 16,-1-3 0-16,-2 1 0 15,-6-3-2-15,-2-1 1 16,-3-1 0-16,-8-3 1 15,-5 0-2-15,-6 5 1 16,-12 0-1-16,-6 0 1 0,-6-5-1 16,1 5 1-16,-11-2 0 15,-8 0 1-15,-13-6-1 16,0 4 1-16,-8-11 0 16,-10-3 0-16,-11 1 1 15,8-7 0-15,-1-1-1 16,-4-1 1-16,5-3-1 15,21-1 0-15,8-3-2 16,7 0 1-16,9 0-5 16,11 0 1-16,2 0-6 15,8 0 0-15,2-3-9 16,-2-8 1-16</inkml:trace>
  <inkml:trace contextRef="#ctx0" brushRef="#br0" timeOffset="323313.5409">10917 7909 10 0,'26'-5'5'0,"-7"8"3"15,-14-3 5-15,0 2-11 16,1-4 0-16,-1 2 2 15,-5 0 0-15,0 0-4 16,-3 0 0-16,-5 0 4 16,-8 4 0-16,-13 6 0 0,-10 4 1 15,-14 7-1-15,-13 0 0 16,-11 5-1-16,-5 5 1 16,-6 4-1-16,-1-7 0 15,4 3 0-15,0-5 0 16,6-1-1-16,-1 1 1 15,1-5 0-15,13-2 0 16,8-5-1-16,7 1 0 16,12-8-1-16,4-3 0 15,9 1 0-15,5-3 0 0,5 1-4 16,3-3 1-16,5 0-3 16,0-5 0-16,2 5-4 15,1-5 0-15,-5 3-4 16,-4-3 0-16,-2 3 2 15,-2 4 0-15</inkml:trace>
  <inkml:trace contextRef="#ctx0" brushRef="#br0" timeOffset="323732.5989">9530 8057 22 0,'16'-12'11'0,"-5"5"-12"16,-9 5 21-16,1 2-16 15,-3 0 0-15,0 0 3 0,0 7 0 16,-5 2-9-16,-1 6 0 16,-1 6 6-16,-1 0 1 15,0 5-3-15,0 2 0 16,-3 0 0-16,-2 0 0 15,0-2-1-15,-1 3 1 16,1-4-1-16,0-1 0 16,0-1 0-16,5-4 1 15,5 2 0-15,6-6 0 0,7-4 1 16,6-1 0-16,8-1 0 16,8 1 0-16,8-1 0 15,2 3 1-15,3 2-3 16,2 0 1-16,4-2-1 15,-6 2 0-15,0 2-3 16,0 1 1-16,-3 2-10 16,-5 2 0-16,-5 2-4 15,-14-11 0-15</inkml:trace>
  <inkml:trace contextRef="#ctx0" brushRef="#br0" timeOffset="324709.6156">11107 7269 18 0,'-10'-26'9'0,"12"15"3"16,-2 11 4-16,-2 4-13 16,-1-1 1-16,3 4 2 15,0 2 1-15,0 5-9 16,3 5 1-16,2 7 5 16,3 9 1-16,0 8-2 15,2 11 0-15,9 19 0 16,2 16 0-16,11 3 0 15,-3 14 1-15,0 4 0 16,-3-6 0-16,-2 1-1 16,-5 6 1-16,2-5-2 15,-2-15 1-15,-1-1-1 16,1-13 0-16,-1-1-1 16,-2-10 0-16,-3-12 0 15,0-12 1-15,-2-7-4 0,-6-11 1 16,1-8-6-16,-4-6 1 15,-4-8-10-15,-4-9 1 16,1-7-2-16,2-5 1 16</inkml:trace>
  <inkml:trace contextRef="#ctx0" brushRef="#br0" timeOffset="326030.1798">10999 7300 26 0,'5'-10'13'0,"3"6"-13"0,-8 6 22 0,0-2-20 16,0 0 1-16,3 2 1 15,2-2 1-15,3 0-6 16,2 0 1-16,6-2 4 15,3 0 0-15,2-1-1 16,8 1 1-16,11 2-1 16,7 0 0-16,4 0-1 15,10-5 1-15,2-2-1 16,11-4 0-16,5-4-1 16,14-1 1-16,0-5-1 15,13-3 0-15,-6 1 0 16,9-3 0-16,-4-2 0 15,-4 2 0-15,-6 5 0 16,-8 2 0-16,-4-2 0 16,-12 2 0-16,-8 5-1 15,-2 0 1-15,-10 4-1 16,-9 1 0-16,-8 2 0 16,-7 4 0-16,-6 3 0 15,-5 0 0-15,-3 3 0 0,-5 1 0 16,-3 3 1-16,1 3 0 15,-4-1-1-15,1 5 1 16,-3 3 0-16,0-5 0 16,0 4 0-16,0 5 0 15,0 5-1-15,0 5 1 16,0 11 0-16,2 5 0 16,4 5 0-16,-1-5 0 15,6 7 0-15,-1 9 0 16,3 13 0-16,1 1 1 0,4 1-1 15,6 2 0-15,5 7 0 16,3 7 0-16,0-5 0 16,-1-9 0-16,4 0 0 15,-1-2 0-15,1 4 0 16,-6-9 0-16,-6-7 0 16,-1-10 1-16,-6-9-2 15,-3-11 1-15,-5-6 0 16,0-11 0-16,-3-2 0 15,-2-3 0-15,-1-3 0 16,1-1 1-16,-3-3-1 16,0-2 0-16,-3 2 0 15,1-5 0-15,-1 0-1 16,-5 3 1-16,-3 0-2 16,1 2 1-16,-3 2 0 0,-3 1 0 31,-13 11-1-31,-6-2 0 15,-4 2 0-15,-6-2 1 16,-14-1 0-16,-15 4 1 16,-2 3-1-16,-9-1 0 15,-8 2 0-15,-2-3 1 16,-11 1-1-16,8-5 1 16,0-3-1-16,-2-2 1 15,5-2-1-15,2-5 1 0,11-2-1 16,8 0 1-16,8-3-1 15,13 0 1-15,8-2 0 16,10 0 0-16,9 0-2 16,5 0 0-16,5 0-4 15,3 5 0-15,5 0-4 16,0-1 0-16,0 3-6 16,0 3 1-16,-3-1-5 15,6-4 0-15</inkml:trace>
  <inkml:trace contextRef="#ctx0" brushRef="#br0" timeOffset="327591.4089">11494 7561 20 0,'-14'9'10'0,"6"12"-3"0,11-9 8 16,0 2-13-16,2 12 0 15,0 7 2-15,3 2 1 0,3 5-6 16,-3-2 1-16,0 4 3 16,0 1 1-16,-1-6-2 15,-1 6 1-15,-1-6-1 16,0-4 0-16,1-5 0 16,-1-9 0-16,3-7 0 15,-5-5 0-15,2-5-1 16,0-6 1-16,3-3-3 15,0-3 0-15,0-1-5 16,0-1 1-16,-3-2-7 16,-2 4 0-16</inkml:trace>
  <inkml:trace contextRef="#ctx0" brushRef="#br0" timeOffset="328372.0465">11348 7568 22 0,'-5'0'11'0,"5"-2"-4"0,0 2 13 0,0 0-17 16,0 0 1-16,0 0 2 15,5 0 0-15,0 0-8 16,3-3 1-16,5 1 4 16,6-3 0-16,5 1-1 15,5-4 0-15,3-1-1 16,5 0 0-16,5 2 0 15,6 0 1-15,-3-3-1 16,0-2 0-16,0 1-1 16,0-4 1-16,-3 1-1 15,-2 0 1-15,-3 3-1 16,-6 1 1-16,1 3-1 16,-8 2 0-16,-6 1-1 15,-2 4 1-15,-5 0 0 16,-1 7 0-16,-2 0-1 15,0 5 1-15,0 2 0 16,3-5 0-16,5 3 1 0,2 4 0 16,1 5 0-16,2 5 1 15,5 5-1-15,1 4 1 16,5 5 0-16,-1-2 1 16,-2-3-2-16,1-2 1 15,-7-2-2-15,-4-1 1 16,-3-6 0-16,-6-6 0 15,-4 1 0-15,-9-5 0 16,-2 0 0-16,-11 1 1 16,-13-1-1-16,-6 0 1 15,-10 0 0-15,-13 2 0 0,-3 3-1 16,-7 0 1-16,1 2-1 16,1 0 0-16,0 5 0 15,8-7 1-15,5-3-1 16,5 3 0-16,9-7 0 15,4 0 1-15,6-5-4 16,8-2 1-16,2-3-6 16,9-4 1-16,2-3-6 15,5-9 1-15,3-3-7 16,14-2 0-16</inkml:trace>
  <inkml:trace contextRef="#ctx0" brushRef="#br0" timeOffset="329047.8022">12115 7730 27 0,'0'-2'13'0,"-16"-15"-7"0,8 8 17 16,-2-5-21-16,-9 0 0 16,-2-5 2-16,-3 0 0 0,-2 0-5 15,-6 1 0-15,-2-1 3 16,5 2 0-16,2 3-1 16,1 5 0-16,5 4-2 15,5 3 1-15,5 4 0 16,8 5 0-16,9 5-1 15,10 4 1-15,10 3-1 16,3 2 1-16,6 0 0 16,-1 1 0-16,6 1 0 15,-9-2 1-15,-1-2-1 16,-9-2 1-16,-11-3 0 16,-10-3 1-16,-13-3-1 15,-11-4 0-15,-15 1 0 16,-9-3 1-16,-13-2-1 15,-2 0 1-15,2 5-1 0,3 0 0 32,18 2-1-17,19 0 1-15,18 2 0 0,19 3 1 16,8-3-1-16,7 3 1 16,4 0 0-16,-1-3 0 15,-2 1 0-15,-6-6 0 16,-10 3-2-16,-8 1 1 15,-10-1-1-15,-12-3 1 16,-4 1 0-16,-14 0 0 16,-8 4 0-16,-2 1 0 0,-8 1-2 15,0-1 1-15,-1-3-3 16,9 0 0-16,8 0-4 16,2-2 1-16,8-3-7 15,5-2 1-15,4-2-2 16,1-3 1-16</inkml:trace>
  <inkml:trace contextRef="#ctx0" brushRef="#br0" timeOffset="329784.4183">11843 7627 18 0,'18'-3'9'0,"-15"1"-4"0,-3 2 12 16,0-2-15-16,-3-1 1 15,1 6 1-15,-4-6 1 16,-2 3-7-16,0 0 1 16,-2 0 3-16,-1 0 1 0,-2 0-2 15,-5 0 1-15,-4 3-2 16,-4-1 1-16,-3 3-1 16,-3-1 1-16,-5 6-1 15,-5 2 1-15,-6-1-1 16,3-1 1-16,-5 2 0 15,-6 4 0-15,1 3-1 16,-6 2 1-16,-8 0-1 16,-2-2 0-16,2 2 0 15,0 5 1-15,8-10-1 16,0 3 1-16,3 2 0 16,0-2 0-16,8 2 0 15,-1 1 0-15,1-1 0 16,-5 2 0-16,4 6-1 15,1 3 1-15,0-3-1 16,2-1 0-16,0-5 0 16,3-1 1-16,3-4-1 15,0-1 1-15,2-1-1 16,0-2 1-16,3-4-1 0,0 2 1 16,6-1-1-16,-1-1 1 15,-3 2-1-15,4-3 0 16,-4-2 0-16,1 0 1 15,0-2-1-15,-6-3 0 16,0 0 0-16,-2 3 1 16,5 0-1-16,2 0 0 15,6 2-2-15,0 0 1 16,0 0-4-16,0-3 1 0,3 1-4 16,-1-3 0-16,3 1-4 15,3-1 1-15</inkml:trace>
  <inkml:trace contextRef="#ctx0" brushRef="#br0" timeOffset="367152.4156">11983 13245 22 0,'16'-2'11'0,"-27"9"-5"16,3-7 11-16,-10 0-14 16,-11-5 1-16,0 5 1 15,-6-2 1-15,-4-3-8 16,-4 5 0-16,1 5 2 16,0-3 1-16,-3 5-10 15,0 0 1-15</inkml:trace>
  <inkml:trace contextRef="#ctx0" brushRef="#br0" timeOffset="367527.3876">11308 13269 41 0,'6'-24'20'0,"-12"15"-21"0,1 4 33 16,-3 3-30-16,-5-3 1 15,-3 0 0-15,-5 3 0 16,-3 2-5-16,-10 0 1 15,2 2 2-15,-3 3 0 16,4-2-3-16,2-1 0 16,-1-2-1-16,4 2 0 0,0 3-3 15,-1-3 1-15,1-2 0 16,-3 0 1-16,-1 0 0 16,4 0 0-16,-6 0 2 15,6 0 0-15,2 0 1 16,3 0 1-16,5 0 1 15,5 5 0-15,3-5 0 16,6 0 1-16,2 0-1 16,5 0 1-16,3 0-1 15,0 0 1-15,-3 0-2 16,-5 0 0-16,-5-5-5 16,-8 3 1-16,-1 2-5 15,-1-5 0-15</inkml:trace>
  <inkml:trace contextRef="#ctx0" brushRef="#br0" timeOffset="368053.166">10832 12890 31 0,'-5'17'15'0,"-24"6"-17"16,21-11 26-16,-6 4-23 15,-1 3 0-15,-7 7 2 16,-1-5 0-16,-4 10-3 16,1-3 0-16,7 0 2 15,1 1 0-15,2-1 0 16,8 2 0-16,5-6-1 15,9-3 0-15,4 0 0 16,11-2 0-16,3 2 0 16,10 0 1-16,9 8 0 0,4-4 0 15,4-3 0-15,-1 3 1 16,0-1-1-16,-2-3 0 16,-8-2-4-16,-6-3 0 15,-5-1-10-15,-5-4 0 31</inkml:trace>
  <inkml:trace contextRef="#ctx0" brushRef="#br0" timeOffset="368532.3955">12118 12794 26 0,'3'9'13'0,"7"17"2"0,-5-12 9 16,3 3-21-16,3 11 1 15,0 12 2-15,2 16 1 16,5 5-8-16,3-2 1 15,6 0 4-15,-1 7 1 16,1-5-3-16,2 0 1 16,-3-2-1-16,-2-5 0 15,-3-12-2-15,-2-2 0 0,-3-7-4 16,-6-7 1-16,-2-7-8 16,-5-10 1-16,-3-4-5 15,0-19 1-15</inkml:trace>
  <inkml:trace contextRef="#ctx0" brushRef="#br0" timeOffset="369223.5516">12221 12634 30 0,'11'-12'15'0,"10"7"-12"16,-13 1 23-16,2-1-26 15,6-2 0-15,5 0 0 0,6 0 1 16,5-5-1-16,5 3 0 16,5-3 0-16,-2 0 1 15,10 0-2-15,3 3 1 16,2-5 0-16,4 2 0 15,-4 3 0-15,-2-1 0 16,-5 6 0-16,-3-1 0 16,-3 0 0-16,0 3 1 15,-5 2-2-15,0 0 1 16,-2 2 0-16,-6 1 0 0,-5 1 0 16,-3-1 0-16,-5-1-1 15,-3 0 1-15,-5 1 0 16,-3 1 1-16,-2 1-1 15,0 7 1-15,-3-3 0 16,0 5 0-16,0-2 0 16,2 7 0-16,1 0-1 15,2 4 1-15,3 3 0 16,3 12 0-16,2-3 0 16,5 12 1-16,6 2 1 15,3 10 1-15,-1 12-1 16,-2 4 1-16,5-2-1 15,0 0 0-15,0 0 0 16,-2-5 0-16,-6 0-2 16,-8-7 1-16,-2-7-1 0,-3-9 0 15,-19 2 0 1,-7-12 1-16,-14-2-1 16,-21-2 1-16,-16-8-1 0,-8-4 1 15,-15-5-1-15,-6-2 0 16,-8 2 0-16,13-4 0 15,1-6-3-15,5 3 0 16,5-2-5-16,7-3 0 16,12 3-9-16,7-2 0 15</inkml:trace>
  <inkml:trace contextRef="#ctx0" brushRef="#br0" timeOffset="369855.0991">15203 12895 22 0,'21'-7'11'0,"-2"7"-6"15,-19 0 5-15,-6 0-10 16,1 2 1-16,-6-2 0 15,-4 0 0-15,-7 0-2 16,1 5 1-16,-5-3-2 16,-3-2 1-16,-8 3-5 15,0-1 0-15</inkml:trace>
  <inkml:trace contextRef="#ctx0" brushRef="#br0" timeOffset="370018.7017">14563 12871 26 0,'-3'-11'13'0,"-10"8"-16"0,8 3 22 16,-1 0-19-16,1 0 1 15,-3 0-2-15,-3 3 0 16,1-3-3-16,-6 2 0 16,-3-2-3-16,-2 5 1 0</inkml:trace>
  <inkml:trace contextRef="#ctx0" brushRef="#br0" timeOffset="370244.1805">14150 12848 27 0,'-19'-5'13'0,"4"-2"-7"16,12 5 25-16,-2 2-30 15,-1-3 0-15,1 3 0 16,-3 3 1-16,-3-1-3 16,-4 5 1-16,-9 5-1 15,-3-5 1-15,-2 0-3 16,0 0 0-16,-5-2-3 15,-6-3 1-15,-2-2-1 16,-3 0 0-16,0-7 1 16,2 0 0-16,6-2 1 15,3-8 0-15,5 8-2 16,8-8 1-16</inkml:trace>
  <inkml:trace contextRef="#ctx0" brushRef="#br0" timeOffset="370679.586">13615 12556 19 0,'-7'10'9'0,"-7"11"-3"0,14-14 18 0,0 0-21 16,0 7 1-16,0 5 1 16,3 2 0-16,0 3-7 15,2 1 0-15,0 1 4 16,0 5 1-16,1-3-2 16,-1-2 0-16,-2-5-1 15,-1 7 0-15,1-2 0 16,0 5 0-16,2 2-1 15,0 0 0-15,3 2 0 16,8-2 1-16,5-3 0 16,6-6 0-16,4-5 0 15,9-3 1-15,13-9 0 16,3 0 1-16,7-2-1 16,3-3 0-16,0 1-1 15,1-1 1-15,1 3-4 0,-7-3 0 16,-3 0-8-16,1 10 1 15</inkml:trace>
  <inkml:trace contextRef="#ctx0" brushRef="#br0" timeOffset="371400.3189">16145 12603 9 0,'-5'66'4'0,"5"47"9"16,0-85-6-16,0 15-5 15,2 13 1-15,4 12 1 16,1 7 0-16,7-9-5 15,2 7 1-15,2-2 3 16,1-1 0-16,-1-1-1 16,-2-4 0-16,0-6-1 15,0-12 0-15,-6-7-1 16,1-2 0-16,-3-10-4 16,-3-9 0-16,-2-5-3 15,-6-7 0-15</inkml:trace>
  <inkml:trace contextRef="#ctx0" brushRef="#br0" timeOffset="371955.7983">16137 12554 10 0,'24'-19'5'0,"37"3"4"0,-40 9 4 0,8 2-11 16,-8 3 1-16,35-8 0 15,12 3 0-15,12 2-5 16,10 1 1-16,0-1 2 16,2 0 1-16,-4 5-2 15,-12 3 0-15,-4-1 0 16,-6 0 1-16,-8 3-1 15,-8 2 0-15,-2 7-1 16,-11 10 1-16,-5-1 0 16,-6 10 0-16,-7 14 0 15,-3 0 0-15,-3 3 0 16,3 4 0-16,2 2 1 16,3 8 1-16,6 6 0 15,-1 1 1-15,3-8 0 16,3 1 1-16,-3-1 0 15,-5-2 0-15,-11 5-1 0,-7-5 0 16,-12-2-1-16,-7-5 1 16,-13-9-1-16,-14-10 0 15,-16 3 1-15,-12-8 1 16,-20-4-1-16,-15 0 1 16,-8-5-1-16,-8 1 0 15,5-4-2-15,0 1 1 16,14-9-6-16,5-1 1 15,7-7-10-15,6-9 1 0,11-5-2 16,7-11 0-16</inkml:trace>
  <inkml:trace contextRef="#ctx0" brushRef="#br0" timeOffset="372601.2765">14084 7794 18 0,'-32'7'9'0,"-16"2"-17"0,35-4 9 16,-8 0-6-16,-3-3 1 15</inkml:trace>
  <inkml:trace contextRef="#ctx0" brushRef="#br0" timeOffset="372796.0442">13515 7730 21 0,'-19'-35'10'0,"-15"19"-31"15,26 11 20-15,-5 2-1 16,0 3 0-16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0-28T18:17:00.646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12427 6811 19 0,'-5'-17'9'0,"5"15"-5"0,0 2 10 15,0 2-9-15,0-2 0 16,0 0 3-16,0 0 1 16,3 0-11-16,2-2 0 0,3 0 8 15,5 2 0-15,6 0-2 16,5 2 0-16,2-2-1 16,8 2 1-16,6-2-1 15,5-2 1-15,8 0-1 16,13-1 0-16,0-2 0 15,11 1 1-15,2-3-2 16,19-3 0-16,3 3 0 16,7-5 0-16,17-2-1 15,10 3 0-15,2-4 0 16,11 1 0-16,9-2 0 16,9 2 0-16,9-3 0 15,-1 1 0-15,6 2 0 16,3 0 0-16,5 2-1 15,5-2 1-15,11 2-1 16,2-4 1-16,6-3-1 16,-3 0 0-16,5-2 0 15,8-3 1-15,-7 3-1 0,4 2 0 16,-4 0 0-16,-1 3 0 16,0 0 1-16,-2-1 0 15,2 1 0-15,-7 1 0 16,4 1 0-16,-4 3 0 15,-1-3 0-15,0 4 1 16,1 3-2-16,2 0 1 16,2-2-1-16,4 4 1 0,7 0-1 15,-5 5 1-15,0-5 0 16,2 5 0-16,1 0 0 16,-8 0 0-16,-1 3 0 15,-12-1 1-15,-6-4-1 16,-13 2 0-16,-8 2-1 15,-21 3 1-15,-16 4-1 16,-22 1 1-16,-20-1-2 16,-16 3 1-16,-16 0-3 15,-1-1 0-15,-7-1-4 16,-10-1 1-16,-6 1-6 16,-6 6 1-16,-1 5-9 15,-1 3 1-15</inkml:trace>
  <inkml:trace contextRef="#ctx0" brushRef="#br0" timeOffset="1050.6185">13443 5818 31 0,'11'5'15'0,"-8"16"-6"16,-1-12 15-16,6 10-19 0,0 7 0 16,5 14 5-16,3 10 0 15,0 6-11-15,0 3 1 16,-3 9 8-16,-2 10 1 15,-3 2-2-15,-3-3 1 16,0 5-3-16,1 1 1 16,-4 1-2-16,4-4 1 15,-1-4-2-15,-2-10 0 16,2-1-1-16,-2-6 0 16,2 0-1-16,0-5 1 0,0-5-4 15,1-6 0-15,-1-8-8 16,-2-9 1-16,-3-7-11 15,2-7 1-15,-2-8-3 16,-10-11 0-16</inkml:trace>
  <inkml:trace contextRef="#ctx0" brushRef="#br0" timeOffset="2206.0717">15851 5792 18 0,'3'-2'9'0,"-6"4"0"0,1 1 10 16,2 1-14-16,-3 3 1 15,3-4 4-15,0 4 0 16,5 7-11-16,3 9 1 31,11 48 11-31,-1 2 1 16,-2 7-2-16,-5 5 1 16,-1 6-3-16,1 1 1 0,-3-12-2 15,0 2 0 1,-3 1-5-16,-2-6 0 0,-1-4-1 15,1-12 0-15,0-9-5 16,2-10 1-16,0-6-9 16,3-15 0-16,5-5-9 15,14-6 1-15</inkml:trace>
  <inkml:trace contextRef="#ctx0" brushRef="#br0" timeOffset="3031.8913">18174 5618 26 0,'-2'-23'13'0,"-4"20"-2"0,6 3 7 16,0 3-15-16,0-1 1 16,0 8 5-16,0 4 0 0,3 7-9 15,-3 5 0 1,0 4 9-16,0 10 0 0,3 12 0 15,-3 16 0-15,2 7-2 16,-2-4 1-16,3 9-2 16,0 2 0-16,2 1-3 15,-3-1 1-15,1-12-2 16,-3-1 0-16,0-1-2 16,0-7 1-16,0-5-7 15,0-1 0-15,0-6-12 16,8-7 1-16,5-6-4 15,3-11 0-15</inkml:trace>
  <inkml:trace contextRef="#ctx0" brushRef="#br0" timeOffset="3707.5591">20767 5508 26 0,'-5'-7'13'0,"-11"11"-2"15,13-1 15-15,1 9-19 0,2 9 0 16,0 12 5-16,2 11 1 16,4 3-14-16,2 14 1 15,0 19 10-15,2 7 1 16,3-2-3-16,-2 4 0 16,-3 10-3-16,-3 0 1 15,0-7-4-15,1-1 1 16,-1 6-1-16,-5-8 0 15,0-6-3-15,3-8 1 16,-1-14-7-16,1-9 1 0,2-5-13 16,1-7 1-16,4-12-4 15,6-16 1-15</inkml:trace>
  <inkml:trace contextRef="#ctx0" brushRef="#br0" timeOffset="4204.0982">22519 5588 33 0,'-6'19'16'0,"4"56"-5"0,4-49 23 0,-2 9-27 16,8 19 1-16,-5 19 5 15,0 9 0-15,-1 10-16 16,1 14 0-16,0 7 11 16,-1-3 0-16,1 8-4 15,0-5 1-15,-3-3-3 16,0-13 0-16,5-10-1 15,-3 2 1-15,4-11-7 16,-4-10 1-16,-2-9-13 16,0-10 0-16,-21-18-4 15,-3-17 1-15</inkml:trace>
  <inkml:trace contextRef="#ctx0" brushRef="#br0" timeOffset="5329.003">14100 5722 23 0,'13'-10'11'0,"-13"13"-3"0,0-3 11 16,0-5-16-16,-5 3 1 16,-3-3 1-16,-6 0 0 0,-1 3-7 15,-9 2 1-15,-8 0 4 16,-2 0 0-16,-3 0-2 16,-6 2 0-16,-4 1-1 15,-1-1 1-15,6 3-1 16,-1-1 0-16,4 1-1 15,4 0 1-15,6-3-4 16,5-2 1-16,6-2-3 16,5-3 0-16,5 3-5 15,5-5 1-15</inkml:trace>
  <inkml:trace contextRef="#ctx0" brushRef="#br0" timeOffset="5705.0876">13573 5602 24 0,'-13'-14'12'0,"13"-12"-9"16,0 21 20-16,0-2-20 0,0 2 1 15,0 1 1-15,0 4 1 16,-3 2-8-16,1 3 1 16,-4 4 5-16,-2 3 0 15,-5 7-2-15,0 0 1 16,0-5-2-16,2 2 1 15,3 1-1-15,0-3 0 16,3 2-1-16,2 3 0 16,9-5 0-16,2 3 1 15,5-1 0-15,3 0 0 0,2 3 1 16,1 5 0-16,-3-1-1 16,2 3 1-16,1 2 0 15,4 1 0-15,1-1-1 16,3 0 0-16,2-7 0 15,0 0 0-15,-3-4-3 16,-2-1 1-16,-3-4-6 16,3-5 1-16,-3 0-8 15,0 3 0-15</inkml:trace>
  <inkml:trace contextRef="#ctx0" brushRef="#br0" timeOffset="6125.4708">14356 5562 26 0,'24'0'13'0,"11"63"-12"15,-30-44 13-15,0 5-13 16,-2 4 0-16,-1-2 0 16,1 2 1-16,0 3-2 15,-1 1 1-15,1-6 0 16,-3-2 1-16,0-3-4 16,0-4 1-16,3-3-6 15,-1-5 0-15</inkml:trace>
  <inkml:trace contextRef="#ctx0" brushRef="#br0" timeOffset="6484.7292">14655 5529 27 0,'0'7'13'0,"-8"14"-3"0,6-11 19 15,-1 6-27-15,0 3 1 16,1 7-1-16,2 2 1 16,2 0-4-16,4 0 1 15,2-6 2-15,2-4 0 16,6 1 0-16,3-5 1 0,2-4 0 16,0-3 0-16,0-10-1 15,-2-4 1-15,-3-7-1 16,-3-7 1-16,-5 0-2 15,-3-3 0-15,-2-2-1 16,-6 5 0-16,-2 5-3 16,-6 2 1-16,-2 7-4 15,-6 2 1-15,1 7-5 16,-3 5 0-16,-1 5-4 16,1 7 1-16</inkml:trace>
  <inkml:trace contextRef="#ctx0" brushRef="#br0" timeOffset="7175.6899">14975 5644 21 0,'-8'5'10'0,"19"-17"-3"0,-3 7 12 0,5 1-15 16,6-1 0-16,7 0 2 15,9-2 1-15,4-2-9 16,9-5 1-16,10-3 5 16,3 8 1-16,-3 2-2 15,-5 0 0-15,0 0-1 16,-5 0 0-16,-9 2 0 16,-7 0 1-16,-8 3-2 15,-6-3 1-15,-4 0-1 16,-6 1 0-16,-6-1 0 15,-10-2 0-15,-5 0-1 16,-8-2 1-16,2-3-1 16,-2-2 1-16,-3 4-1 15,-2 3 0-15,-1 2 0 16,4-2 0-16,2 3 0 16,5-1 0-16,2 3 0 0,6-1 0 15,8 3 0-15,8-2 0 16,8 2 0-16,5 5 0 15,6 2 0-15,5 4 1 16,5 1-1-16,-6 2 1 16,1 5 0-16,-3 0 1 15,-5 7 0-15,-8 2 0 16,-8 5-1-16,-5-2 1 16,-11-3-1-16,-11 2 1 0,-5-4-1 15,-2-2 0-15,-6-3-2 16,-2-7 1-16,-6 0-8 15,0-2 0-15,6 2-8 16,7 5 1-16</inkml:trace>
  <inkml:trace contextRef="#ctx0" brushRef="#br0" timeOffset="8737.6597">17007 5329 13 0,'3'-5'6'0,"0"-14"14"0,-3 19-7 16,2-2-9-16,1 0 0 16,0-1 1-16,2 8 0 15,0 2-7-15,3 3 1 16,0 8 4-16,0-1 1 0,0 6-2 15,3 3 0-15,-1 2-1 16,-2 3 1-16,0 4-1 16,0-2 1-16,0 0-4 15,0-2 1-15,-3-8-7 16,0-6 0-16,6-8-3 16,2 1 1-16</inkml:trace>
  <inkml:trace contextRef="#ctx0" brushRef="#br0" timeOffset="9082.3358">17402 5376 22 0,'2'-21'11'0,"-7"28"-14"16,2-5 18-16,-2 3-12 16,-3 2 1-16,-2 2 2 15,-1 8 1-15,0 4-9 16,-2 3 1-16,0 6 4 0,5 5 1 15,5-2-2-15,6-4 0 16,5-4-1-16,5-6 1 16,6-9-1-16,4-10 0 15,1-10 1-15,0-6 1 16,-3-3-1-16,-2-5 0 16,-3-1 0-16,-6-4 0 15,-2 8-1-15,-5 2 0 0,-6 1-1 16,-7 1 0-1,-6 5-1-15,-5 5 0 0,-3 0-3 16,-5 7 0-16,-6 0-4 16,-2 5 1-16,-2 2-4 15,-4 7 0-15</inkml:trace>
  <inkml:trace contextRef="#ctx0" brushRef="#br0" timeOffset="9773.6681">16867 5602 28 0,'-10'-17'14'0,"-33"10"-18"0,30 5 23 15,-5 0-16-15,-6-3 1 16,-5 3 1-16,-8-1 0 16,-3 1-7-16,3 2 0 15,-5 0 4-15,-1-3 1 16,3 3-3-16,3-7 1 15,6 3-1-15,-4-1 1 0,4 0 0 16,-1 3 0-16,0-3-1 16,0 3 1-16,3 0 0 15,3-1 1-15,5 1-1 16,5 0 0-16,5-3 0 16,8 0 0-16,11-2 0 15,8-2 0-15,8-1-1 16,5 1 0-16,6 2 0 15,7-3 1-15,0 1-1 16,3-3 0-16,0 5 0 16,0 2 0-16,-8 1 0 15,-5-1 0-15,-11 3 0 16,-10 2 0-16,-14 4 0 16,-10 6 0-16,-8 4 0 15,-14 2 0-15,-2 6 1 16,-8-4 0-16,0 6-1 15,0 2 0-15,3-3 0 16,8 3 1-16,7-5 0 16,9 0 0-16,10-6 0 0,8 1 1 15,8-2-1-15,7 0 1 16,7 3-1-16,4-1 1 16,3-2-4-16,6 0 1 15,-1-2-7-15,0-2 1 16,1 1-6-16,2 6 0 15</inkml:trace>
  <inkml:trace contextRef="#ctx0" brushRef="#br0" timeOffset="10493.0305">17579 5477 23 0,'18'0'11'0,"25"-2"-3"0,-30-3 13 16,6 0-20-16,4 1 1 15,6-1 0-15,6 0 1 16,2 1-4-16,0-1 1 15,-3 3 1-15,-5-1 0 0,1 1 0 16,-4-1 0-16,0 1-1 16,-10 0 1-16,-5-1-1 15,-8-1 0-15,-6-1 0 16,-2 0 1-16,-3 5-1 16,-6-2 0-16,1 0 0 15,-8-3 1-15,0 0-1 16,0-2 0-16,-3-2 0 15,3 2 1-15,2 0-1 16,6 2 0-16,5-2 0 16,8 2 1-16,11 3-1 15,5 2 0-15,7 2 0 16,4 3 0-16,5 4 0 16,7-2 0-16,-2 3 0 15,-2-3 1-15,-4 2 0 16,-4 1 0-16,-9 1 1 15,-4 1 0-15,-9 0-1 16,-8 2 1-16,-15 0-1 16,-6-2 1-16,-10-3-2 0,-11 1 1 15,-8 1 0-15,8 4 0 16,5 1-9-16,6 3 1 16,12 7-5-16,12-7 1 15</inkml:trace>
  <inkml:trace contextRef="#ctx0" brushRef="#br0" timeOffset="11589.951">19349 5411 16 0,'0'0'8'0,"-16"0"1"16,11 0 4-16,-6 0-10 15,-7-2 0-15,-3 2 3 16,-9 0 0-16,-4-2-8 16,-6 2 1-16,1-3 4 15,-4 3 1-15,-2-2-2 16,3 0 0-16,0 2-2 15,5-3 1-15,5 1-1 16,5 0 1-16,6-3-3 16,5 5 0-16,6-3-4 15,5-1 0-15,5 1-4 16,2 6 1-16</inkml:trace>
  <inkml:trace contextRef="#ctx0" brushRef="#br0" timeOffset="12010.4303">18772 5256 27 0,'-10'-26'13'0,"-12"24"-17"0,15 0 24 0,-7-1-21 15,-2 3 1-15,6 0 2 16,-1 0 1-16,3 0-3 16,0 3 1-16,3 1 0 15,-3 1 1-15,3 0 0 16,-3 2 0-16,0 2-2 15,-3 1 0-15,1-1 0 16,-1 3 1-16,-2-3-1 16,-3 3 0-16,0 0 1 15,0-3 0-15,3 3 0 16,5 2 0-16,8 0-1 16,8-7 1-16,3 0-1 15,7 0 1-15,6 0-1 16,8 3 1-16,2 4-1 15,-2 2 1-15,0 3-1 16,2 2 1-16,0 5-1 16,-4-2 1-16,1-6 0 15,-4-4 1-15,-6-2 0 16,-3 0 0-16,-2-3 0 0,-2-4 0 16,-4-3-6-16,-2 1 0 15,3-1-7-15,2 1 0 16</inkml:trace>
  <inkml:trace contextRef="#ctx0" brushRef="#br0" timeOffset="12356.0174">19410 5296 30 0,'10'21'15'0,"1"17"-16"16,-6-26 19-16,1-3-16 15,2 5 1-15,-1 3 0 16,4 1 0-16,-6 4-5 16,1 1 1-16,-1 5 3 15,0-2 0-15,1 0-5 16,-1-2 0-16,0-3-6 16,3 0 0-16</inkml:trace>
  <inkml:trace contextRef="#ctx0" brushRef="#br0" timeOffset="12716.5181">19677 5308 25 0,'-16'5'12'0,"-10"13"-6"0,20-8 15 0,1 4-17 16,3 0 1-16,-1 2 1 15,3 8 0-15,3 4-8 16,2 3 0-16,11 4 5 16,7-4 1-16,4-6-3 15,2-6 1-15,3-5-1 16,2-9 0-16,1-10 0 16,2-11 0-16,-8-1-1 15,-3-4 1-15,-7-2-1 16,-6-1 1-16,-8 8-2 15,-7-1 1-15,-9 1-2 16,-5 2 1-16,-2 4-4 16,-4 6 0-16,4 1-5 15,-1 3 0-15,4 3-2 16,1 6 1-16</inkml:trace>
  <inkml:trace contextRef="#ctx0" brushRef="#br0" timeOffset="13241.3177">20130 5461 21 0,'10'-14'10'0,"1"7"-5"0,-1 2 16 0,1 0-18 15,5 0 1-15,8-2 1 16,7 3 0-16,1-1-7 15,0 3 0-15,0 2 4 16,-3-3 1-16,0 3-2 16,-3 3 0-16,-5-3-1 15,-5-3 1-15,-5 6-1 16,-6-3 1-16,-8 0-1 16,-4-5 0-16,-7-2 1 15,-7-5 0-15,-8 0 0 16,-3 1 0-16,-2-4 0 15,-3 4 1-15,0-1 0 16,0 0 0-16,0 0-1 16,10-2 1-16,6 5-2 15,8 0 1-15,13 1-1 16,13 4 1-16,8 4-2 16,8 0 1-16,14 4 0 15,2 4 1-15,2 6-1 16,1-3 0-16,0 3 1 0,-6 1 0 15,-8 1 0-15,-5-4 1 16,-10 2-1-16,-9 0 0 16,-12 0 1-16,-14 0 0 15,-8-2-2-15,-10-3 1 16,-9 1-7-16,-2-1 1 16,8 3-9-16,0 0 1 0</inkml:trace>
  <inkml:trace contextRef="#ctx0" brushRef="#br0" timeOffset="14097.8217">21675 5141 25 0,'-14'-24'12'0,"-4"20"-8"0,15 4 10 16,1 2-11-16,2 5 0 16,2 10 3-16,4 4 1 0,-1 5-8 15,0 4 0-15,0 3 5 16,1-2 1-16,-4 2-3 15,6-1 1-15,-2 4-1 16,-1-3 0-16,-2 0-3 16,-1-5 0-16,1-5-5 15,-1 1 0-15,4-10-5 16,2-7 0-16</inkml:trace>
  <inkml:trace contextRef="#ctx0" brushRef="#br0" timeOffset="14442.6324">21884 5298 28 0,'2'10'14'0,"-10"6"-8"16,8-11 21-16,0 4-24 16,0 6 0-16,0-4 1 0,6 1 0 31,10 9-4-31,-1-2 0 15,7-5 4-15,-1-7 0 16,0-4-1-16,-3-8 0 16,-4 0-1-16,-4-2 1 15,-4-7-3-15,-6-2 1 16,-6-6-1-16,-10 1 1 16,1 2-1-16,-9 3 1 15,-3 4-3-15,-4 3 0 16,-7 4-2-16,1 0 0 0,0 5-3 15,-8 5 0-15,0-3-5 16,0 5 1-16,0 5-1 16,-2 7 0-16</inkml:trace>
  <inkml:trace contextRef="#ctx0" brushRef="#br0" timeOffset="15042.9396">21640 5409 21 0,'3'-7'10'0,"-30"12"1"16,20-10 18-16,-9 5-25 16,-8 0 0-16,-5 0 1 15,-14 2 0-15,4-2-7 16,-6-2 0-16,-6 0 5 0,-4-1 0 15,2-1-2-15,5-4 0 16,3 1-1-16,8 0 0 16,3-2 0-16,10-3 1 15,6 3-1-15,4-1 1 16,4-4-1-16,7 2 0 16,6-2 0-16,-1 0 1 15,4 0-2-15,2 0 1 16,0 5 0-16,2-1 1 15,3 3-1-15,1 0 0 0,2 2 0 16,-1 1 0-16,1 4 0 16,-2-3 1-16,-1 6-2 15,-3 1 1-15,-2 1 0 16,-2 2 0-16,-4 3 0 16,-4-1 0-16,-4 5 1 15,-4 0 0-15,-4 3 0 16,-4-1 0-16,-1 5 0 15,4-7 0-15,-1 3 0 16,5 2 1-16,3-3-2 16,5 3 1-16,9 0-1 15,7-3 1-15,6-2 0 16,7 0 0-16,3-2 0 16,0 0 0-16,8 0-2 15,6-8 1-15,-1-1-4 16,6-3 0-16,-3 0-6 0,-1 0 1 15,-1 2-5 1,-11 3 0-16</inkml:trace>
  <inkml:trace contextRef="#ctx0" brushRef="#br0" timeOffset="15703.5144">22079 5331 23 0,'14'-4'11'0,"17"6"-4"16,-15-2 14-16,6 0-18 16,9 2 1-16,6-2 1 15,8 3 0-15,6 4-6 16,-1-3 0-16,-3-1 4 15,6 2 1-15,-8-3-2 16,-8 3 0-16,-8-10-1 0,-5 5 1 16,-10-2-1-16,-7-3 0 15,-14 0 0-15,-4-7 0 16,-10-4-1-16,-6-5 0 16,-7-5 0-16,-6-7 1 15,-2 5-2-15,2 2 1 16,6 2 0-16,5 6 0 15,5-1 0-15,5 5 1 16,11 7-1-16,8 4 0 16,14 6 0-16,9 6 1 0,9 10-2 15,3 9 1-15,-4 0 0 16,6 5 1-16,0-2-1 16,-2-1 1-16,-6-4 0 15,-11-2 0-15,1-1 1 16,-16 1 0-16,-11-3-1 15,-8-5 1-15,-11-2-1 16,-12-2 0-16,-12 2-7 16,-1 5 1-16,-1 5-9 15,-14 2 1-15</inkml:trace>
  <inkml:trace contextRef="#ctx0" brushRef="#br1" timeOffset="21828.3293">13989 7749 35 0,'7'-7'17'0,"12"2"-30"16,-8 5 17-16,4 0-15 15,12 0 1-15</inkml:trace>
  <inkml:trace contextRef="#ctx0" brushRef="#br1" timeOffset="22008.6506">15304 7671 7 0,'79'0'3'0,"11"19"-4"0,-64-16 7 16,11-1-6-16,8-2 0 16,6 0-2-16,4 0 0 15,6 5 1-15,3-5 0 16</inkml:trace>
  <inkml:trace contextRef="#ctx0" brushRef="#br1" timeOffset="22175.2675">17156 7622 41 0,'103'-19'20'0,"3"5"-34"16,-72 14 48-16,8 0-46 15,17 0 1-15,1 0-9 16,20-2 1-16</inkml:trace>
  <inkml:trace contextRef="#ctx0" brushRef="#br1" timeOffset="22338.7149">20069 7441 1 0,'90'-5'0'0</inkml:trace>
  <inkml:trace contextRef="#ctx0" brushRef="#br1" timeOffset="22610.0088">22286 7472 6 0,'100'7'3'0,"4"-12"-2"16,-73 7 3-16,6-2-5 15,0 0 1-15,0 0 0 16,1-2 1-16,-1 2-3 16,-6 2 0-16</inkml:trace>
  <inkml:trace contextRef="#ctx0" brushRef="#br1" timeOffset="23121.406">22050 7504 4 0,'-58'0'2'0,"-32"12"0"15,64-9 3-15,-11-1-4 0,-6-2 0 16,-2 2-1-16,-8 1 1 16,3-1-4-16,5 3 1 15</inkml:trace>
  <inkml:trace contextRef="#ctx0" brushRef="#br1" timeOffset="23255.2361">21288 7577 22 0,'-13'3'11'0,"-5"-1"-10"0,12-2 25 15,-2 0-24-15,0 2 0 0,-5 1 1 16,-3-1 0-16,-5 5-7 16,-8-2 0-16,-5-3-4 15,-11 3 1-15</inkml:trace>
  <inkml:trace contextRef="#ctx0" brushRef="#br1" timeOffset="23421.6107">19923 7639 30 0,'-77'4'15'0,"-5"10"-16"15,59-14 24-15,-7 3-25 16,-9-3 1-16,-6 0-13 15,-3 0 1-15,1 4 12 16,-4 1 0-16</inkml:trace>
  <inkml:trace contextRef="#ctx0" brushRef="#br1" timeOffset="23571.4189">18640 7707 29 0,'-53'-17'14'0,"0"24"-15"0,35-4 28 15,-9-1-28-15,-5-2 1 32,-31 7-17-32,-3 2 1 15</inkml:trace>
  <inkml:trace contextRef="#ctx0" brushRef="#br1" timeOffset="23736.9655">17238 7789 26 0,'-61'5'13'0,"3"-5"-14"16,39 0 16-16,-10 0-16 15,-3 2 0-15,-8 3-8 16,-7 0 1-16,-1-1 6 16,-2-1 1-16</inkml:trace>
  <inkml:trace contextRef="#ctx0" brushRef="#br1" timeOffset="23976.0182">16063 7836 12 0,'-74'-5'6'0,"-29"8"-5"15,71-3 7-15,-10 0-7 16,-17 2 1-16,-9 0-3 16,-9-2 1-16,-5 3 0 15,-8 1 0-15,-3 1 0 0,-7 2 0 16,-1 0-1-16,-5 0 1 15,-7 0 0-15,-1 5 0 16,-3 2-1-16,6-2 0 16,-3 0 3-16,11 0 0 15,0-3-1-15,5-2 1 16,11 0-5-16,10-2 1 0</inkml:trace>
  <inkml:trace contextRef="#ctx0" brushRef="#br1" timeOffset="24967.0596">17251 7323 19 0,'-3'12'9'0,"-21"7"-3"15,14-12 9-15,-3 5-11 16,-1 4 1-16,-2 5 3 16,-5 3 1-16,-5 9-10 15,-6 2 0-15,-2 10 7 16,-6 7 0-16,-2-5-2 15,-1-3 0-15,1-4-2 16,5-2 0-16,0-12-3 16,8 0 1-16,5-8-5 15,5-6 1-15,6 0-8 16,8-3 0-16</inkml:trace>
  <inkml:trace contextRef="#ctx0" brushRef="#br1" timeOffset="25177.4524">17238 7853 43 0,'-3'-8'21'0,"-45"-3"-23"0,32 6 34 16,-13-2-30-16,-10-7 1 16,-12 2 1-16,-7-4 0 15,0-6-6-15,-3 1 1 0,-2 0 0 16,4 0 1-16,7 2-6 15,7-2 0-15,2 0-8 16,9 2 1-16</inkml:trace>
  <inkml:trace contextRef="#ctx0" brushRef="#br1" timeOffset="25987.4302">19063 7394 28 0,'-8'-5'14'0,"-2"15"-6"0,7-6 18 16,-5 6-23-16,-5 4 0 15,-3 0 1-15,-8 2 1 16,-2 3-7-16,-3 2 1 15,0 1 3-15,-1-1 1 0,4-5-2 16,0 1 1-16,2-3-3 16,3 0 1-16,2-5-3 15,3 1 0-15,3-1-5 16,0 1 0-16,7-1-4 16,12 0 0-16</inkml:trace>
  <inkml:trace contextRef="#ctx0" brushRef="#br1" timeOffset="26212.2336">19145 7690 40 0,'-8'-9'20'0,"-45"-17"-25"16,35 17 38-16,-6-1-31 15,-13-4 1-15,-3-5 3 16,-5-7 0-16,-5 5-7 15,-3 0 0-15,3 2 4 0,0 0 1 16,-3-2-5-16,5 2 1 16,3-2-8-16,5 0 0 15,6 0-7-15,2 2 1 16</inkml:trace>
  <inkml:trace contextRef="#ctx0" brushRef="#br1" timeOffset="26947.1337">21905 7333 14 0,'8'4'7'0,"-6"-8"8"15,-2 4 0-15,-2 7-10 16,-1 0 0-16,-2 5 2 16,-3 6 0-16,0 1-9 15,-3 0 0-15,1 0 6 16,-6 2 1-16,-3 3-3 15,-4-3 0-15,-1 2-2 16,3-2 1-16,-1-2-5 0,4 0 0 16,-1 2-7-16,11 0 0 15</inkml:trace>
  <inkml:trace contextRef="#ctx0" brushRef="#br1" timeOffset="27157.8459">22035 7629 47 0,'-11'-26'23'15,"-68"-11"-25"-15,55 25 42 0,-13-2-40 16,-6-5 0-16,-10-5 0 16,1-1 1-16,-15-6-3 15,9-2 0-15,-5 0-7 16,2-5 1-16,0 8-6 15,5-1 1-15</inkml:trace>
  <inkml:trace contextRef="#ctx0" brushRef="#br0" timeOffset="54332.5156">12396 9979 23 0,'8'-5'11'0,"0"-4"-9"0,-6 6 11 16,4-2-12-16,1 5 1 16,1-4 3-16,3 1 1 15,0-1-6-15,2 1 0 16,3 1 5-16,0 4 0 16,5-2-1-16,0 3 1 15,3-3-2-15,5 2 1 16,5-4 0-16,3-1 0 15,11-1-2-15,2 4 1 0,3 0-1 16,3 2 1-16,2-2-1 16,3 0 0-16,0-2-1 15,7-1 0-15,-4 1 0 16,-3 0 0-16,2-1 0 16,3-1 0-16,-5 1 0 15,3-2 0-15,-3 3 0 16,-3 4 0-16,0-2-1 15,0 0 1-15,0 0-1 16,1 0 0-16,-6-2 0 16,2 2 0-16,-2-2 0 15,0-1 0-15,2 1 0 16,6 0 1-16,3-1-1 16,-1-1 1-16,9-1-1 15,-3 5 1-15,10 0-1 16,8-5 1-16,3 3-1 15,0 0 1-15,8-1-1 0,5-2 0 16,0 3 0-16,1 2 0 16,7-5 0-16,5 5 1 15,-2 0-1-15,5-2 0 16,0 0 0-16,0 2 0 16,-2 2 0-16,4-4 0 15,1 2 0-15,-6 4 1 16,6-4-1-16,-6 0 0 0,-2 3 0 15,-5 1 0-15,-3 4-4 16,-9-4 0-16,-9 3-6 16,-14 0 1-16,-16 0-7 15,-24-4 0-15</inkml:trace>
  <inkml:trace contextRef="#ctx0" brushRef="#br0" timeOffset="55128.2938">13531 9369 33 0,'8'36'16'0,"-11"34"-13"0,6-51 22 16,-1 16-23-16,4 15 1 16,-1 13 4-16,3 8 0 15,0-3-7-15,0 10 0 16,-3 4 6-16,-2-2 0 15,-3-2-1-15,2-10 0 16,1-5-2-16,-3-4 0 16,0 2-2-1,3-11 0-15,-1-13-5 16,1-9 1-16,0-6-8 16,-1-11 1-16,4 1-6 15,1-14 0-15</inkml:trace>
  <inkml:trace contextRef="#ctx0" brushRef="#br0" timeOffset="59692.7125">15272 9101 23 0,'5'-16'11'0,"-10"2"-4"0,5 9 11 16,-3 0-14-16,-2-2 0 0,0 0 2 15,-3 3 0-15,-6 1-9 16,-2 3 1-16,-2 3 5 16,-3 4 0-16,2 0-3 15,1 4 1-15,-1 8-2 16,1 0 1-16,-1 5 0 16,3 1 0-16,3 4-1 15,5-1 1-15,6 0 0 16,4-4 0-16,3-3 0 15,6 0 1-15,5-5-1 16,5-6 0-16,6-3 0 16,2-2 1-16,0-1-1 15,5 6 1-15,3 1-1 16,-2 8 1-16,2 0 0 16,-8 5 0-16,-5 6 0 15,-6-4 0-15,-7 2 0 16,-11 3 1-16,-6-1 0 15,-7-1 0-15,-8 1-1 0,0-13 0 16,0-3 1-16,-1-5 0 16,1-9 0-16,5-7 0 15,-2-9 0-15,5-5 0 16,2-10-1-16,8-4 1 16,3-12-2-16,6-7 0 15,-1 2-1-15,0 0 1 0,1 7-3 16,-1 10 1-1,-2 9-3-15,-3 7 0 0,-6 5-6 16,-2 7 0-16,-13 10-2 16,-3 1 0-16</inkml:trace>
  <inkml:trace contextRef="#ctx0" brushRef="#br0" timeOffset="60533.2158">15690 9313 20 0,'5'9'10'0,"0"22"-9"16,1-22 14-16,-1 6-13 15,0 3 1-15,-2 1 0 16,0 0 0-16,-1 2-4 16,-2-2 0-16,0-5 3 15,0 0 1-15,0-4-2 16,3-3 1-16,-3-7 0 16,5-5 0-16,3-4-1 15,0-3 1-15,5-2-2 16,0-3 1-16,3-2-1 15,3 3 0-15,-1 4-1 16,-2 3 1-16,0 4 0 0,0 5 1 16,-3 7-1-16,0 0 1 15,-2 3 0-15,-3-3 0 16,0 2 0-16,-3-4 1 16,-2-1-1-16,2-4 0 15,0-4 0-15,3-6 0 16,3-1 0-16,2-8 0 15,0 5-1-15,3-5 1 16,0 5-1-16,-3 2 1 0,1 5 0 16,2 9 1-16,2 10 1 15,-2 4 0-15,-3 8 0 16,-2-3 1-16,-1 3-2 16,-2-1 1-16,-2 1-5 15,-4-5 1-15,-2-5-8 16,0-7 0-16,0-3-5 15,3-8 1-15</inkml:trace>
  <inkml:trace contextRef="#ctx0" brushRef="#br0" timeOffset="60712.8696">16322 9360 35 0,'11'45'17'0,"-11"-1"-20"15,2-34 29-15,6-1-27 16,0 8 1-16,-2-6-3 0,-1 1 0 16,-3-2-3-16,-2-8 1 15,-7 0-4-15,-4-9 0 16</inkml:trace>
  <inkml:trace contextRef="#ctx0" brushRef="#br0" timeOffset="60832.6979">16267 9151 34 0,'-6'-5'17'0,"12"7"-48"0,2-2 32 0,-1 0-6 15,1 7 0-15</inkml:trace>
  <inkml:trace contextRef="#ctx0" brushRef="#br0" timeOffset="61163.862">16523 9539 30 0,'3'33'15'0,"0"-24"-19"15,-1-6 30-15,1-1-24 16,-3-2 1-16,0 0 0 16,0 0 1-16,0-10-5 15,0-4 0-15,2-4 2 16,1-4 1-16,0-6-2 15,-1-2 1-15,4-3-1 16,2 4 0-16,2 4-2 0,3 10 1 16,3 6 1-16,0 9 1 15,3 7-1-15,-1 5 1 16,-2 7 0-16,-3-1 0 16,-2 1-2-16,0 2 1 15,-4 1-7-15,-1-1 0 16,-4-5-4-16,-4 3 1 31</inkml:trace>
  <inkml:trace contextRef="#ctx0" brushRef="#br0" timeOffset="61750.7862">16962 9344 18 0,'6'-40'9'0,"-12"28"-3"0,4 7 11 15,-1-2-15-15,-2 0 1 16,0 2 2-16,-3 3 0 16,-3 4-6-16,-7 5 0 0,-1 3 4 15,-2 6 1-15,0 3-2 16,0 5 0-16,5-1-1 16,2 3 0-16,9-7-1 15,5-3 1-15,8-4-1 16,8 0 0-16,10-5-1 15,1-2 0-15,2-3 0 16,0 0 1-16,0 1-1 16,-5 1 0-16,-3 3 0 15,-5 0 1-15,-5 5-2 16,-9 0 1-16,-4 0-4 16,-9 2 0-16,-5 2-4 15,-2 5 1-15</inkml:trace>
  <inkml:trace contextRef="#ctx0" brushRef="#br0" timeOffset="62529.8575">17447 9929 10 0,'-3'5'5'0,"-2"-19"3"0,2 14 1 15,0-3-10-15,-2 3 0 0,-3-2 1 16,0 2 0-16,0-2 1 16,0 4 0-16,-2 0-1 15,2 3 0-15,0 2 0 16,0 3 1-16,3-1-1 15,2 0 0-15,3-1-1 16,0-1 1-16,5-3 0 16,1 1 1-16,2-3-1 15,2 1 1-15,1-3-1 16,-1-7 1-16,1-5-1 16,-3 2 0-16,-3-1-1 15,-5-1 1-15,-3 3-4 16,-4-3 0-16,-7 9-1 15,-10 3 1-15</inkml:trace>
  <inkml:trace contextRef="#ctx0" brushRef="#br0" timeOffset="96594.9351">17410 9929 12 0,'5'-12'6'0,"0"10"-1"16,-2-3 7-16,-3 5-10 16,0 0 0-16,0 0 1 15,-3-4 0-15,-2 1-4 16,-3-1 0-16,-3 1 3 16,-2 3 0-16,-3 0-1 15,0 7 0-15,-2-2 0 16,-1 7 0-16,3 0 0 15,3-1 0-15,3-1 0 16,7-1 1-16,3-2 1 16,11-2 1-16,-1 0-1 15,3-3 0-15,3 0-1 16,0 1 1-16,0-10 0 0,-3-3 0 16,-2-4-2-16,-3 5 0 15,-6-3 0-15,-2 0 0 16,-5 3-1-16,-3-1 1 15,-10 6-1-15,-3 1 1 16,-1 3-1-16,-1 5 1 16,1 2 0-16,4 2 0 15,10 3 1-15,11 0 1 0,7 0 0 16,9-3 1 0,10-2-1-16,5 0 1 0,3-4 0 15,-5-1 1-15,-6-4-2 16,-7-12 0-16,-11-5-1 15,-8-2 0-15,-11-1-1 16,-10 1 0-16,-3 5-3 16,-5 6 0-16,3 13-7 15,2 4 1-15,8 7-8 16,5 16 0-16</inkml:trace>
  <inkml:trace contextRef="#ctx0" brushRef="#br0" timeOffset="149637.0668">17391 10129 21 0,'3'-2'10'0,"2"2"-1"16,-2 0 10-16,2 4-14 15,0 8 0-15,1 7 2 16,-1 7 1-16,0 2-10 15,0 10 1-15,1-3 7 16,-1 0 0-16,0 5-3 16,1 0 1-16,2 0-1 15,-3 0 0-15,0-2-1 16,0-3 0-16,1-4-5 16,-4-5 0-16,1-8-9 15,-3 1 0-15,-5-2-2 16,-1-8 1-16</inkml:trace>
  <inkml:trace contextRef="#ctx0" brushRef="#br0" timeOffset="151423.0238">17857 10400 14 0,'18'-3'7'0,"22"-1"0"16,-27 1 6-16,6 1-11 16,10-5 0-16,3 7 1 15,7-3 0-15,9 1-4 16,7 0 1-16,1-1 2 15,10 1 0-15,8 2-1 16,-2-5 1-16,4-2 0 16,1 3 0-16,8-6 1 0,7 1 0 15,6-1 1-15,8 1 0 16,8-5 0-16,16 2 0 16,4-2-1-16,12 2 1 15,0 3-2-15,7-3 1 16,11 3 0-16,0-1 0 15,11 1-1-15,-6 2 1 16,6 2-1-16,-3 5 1 16,-6-2-2-16,6 4 1 0,-24 3-1 15,-13-5 1-15,-23 0-1 16,-28-3 0-16,-26-1-1 16,-13-3 1-16,-18 0-3 15,-25-3 1-15,-7-2-4 16,-16 3 0-16,-11-3-8 15,-5 5 1-15,-2 2-3 16,-1 1 0-16</inkml:trace>
  <inkml:trace contextRef="#ctx0" brushRef="#br0" timeOffset="151888.7927">22061 9706 10 0,'-11'-3'5'0,"-4"-4"11"0,12 7 1 0,-2 3-14 16,-3-1 1-16,-6 8 3 15,6 11 1-15,-2 9-8 16,5 8 0-16,5 4 7 15,5 10 1-15,5 11-1 16,4 10 0-16,-1 3-1 16,3-8 1-16,-6 0-2 15,4 0 0-15,-9 0-2 16,-5-4 0-16,-3-1-2 16,1-11 1-16,-4-7-9 15,-2-5 0-15,8-3-9 16,-8-4 0-16</inkml:trace>
  <inkml:trace contextRef="#ctx0" brushRef="#br0" timeOffset="152730.2041">21624 10879 23 0,'11'-9'11'0,"-16"11"-7"15,5 1 4-15,0 4-4 16,2 7 0-16,4 7 6 16,-1 17 1-16,0 2-11 15,1 7 0-15,1-3 8 16,-1 3 1-16,-4 5-2 15,4-2 0-15,-6 1-3 16,-6-4 1-16,6-4-3 16,-2-6 0-16,-4-6-3 15,1-8 1-15,0-9-7 16,0-6 0-16,2-8-8 0,3-5 0 16</inkml:trace>
  <inkml:trace contextRef="#ctx0" brushRef="#br0" timeOffset="153105.8286">21921 11098 31 0,'2'-7'15'0,"-28"28"-5"0,18-14 17 0,-3 0-22 15,1 3 1-15,-3 6 3 16,2 1 0-16,0 4-11 15,11 0 1-15,0 5 8 16,6 0 0-16,2 0-2 16,8-3 1-16,-1 1-2 15,12-3 0-15,2-5 0 16,-3-6 0-16,6-8-1 16,-3-9 0-16,-8-7-1 15,3-7 0-15,-5 0-1 16,-1-3 1-16,-7-4-1 15,-6 0 0-15,-5 2-1 16,-2 0 0-16,-6 2-2 16,-14 5 1-16,-4 3-5 15,-8 4 0-15,-1 5-8 16,-5 7 1-16,1 3-7 16,4 4 0-16</inkml:trace>
  <inkml:trace contextRef="#ctx0" brushRef="#br0" timeOffset="154666.4522">22468 11202 28 0,'8'-19'14'0,"-8"26"-14"15,0-7 13-15,3 5-10 16,0 2 0-16,2 2 2 16,3 7 1-16,0 8-7 0,0 4 1 15,0 5 5-15,0 2 0 16,0 1-1-16,-3 1 0 15,-2-4-2-15,-3-7 1 16,0-5-1-16,0-7 0 16,-3-9-1-16,0-10 1 15,3-6-1-15,0-11 1 16,0-3-1-16,3-6 0 16,0-2 0-16,4 3 0 15,7 4-1-15,-1 2 0 0,-3 8-1 16,9 4 1-16,-3 0 0 15,0 7 0-15,0 8 0 16,-3 4 1-16,-3 7 0 16,-2 0 0-16,3 0 0 15,-6-2 0-15,1 0 0 16,-6-3 0-16,7-2 0 16,-7-4 0-16,8-8-1 15,0-5 1-15,0-1 0 16,3-8 0-16,-1 0-1 15,9 7 0-15,0 0 0 16,2 3 0-16,0 4 0 16,3-2 1-16,-8 10 0 15,5 4 1-15,-5 4 0 16,-1 6 1-16,4 6 0 16,-8 3 0-16,-4 3-1 15,-7 3 0-15,0-3-4 0,0-1 0 16,-2-7-9-16,-3-4 1 15,5-3-8-15,0-3 1 16</inkml:trace>
  <inkml:trace contextRef="#ctx0" brushRef="#br0" timeOffset="155116.6691">23162 11220 24 0,'13'19'12'0,"-10"7"-1"16,2-19 10-16,-3 5-19 15,-2 4 0-15,8 1-1 16,-8 2 1-16,6-1-3 16,-6 1 1-16,0-2-1 15,-6-6 1-15,6-6-5 16,-8-5 0-16,1-7-3 16,-1-7 1-16,-3-5-1 15,0-7 0-15,1-2 6 0,-3-5 0 16,-1-4 7-16,4-3 1 15,-3 0 5-15,5 2 1 16,-6 3 0-16,6 6 0 16,-2 4-4-16,2 6 1 15,3 2-7-15,-3 8 0 16,2 4-11-16,6 5 1 16,0 10-6-16,0 4 1 15</inkml:trace>
  <inkml:trace contextRef="#ctx0" brushRef="#br0" timeOffset="155582.7825">23371 11223 21 0,'-16'-26'10'0,"10"5"5"16,6 21 9-16,0 0-21 15,6 2 0-15,-4 5 3 16,6 3 1-16,0 6-8 16,3 3 1-16,-1 4 5 15,-2 1 0-15,0 2-1 0,-2-3 0 16,2-2-2-16,-8-4 1 15,5-3-2-15,-5-9 1 16,3-5-1-16,4-7 1 16,1-5-1-16,3-7 0 15,0-2 0-15,2 2 0 16,0 5-1-16,6 2 0 16,2 3 0-16,0 2 0 15,5 7 1-15,3 4 0 16,-2 11 0-16,-3 3 1 15,-3 6 0-15,-3 4 0 0,-4 3 0 16,-1 2 1-16,-5 0-9 16,0-3 0-16,-3 1-11 15,-2-1 0-15</inkml:trace>
  <inkml:trace contextRef="#ctx0" brushRef="#br0" timeOffset="158885.3326">13438 11380 22 0,'-2'12'11'0,"-9"42"2"16,8-37 0-16,-2 11-7 16,0 7 1-16,-3 3 6 15,0 11 0-15,-3 17-15 16,-2 2 1-16,0 0 10 15,0 1 1-15,-1 1-3 16,4-2 0-16,-1 5-3 16,3-7 0-16,0-2-2 15,6-10 1-15,2-7-3 16,2-7 1-16,6-5-7 16,3-4 0-16,5-8-11 0,2-2 1 15,1-4-3-15,5-5 1 16</inkml:trace>
  <inkml:trace contextRef="#ctx0" brushRef="#br0" timeOffset="159576.2075">13298 12203 28 0,'16'-18'14'0,"18"6"-11"15,-21 10 23-15,3-3-23 16,3 0 0-16,5 3 2 16,7-1 1-16,4-1-7 15,-1-1 1-15,11 0 4 16,8 1 1-16,3 1-1 16,12 1 0-16,9-3 0 15,21 3 0-15,3 2-1 0,12-5 1 16,20 3-2-16,10-1 1 15,15 1-1-15,12 0 0 16,12-1-1-16,11 3 0 16,8 0-1-16,11 0 1 15,5 5-1-15,3-3 1 16,7 6-1-16,6-4 1 0,3 3-1 16,2 0 0-1,-6 0 0-15,1 3 1 0,5-6 0 16,-5 4 1-16,0-4 0 15,-8 3 0-15,0-2-1 16,-11 2 1-16,-13-2-1 16,-5-1 1-16,-11-1-2 15,1-1 1-15,-15 1-1 16,-9-1 1-16,-6 0-1 16,-13 1 0-16,-13-1 0 15,-11-2 1-15,-11 2-2 16,-18 1 1-16,-11-3-2 15,-12 2 1-15,-17-2-7 16,-8 2 0-16,-10 1-11 16,-11 4 1-16,-8 5-1 15,-5-8 1-15</inkml:trace>
  <inkml:trace contextRef="#ctx0" brushRef="#br0" timeOffset="161932.8043">15348 11265 34 0,'-2'-28'17'0,"7"21"-20"0,-2 2 33 15,-1-2-30-15,4 0 0 16,2 0 0-16,5 2 1 15,5 3-2-15,6 7 1 16,3 2 0-16,2 4 1 0,3 8-1 16,2 7 1-16,-2 7 0 15,-6 7 1-15,-2 7-1 16,-8 2 1-16,-6-4-1 16,-7-5 1-16,-6 2-1 15,-7 1 0-15,-9-3 0 16,-2-7 0-16,-3-5 0 15,1-7 0-15,-1-4 0 16,3-8 1-16,2-4-1 16,8-5 0-16,9-5 0 15,7-2 1-15,3 0 0 16,11 0 1-16,10 0-1 16,5 2 0-16,8 3 0 15,6 4 0-15,5 3 0 16,-8 2 0-16,0 2-1 15,2 3 0-15,-4-3-6 16,-6 3 0-16,-5 0-10 0,-3 2 0 16</inkml:trace>
  <inkml:trace contextRef="#ctx0" brushRef="#br0" timeOffset="162398.8516">16280 11239 38 0,'18'-4'19'0,"-18"-13"-13"15,-2 10 22-15,-4 0-23 16,-4-2 0-16,-6-1 0 16,-8 1 0-16,-5-1-7 15,0 3 0-15,-8 5 4 16,0 4 1-16,-3 5-3 15,6 7 0-15,5-2 0 16,5 5 0-16,5 6 0 16,6 5 0-16,8 1 0 15,2 1 0-15,8 1 1 16,9-3 0-16,4-2-1 16,9-10 1-16,4-4 0 15,9-5 1-15,8-2-1 16,-1 2 1-16,-2 5-1 15,6-1 1-15,2 4 0 16,-6 1 0-16,-5 3-1 16,-7 2 1-16,-6 0 0 0,-13-2 0 15,-8 0-1-15,-11 4 1 16,-10 1-1-16,-16-3 0 16,2-5-2-16,-2-1 0 15,-3-1-7-15,1-3 0 16,4 1-10-16,9-2 0 15</inkml:trace>
  <inkml:trace contextRef="#ctx0" brushRef="#br0" timeOffset="162939.045">16809 11592 30 0,'21'-21'15'0,"-16"21"-8"15,-5 5 13-15,6 2-15 16,-4 4 0-16,1 1 1 16,2 5 1-16,-2 1-10 15,0 4 1-15,-1-1 6 16,-2 0 0-16,3-2-3 16,-3-5 1-16,3-5-1 15,-1-4 1-15,6-7-1 16,0-8 1-16,0-4-1 15,0 0 0-15,3-3-1 16,2-1 1-16,3-1-2 0,0 2 1 16,2 3-1-16,3 3 1 15,0 6-2-15,-2 7 1 16,-1 5 0-16,-2-2 0 16,-2 2 1-16,-1 2 0 15,-3 3 0-15,1 0 1 16,-3-3 0-16,0 1 1 15,0-3-1-15,0-3 0 16,0-4 0-16,0-2 0 16,2-3 0-16,6-2 0 0,8 3-1 15,-3-1 0-15,3 0 0 16,0 5 0-16,2 3 0 16,1 4 1-16,-4 4-1 15,-2 6 1-15,-2 2 0 16,-3 0 1-16,-6-1-4 15,-2 3 0-15,-5-2-9 16,-3 0 1-16,-3 0-5 16,3-7 0-16</inkml:trace>
  <inkml:trace contextRef="#ctx0" brushRef="#br0" timeOffset="163119.5035">17576 11627 36 0,'37'-2'18'0,"3"28"-11"16,-27-24 29-16,-2 5-33 16,-1 3 1-16,-2 4 0 0,-2 2 1 15,-6 1-10-15,-3-3 1 16,-8 0-2-16,-2-2 1 16,-3-8-9-16,0-6 0 15</inkml:trace>
  <inkml:trace contextRef="#ctx0" brushRef="#br0" timeOffset="163254.1641">17523 11566 32 0,'-8'-63'16'0,"-5"-29"-4"0,8 68 23 0,-3 1-32 16,0-3 1-16,-3 2 0 15,4 8 1-15,1 4-7 16,1 3 0-16,5-1-2 16,5 8 1-16,6 7-11 15,5 7 1-15</inkml:trace>
  <inkml:trace contextRef="#ctx0" brushRef="#br0" timeOffset="164110.3085">18026 11519 21 0,'-13'5'10'0,"13"7"6"0,0-3 4 16,5 7-18-16,3 3 1 16,0 7 1-16,3 7 0 15,-1 2-5-15,1 5 0 16,-3-2 3-16,0-3 1 15,-3-4-1-15,0-10 0 16,3-5-1-16,-3-16 0 16,1-7 0-16,2-9 1 15,0-5-2-15,2-8 1 16,3 1-1-16,6 2 1 0,2-4-1 16,3 4 0-16,2 5 0 15,-2 4 1 1,8 20 1-1,0 1 0-15,-3 3 1 16,-5 5 0-16,-6 5 0 16,-2 4 1-16,-3 2-3 15,-5 3 1-15,-3 5-9 16,1-1 0-16,4 1-8 16,4 2 1-16</inkml:trace>
  <inkml:trace contextRef="#ctx0" brushRef="#br0" timeOffset="165012.1633">21026 12194 17 0,'-5'-7'8'0,"-5"5"1"16,7 2 0-16,-2 2-7 0,-1 3 0 16,-2 2 1-16,0 2 1 15,-2 5-5-15,-3-2 1 16,2 5 4-16,6 1 0 15,-3 3 0-15,5 1 0 16,1-4 0-16,4-6 0 16,1 2 0-16,5-2 0 15,2-2-1-15,1-8 0 16,5-2 0-16,-3-5 0 0,0-9-1 16,-2 2 0-16,-3-9-1 15,-3-2 1-15,-2-3-1 16,-3 2 1-16,-3 3-2 15,-5 2 0-15,-5 5-2 16,-6 2 1-16,-4 5-1 16,4 5 1-16,1 4 0 15,2 3 1-15,2 4 1 16,7 3 0-16,4 7 2 16,3 2 0-16,5 0 1 15,6 0 1-15,5-6 0 16,2-6 1-16,1-4-2 15,-1-10 0-15,-5-4-1 16,-5-6 0-16,-8-3-2 16,-5 1 1-16,-6 1-2 15,-10 2 0-15,5 2-1 16,3 2 0-16,3 8 0 16,2 4 0-16,0 3-4 0,5 9 0 15,0 12-13-15,11 5 1 16</inkml:trace>
  <inkml:trace contextRef="#ctx0" brushRef="#br0" timeOffset="170581.1904">21190 12079 30 0,'8'-5'15'0,"6"7"-10"0,-14 1 16 15,0 4-20-15,-6 7 1 16,-4 5 1-16,-6 7 1 0,-5 7-5 16,2 4 1-16,1 6 2 15,4 4 1-15,4-10-2 16,7 3 1-16,6 3-1 15,7-1 0-15,6-4-2 16,-2-1 0-16,-1-4-8 16,-5 0 0-16,-6-7-2 15,-2-7 0-15</inkml:trace>
  <inkml:trace contextRef="#ctx0" brushRef="#br0" timeOffset="171541.3869">21198 12399 22 0,'-15'-3'11'0,"12"3"-1"0,8 0 15 16,0 3-23-16,3-3 1 15,8 0 1-15,0 0 0 16,5 2-5-16,3-2 0 16,8-2 3-16,10 2 0 15,6 0-1-15,7 0 1 0,12 2-1 16,7-2 1-16,2 0-1 15,17 0 1-15,0 0 0 16,10-2 0-16,5-1 0 16,3 1 0-16,14-5 0 15,2 0 0-15,2 2 0 16,4 0 0-16,2-4-1 16,0 9 1-16,-1-7 0 15,7-2 0-15,-14 2-1 16,2 2 1-16,-10-2-1 15,-2 0 1-15,-17 2-1 16,-4 3 0-16,-6-1-1 16,-16-4 1-16,0 7-1 15,-8-2 0-15,-5 2-1 16,-8 0 1-16,-8 2-1 16,-8-2 0-16,-6 5-2 15,-1-3 1-15,-9 3-3 16,-5-5 0-16,-1 0-4 0,-7 0 0 15,-2 0-5-15,-6-5 0 16</inkml:trace>
  <inkml:trace contextRef="#ctx0" brushRef="#br0" timeOffset="172262.463">24590 12093 19 0,'6'-2'9'0,"10"-1"-5"16,-9 3 7-16,7 3-8 15,7 4 1-15,3 7 4 16,0 7 0-16,10 5-9 15,-5 9 0-15,-3 7 7 16,-4 1 1-16,-6 1-3 16,-1-6 1-16,-1 0-3 15,-9 2 1-15,-5-3-1 16,-5-1 0-16,-9-4-3 16,-1-6 0-16,-9 0-3 15,-5 0 0-15,-8-5-8 16,-8-2 0-16</inkml:trace>
  <inkml:trace contextRef="#ctx0" brushRef="#br0" timeOffset="172772.4512">22498 12697 43 0,'7'-7'21'0,"9"57"-28"15,-10-36 35-15,2 7-26 0,0 0 0 16,-1 7 0-16,1 1 1 16,3 1-4-16,-3 5 1 15,-5 1 1-15,2 4 1 16,-3-5-2-16,-2-7 0 16,0-2-4-16,6-5 1 15,-4-2-9-15,4-7 0 16,2-7 0-16,-3-8 0 0</inkml:trace>
  <inkml:trace contextRef="#ctx0" brushRef="#br0" timeOffset="173103.7208">22947 12669 30 0,'3'19'15'0,"-16"26"-12"15,7-29 29-15,4 3-29 16,-3 7 0-16,5 0 2 16,-3 4 0-16,3 3-6 15,3 0 0-15,4 0 4 16,1-5 1 0,21-9-1-1,6-12 0-15,-3-7-1 16,-3-9 1-16,0-8-2 15,-5 3 1-15,-8-12-2 16,-3 5 1-16,-11-5-4 0,-10 0 1 16,1 3-2-16,-7 4 1 15,-2 0-5-15,-2 7 1 16,-9 3-7-16,12 9 0 16</inkml:trace>
  <inkml:trace contextRef="#ctx0" brushRef="#br0" timeOffset="174079.0153">23432 12965 30 0,'13'5'15'0,"16"26"-13"16,-27-22 19-16,6 3-19 16,0 0 0-16,-2 2 0 15,-1-5 1-15,-2 5-4 16,2-4 1-16,-2-6 3 16,-3-1 0-16,0-6-2 15,-3-4 1-15,3-2 0 16,0-5 0-16,0-3-2 15,3 1 1-15,2-1-1 16,3 1 0-16,2 2-1 0,1 2 1 16,0 0-1-16,4 8 1 15,-1-1 0-15,1 0 0 16,1 5 0-16,-2 0 0 16,-6 5 1-16,5-3 0 15,-5 1-1-15,0-3 0 16,0 0 0-16,0-3 1 15,-3-4-1-15,-3 5 1 16,6-5-1-16,-2 0 1 16,-1-3-1-16,-2 1 0 0,5-3 0 15,-1 5 0-15,1 7 0 16,3 0 0-16,5 5 2 16,2 2 1-16,4 2-1 15,-1 5 1-15,-5 3 0 16,-1 2 0-16,1 2-1 15,-5 0 1-15,-3 0-7 16,0-2 1-16,-6-3-11 16,6-4 0-16,3 0-1 15,0-10 1-15</inkml:trace>
  <inkml:trace contextRef="#ctx0" brushRef="#br0" timeOffset="174274.8558">24056 12909 36 0,'18'0'18'0,"-12"14"-22"0,-4-9 35 16,-2-3-31-16,6 3 1 16,-6-3-3-16,5 5 0 15,-2-4-2-15,-6-3 1 16,-2-3-7-16,-3-4 1 15</inkml:trace>
  <inkml:trace contextRef="#ctx0" brushRef="#br0" timeOffset="174378.623">23940 12756 25 0,'-8'-35'12'0,"5"-7"-13"0,3 32 15 0,-5-2-19 16,5 1 1-16,0-1-8 15,8 0 0-15</inkml:trace>
  <inkml:trace contextRef="#ctx0" brushRef="#br0" timeOffset="174723.869">24186 12855 34 0,'13'23'17'0,"-13"1"-16"15,2-17 32-15,6 2-31 16,3 3 0-16,-3 0 0 16,0 0 1-16,-6-1-4 0,6-1 0 15,-8-3 3-15,6-2 0 16,-6-5-2-16,0-5 1 16,-6-7-1-16,6 0 1 15,0 1-1-15,6-6 0 16,2 1-1-16,8 2 1 15,-1 4 0-15,7 8 0 16,7 4 1-16,2 5 0 16,6 3 0-16,1 6 0 15,-9 5-8-15,-6 5 0 16,7 5-6-16,-4-3 1 16</inkml:trace>
  <inkml:trace contextRef="#ctx0" brushRef="#br0" timeOffset="322020.1107">4112 529 35 0,'21'7'17'0,"-11"16"-14"0,-7-13 18 16,-3-3-20-16,-3 2 0 16,1 3 1-16,-4 2 0 15,1 5-3-15,0 2 1 16,2 7 1-16,3 3 1 15,3 2-1-15,2 0 1 16,0 0-1-16,1 9 1 16,-1-2-1-16,3 7 1 15,-8-7-1-15,3 0 1 16,-3 0-1-16,0-7 0 0,0 0-4 16,0-10 1-16,0-4-6 15,0-9 0-15,0-8-4 16,2-9 0-16</inkml:trace>
  <inkml:trace contextRef="#ctx0" brushRef="#br0" timeOffset="323281.1593">4138 468 22 0,'16'14'11'0,"-13"-7"-7"0,-1-7 14 16,1 0-17-16,2 2 1 15,0 3 1-15,1-5 0 16,-1 0-5-16,3 2 1 0,3 3 2 16,4-5 0-16,4 2-1 15,2 1 1-15,3-3-1 16,0 0 0-16,10 0 0 15,11 0 1-15,8 0 1 16,5 2 0-16,3-2 0 16,5-2 1-16,11-1-1 15,-3 1 1-15,11-5 0 16,-11 2 0-16,3 3-1 16,-1-5 0-16,-7 2 0 15,0 3 0-15,-6 2-1 16,-4 2 1-16,-6 3-2 15,-9 2 0-15,-6-5 0 16,-4 5 0-16,-5 7-1 16,3 3 1-16,-6 2 1 15,1 2 0-15,-1 2 0 16,1 8 1-16,-1 2 0 16,1 0 0-16,-1 7 0 15,0 4 1-15,-4-6-2 0,-4 2 0 16,-2 2 0-16,-8-4 0 15,-3-3-1-15,-5-4 0 16,-5-3-1-16,-3-2 0 16,-5-5 1-16,-6 5 0 15,-2-5-1-15,-5 0 1 16,-6-4 0-16,0-3 1 16,-8 0 1-16,-15-5 0 15,-17-4 0-15,-2-5 0 0,-8-5 0 16,-10 5 1-16,-4 0-1 15,4 5 0-15,10 2-1 16,2-2 1-16,4 2-2 16,4-5 1-16,11 3-1 15,9 2 0-15,1-7-2 16,6 0 0-16,6-5-4 16,4-2 1-16,6-2-3 15,3 0 0-15,-3-6-6 16,2 4 1-16,3-1-2 15,3 2 1-15</inkml:trace>
  <inkml:trace contextRef="#ctx0" brushRef="#br0" timeOffset="324227.2851">5580 823 35 0,'16'0'17'0,"-3"7"-22"16,-8-7 33-16,6 0-28 15,2-5 1-15,3 5-1 16,3 0 1-16,2-2-2 16,3 2 1-16,2-2 0 15,9 2 1-15,7-5-1 0,5 2 0 16,14-1 1-16,3-1 1 15,10 5 0-15,5 0 0 16,1 0 0-16,7 0 1 16,-5 2-1-16,0-2 1 15,-5 5-2-15,-14-3 1 16,-2 1-2-16,0-1 1 16,-8 3-1-16,-8 2 0 15,-8 0-1-15,-8 0 1 0,-5 0 0 16,-8 5 0-16,-11 2 0 15,-8 0 0-15,-5 0 0 16,-7 5 1-16,-4-5-1 16,0 3 1-16,1-1 0 15,-3 0 0-15,0 1-1 16,-1-3 1-16,4-5 0 16,2 3 0-16,3 0 0 15,5-10 0-15,3 3 0 16,7-5 0-16,6 0 0 15,8-7 1-15,0 0-1 16,5-7 0-16,8 2 0 16,3-7 0-16,0 5-1 15,-3-5 1-15,-3 3-1 16,-2-1 1-16,-5 1-2 16,-6-1 1-16,-5 1 0 15,-6 0 0-15,-2-1 0 16,-10 3 0-16,-6-7 0 0,-8 2 1 15,-2-5 0-15,-3 3 0 16,-3 0-1-16,0 2 1 16,0 10-3-16,3 2 0 15,5 0-6-15,3 7 0 16,3 2-7-16,7 5 0 16</inkml:trace>
  <inkml:trace contextRef="#ctx0" brushRef="#br0" timeOffset="324572.1152">7485 242 44 0,'0'19'22'0,"-11"42"-26"15,9-42 35-15,-1 18-31 16,1 15 0-16,2 14 0 16,0 7 0-16,2 2 0 15,6 10 1-15,0-1-1 0,3 3 0 31,7 19 0-31,-5-21 1 16,1-12-4-16,-4-17 0 16,-2-13-9-16,-3-17 1 15</inkml:trace>
  <inkml:trace contextRef="#ctx0" brushRef="#br0" timeOffset="325203.6351">7652 317 46 0,'21'-9'23'0,"13"9"-28"15,-26-5 37-15,0 5-32 16,3 5 0-16,-1-5 0 15,9 2 0-15,2 3 0 16,6-3 0-16,2 3 0 16,8-5 1-16,5 0 0 15,11 0 0-15,10 2 1 16,11 5 0-16,14 0 1 16,-1 10 0-16,8-3 0 15,9 5 0-15,-4 4-1 16,3 8 1-16,-2-8-2 15,-3 8 1-15,-6-3-2 16,-15 0 1-16,-3 3-1 0,-8-5 0 16,-8-3 0-16,-5 1 1 15,-8 2-1-15,-13 2 1 16,-11-7-1-16,-7 5 1 16,-12-5-1-16,-7 5 1 15,-6 0-2-15,-5 2 1 16,-5 5 0-16,-3 0 0 15,-2 7 0-15,-6-5 0 16,3 5 0-16,-3 0 1 0,-5 3 0 16,-5-3 1-16,-6-3 0 15,-2-2 1-15,-16-6 0 16,-13-6 0-16,-14-9-1 16,-5-7 1-16,-10-7-1 15,-14-4 0-15,16-3-1 16,3 2 0-16,8 5-2 15,15 2 0-15,9 5-5 16,7 5 1-16,6 2-6 16,8 5 1-16,-11 2-9 15,-3-9 0-15</inkml:trace>
  <inkml:trace contextRef="#ctx0" brushRef="#br0" timeOffset="326508.9294">2900 656 27 0,'5'-10'13'0,"0"10"-2"0,-5 0 11 0,6 0-19 16,2 10 0-16,-3-1 2 15,-2 10 1-15,2 9-6 16,3 10 0-16,2 4 4 15,1 17 1-15,0 7-1 16,4 2 1-16,4 5-2 16,-8 0 1-16,2 5-2 15,0-8 1-15,-10-9-1 16,2-4 1-16,-5-10-1 16,0-3 0-16,-5-8-1 15,2-10 1-15,-8-8 0 16,3-6 0-16,1-5 0 15,-4-7 0-15,0-7-1 16,1 0 1-16,-3-2-1 16,-3-5 0-16,-13-1-2 0,-11 1 0 15,3-4 0-15,-16-1 1 16,-13 5-2-16,-19 0 1 16,0 2 0-16,-12 0 1 15,-1 5 0-15,-6 2 0 16,15 5 1-16,-4 0 0 15,6 0 0-15,10 5 0 16,3 2 0-16,0 0 1 16,16-2 0-16,10 4 0 0,3-9-1 15,11 3 0-15,4-6 0 16,12-2 1-16,2-2-1 16,3-4 1-16,5-1-1 15,3 2 1-15,2-13-1 16,-2-3 1-16,2-7-2 15,-2-4 0-15,-3-3 0 16,0-7 0-16,-5-3-1 16,2-2 1-16,-2 3-1 15,-3 0 1-15,11 11 0 16,2-7 0-16,6 3 0 16,10 2 0-16,3 0-1 15,8 7 1-15,18-7 0 16,-2 5 0-16,18 2-1 15,3 2 1-15,5 8-1 16,8 4 1-16,-5 5-1 0,10 7 1 16,-5 0-1-16,-5 7 1 15,0 2-3-15,2 0 1 16,-7 1-5-16,-6-1 1 16,0 3-8-16,-5 2 1 15,-16 0-7-15,-8-7 1 16</inkml:trace>
  <inkml:trace contextRef="#ctx0" brushRef="#br0" timeOffset="328085.9687">2641 623 42 0,'-27'-14'21'0,"-10"14"-28"0,29 0 35 16,3 14-28-16,5 2 0 16,5 22 2-16,14 2 1 15,10 12-2-15,5 11 1 16,8 5 1-16,6 3 1 15,0-7-1-15,-3-6 1 16,-8-6-1-16,-8-12 1 16,-8-12-2-16,-18-14 0 15,-17-14-1-15,-17-16 0 0,-9-19 0 16,-13-17 0-16,-10-14-1 16,-9-2 0-16,-2-3 0 15,8 3 0-15,13-2-1 16,3 13 1-16,13 12 0 15,13 10 1-15,8 16-1 16,16 17 0-16,11 11 1 16,23 24 0-16,6 5 0 15,13 16 0-15,-1 10-1 16,-1 6 1-16,-12-6 0 16,-4-1 0-16,-22-14-1 15,-5-4 0-15,-24-12 0 16,-16-14 1-16,-18-10-1 15,-16-11 0-15,-13-12-1 16,-11-5 1-16,-6-7-1 16,6-4 1-16,6-1-1 15,2 5 1-15,21 0 0 16,11 10 0-16,21 6 0 0,21 8 1 16,21 9 0-16,11 12 0 15,26 4 1-15,11 10 0 16,5 5-1-16,-11-3 1 15,1-2-2-15,-11-7 1 16,-13-5-2-16,-11-7 0 16,-13-9-2-16,-21-7 0 15,-19-17 0-15,-21-12 0 0,-13-9 0 16,-3-11 1-16,-13-6 1 16,8 10 0-16,8 0 2 15,5 2 0-15,16 10 1 16,16 7 0-16,13 11 0 15,16 15 0-15,16 4-1 16,21 10 0-16,8 14 0 16,21 7 0-16,3 7-1 15,8-2 0-15,-6-3 0 16,-10-7 0-16,-11-4 0 16,-10-13 0-16,-11-6-1 15,-16-17 1-15,-5-9-1 16,-16-9 1-16,-13-6-2 15,-21 3 1-15,-11-2 0 16,0 2 0-16,-8 7 1 16,3 5 0-1,13 21 0 1,21 10 0-16,24 13 1 16,16 12 1-16,29 17 0 0,21-3 0 15,11 8 1-15,18-8 1 16,-3-2-1-16,-2-11 0 15,-10-11-1-15,-19-10 1 16,-11-11-4-16,-24-18 0 16,-15-12-3-16,-22-9 1 0,-15-17-1 15,-27 1 0-15,-5 1 0 16,-19-2 0-16,-10 5 3 16,-3 5 0-16,-8 7 0 15,8 16 1-15,3 5 0 16,13 14 0-16,18 7 0 15,19 16 1-15,18 15-1 16,25 9 1-16,18 12 0 16,26 11 0-16,16 8 0 15,27 4 0-15,4-4 0 16,7-7 0-16,-1-13 0 16,-13-13 1-16,-16-17-3 15,-19-16 1-15,-10-12-2 16,-15-19 0-16,-23-14-1 15,-17-7 0-15,-27-21 0 16,-13 2 0-16,-14-2 1 16,-15 7 1-16,-17 2 1 15,4 17 1-15,-11 4 0 16,13 15 0-16,13 9 0 16,11 16 0-16,21 8-1 0,24 4 1 15,21 12 0-15,23 5 0 16,20-1-1-16,10 3 1 15,13-5 0-15,-21-9 0 16,29 0-6-16,-18-14 1 16,-6-3-8-16,-11-6 0 15,-12-8-3-15,-16-2 0 0</inkml:trace>
  <inkml:trace contextRef="#ctx0" brushRef="#br0" timeOffset="329166.678">3363 912 18 0,'-8'-4'9'0,"0"-6"-7"16,8 8 10-16,-5-3-10 16,2 0 1-16,3-2 0 15,3 0 0-15,5 0-5 16,5 0 1-16,0 0-2 0,11 0 1 15,0 0-4-15,2 7 0 16</inkml:trace>
  <inkml:trace contextRef="#ctx0" brushRef="#br0" timeOffset="329303.5034">3813 750 16 0,'31'-12'8'0,"6"5"-5"0,-26 5 12 0,0-3-16 16,-1 5 1-16,1-2-5 15,2-1 1-15,-5 3 1 16,-5-2 1-16</inkml:trace>
  <inkml:trace contextRef="#ctx0" brushRef="#br0" timeOffset="330006.6656">3961 602 24 0,'5'0'12'0,"-5"-7"-17"0,0 9 22 16,0 0-17-16,0 3 1 16,-3 2-1-16,3 0 0 15,0 5-1-15,6-3 1 16,-4 3 0-16,1 7 1 16,-3-3-1-16,-3 3 0 15,3 0 0-15,-2 0 1 0,-1-3-1 16,0-4 0-16,1-2 1 15,-1-1 0-15,3-7 0 16,0 3 0-16,-2-3 0 16,2-2 0-16,-3-2 1 15,3-3 0-15,0 3 0 16,0-7 0-16,0 4-1 16,-3 0 1-16,-2 0-1 15,0 3 0-15,2 2-1 16,-8 0 0-16,3-5 0 15,-2 5 0-15,2-2 0 16,-5 2 0-16,2 2 0 16,3 3 1-16,3-3-1 15,-3 5 1-15,-3 3-1 16,6-3 1-16,0 0-1 16,2 2 1-16,3 3-1 15,3 2 0-15,-1-2 0 16,4 0 1-16,-1 0-1 0,3-3 1 15,-5-2-1-15,2-5 1 16,0-2-1-16,1-2 1 16,1-5-2-16,-1 0 1 15,-1-3-2-15,3 3 0 16,-5-2-3-16,2-3 1 16,-2 1-3-16,-1-4 0 15,-2-6-2-15,0 0 0 16</inkml:trace>
  <inkml:trace contextRef="#ctx0" brushRef="#br0" timeOffset="330322.4165">3884 543 23 0,'-8'-33'11'0,"8"19"-10"16,0 14 21-16,0 0-22 15,-2 0 0-15,-1 0-1 16,-2 7 0-16,2-5 1 16,-5 3 0-16,3 7 0 15,-1-5 0-15,4 7 0 16,2-5 0-16,5 8 1 15,3-3 0-15,5-5-1 16,3 8 0-16,3-3 0 16,2 0 1-16,3 0 0 15,-1 0 1-15,-4 0-1 16,-3-2 0-16,-3 2 0 16,-5 0 1-16,-8 3-1 15,-11-3 0-15,-2-5 0 16,-8-2 0-16,-11-4-1 15,-7-1 1-15,-4-7-3 0,1-2 1 16,0 0-6-16,2-2 0 16,3-1-2-16,5-1 0 15</inkml:trace>
  <inkml:trace contextRef="#ctx0" brushRef="#br0" timeOffset="345380.7657">3019 1227 11 0,'-13'-7'5'0,"2"-19"1"0,8 17 5 16,3 0-11-16,0-1 1 15,0 1-1-15,0 4 1 16,0-2-2-16,0 0 1 15,0 7 0-15,3 2 0 16,5 5-2-16,8 8 1 16,0 1-1-16,5-2 1 15,0 5 1-15,6 2 1 16,7 0 1-16,-5-2 0 0,0 0 1 16,-2 9 1-16,-1 0 0 15,1 3 1-15,2 4-2 16,-6-2 0-16,-1 7-2 15,-1-5 0-15,0 10 0 16,-8-3 0-16,3 5-2 16,0 5 1-16,-5-2-1 15,2 1 1-15,3-4 0 16,-3 0 0-16,5 0 0 16,4-2 1-16,4 4 0 15,-5 1 1-15,3 2 0 16,2-5 0-16,1 4 0 15,-6-1 1-15,0-8-1 16,-2 0 0-16,2 1-1 16,0-1 0-16,3-4 0 15,0-3 0-15,2 0-1 16,1-2 1-16,2-2 0 16,8-5 0-16,10 2 0 0,1-7 1 15,10-2 0-15,0 0 0 16,1-5 1-16,4 2 1 15,9-4-1-15,2 2 0 16,5 0-1-16,-8 5 0 16,1-2-1-16,2-6 1 15,-13 6-3-15,0-3 1 16,-11 5-4-16,-10-3 1 16,-9 1-9-16,-9-3 0 15,-9-10-1-15,-3-4 0 0</inkml:trace>
  <inkml:trace contextRef="#ctx0" brushRef="#br0" timeOffset="346297.259">4752 2495 21 0,'-5'-5'10'0,"5"-9"-8"0,0 14 14 15,0 0-17-15,0 0 1 16,2 0-1-16,1 3 1 16,2 1 0-16,1 6 1 15,7 4-1-15,5 5 0 16,9 6 0-16,2 8 0 16,5 3 1-16,3-1 0 0,0 5 0 15,0-2 1 1,-2-3 0-16,-6-7 0 0,-8 0 0 15,-5-4 1-15,-8-1-1 16,-11-4 1-16,-10 2-1 16,-8-4 1-16,-6-1 0 15,-10 1 1-15,-5 2-1 16,2 2 0-16,-2 2-2 16,0-2 1-16,-6 1-1 15,8-1 1-15,3-2-3 16,3-1 0-16,2-6-5 15,-2 0 1-15,5-5-6 16,-1-7 0-16</inkml:trace>
  <inkml:trace contextRef="#ctx0" brushRef="#br0" timeOffset="346716.6298">5167 2382 30 0,'3'33'15'0,"13"56"-11"15,-14-58 22-15,4 21-24 16,-1 7 0-16,0 9 2 16,1 0 1-16,-1 12-6 15,0 2 0-15,3-2 3 16,3-9 1-16,-1-3-2 15,1-9 1-15,2-8-2 16,3-8 1-16,0-1-4 16,0-16 1-16,-3-12-6 15,0-7 1-15,0-12-5 16,-2-11 0-16</inkml:trace>
  <inkml:trace contextRef="#ctx0" brushRef="#br0" timeOffset="347437.5314">5114 2375 34 0,'16'-23'17'0,"13"8"-18"0,-21 11 29 16,11 1-28-16,5 1 0 0,10 4 0 15,6 1 0-15,10 1-1 16,8 4 1-16,8 1 0 16,14-4 1-16,12 2-1 15,-4 0 0-15,10-3 1 16,2 3 1-16,9-4-1 16,-4-1 1-16,7 1 0 15,4-3 1-15,-8 0-1 16,1 0 0-16,2 2-1 15,-8-2 1-15,-2 2-2 16,-9 3 1-16,4-3-1 16,-9 5 0-16,-8 0 0 15,-7 0 0-15,-11 3 0 16,-8-1 0-16,-9 1-1 16,-12 1 1-16,-8 4-1 15,-5 6 1-15,-6 2-1 16,-3 8 1-16,-2 9 0 15,0 2 0-15,3 5 0 0,-1-2 1 16,1 2-1-16,2 2 1 16,-5 1-1-16,0 8 1 15,-5-6 0-15,-1 0 0 16,-2 0-1-16,-2-1 1 31,-22 15 1-31,-5-5 0 16,-8 1 0-16,-13-1 0 15,-14-7 0-15,-15-7 1 0,-17-2-1 16,-7-1 1-16,-18-8-1 16,-14-8 1-16,-3-5-2 15,-13-6 1-15,-2-10-1 16,-9-5 0-16,-2-9 0 16,13-5 1-16,9-2-3 15,17-2 1-15,17 2-2 16,15-8 1-16,22 4-4 15,15-6 1-15,16 5-6 16,17 3 1-16,15 4-7 16,21 0 1-16</inkml:trace>
  <inkml:trace contextRef="#ctx0" brushRef="#br0" timeOffset="348578.1227">7313 2577 20 0,'-5'-9'10'0,"-6"21"-6"0,11-8 7 0,3 15-11 16,2 9 1-16,8 8 1 16,11 6 1-16,3 3-2 15,7 2 1-15,6 2 1 16,-6 5 0-16,-5-4 0 16,-8-1 0-16,-13-9-2 15,-8-9 0-15,-13-10-3 16,-11-14 1-16,-15-12 1 15,-12-16 0-15,-12-12 0 16,-6-2 0-16,-5-10 2 16,0-2 0-16,8-2 0 15,8 4 1-15,13 12-2 16,13 7 0-16,13 14 0 16,14 15 1-16,16 11-1 15,18 14 0-15,16 12 0 16,10 12 1-16,6 16-1 15,0 0 0-15,-3-2-1 16,-10-7 1-16,-14-7 0 0,-15-10 0 16,-17-12-1-16,-18-15 0 15,-21-13 0-15,-29-19 1 16,-21-20 0-16,-24-20 0 16,-14-11-1-16,-2-7 1 15,-5-7-1-15,16 2 1 16,15 14-1-16,14 12 0 15,18 14 0-15,19 14 0 16,21 16-1-16,18 18 1 0,19 15 0 16,16 17 1-16,21 12-1 15,8 14 1-15,16 9-1 16,2 5 1-16,-2-12 1 16,-8 0 0-16,-14-9-1 15,-15-12 0-15,-19-12 0 16,-18-16 0-16,-27-14 0 15,-18-15 1-15,-27-15-2 16,-18-22 0-16,-16-12 0 16,-8-9 1-16,-3 9-2 15,8 2 1-15,11 10-1 16,18 7 0-16,17 12-1 16,15 12 1-16,18 9 0 15,19 14 0-15,16 11 0 16,11 20 1-16,16 14 0 15,12 9 1-15,4 0-1 16,2 3 1-16,-3-6 0 0,-10-8 0 16,-11-8-1-16,-11-11 0 15,-15-10 0-15,-13-16 0 16,-17-12 0-16,-12-17 1 16,-14-9-1-16,-8-14 0 15,-8-7 1-15,0 5 0 16,14 2-1-16,7 9 1 15,14 12-1-15,10 7 1 16,14 14-1-16,10 10 1 0,18 14-1 16,20 5 1-16,14 6-1 15,15 3 0-15,9 5 0 16,9-5 0-16,-3-10 0 16,-8-4 1-16,-7-12-1 15,-12-9 1-15,-7-8-1 16,-11-9 1-16,-10-11-1 15,-11-8 1-15,-8-2-3 16,-8 0 1-16,-6 5-6 16,-7 9 0-16,-11 5-7 15,-5 7 0-15</inkml:trace>
  <inkml:trace contextRef="#ctx0" brushRef="#br0" timeOffset="348849.1785">6411 3770 9 0,'13'-24'4'0,"24"-2"3"0,-29 15-8 0,0-4-4 16,0-1 1-16</inkml:trace>
  <inkml:trace contextRef="#ctx0" brushRef="#br0" timeOffset="349043.4963">6408 3527 34 0,'6'52'17'0,"12"45"-22"16,-13-69 35-16,3 21-29 16,0 17 0-16,-3 9 0 15,-2 1 0-15,-3 1-5 16,-3 3 0-16,-2-7-4 15,5-9 1-15,-2-13-3 16,2-15 0-16</inkml:trace>
  <inkml:trace contextRef="#ctx0" brushRef="#br0" timeOffset="349374.5615">6511 3241 26 0,'8'-3'13'0,"-16"41"-11"0,6-26 25 0,-4 13-25 15,-4 23 0-15,-1 10 0 16,3 13 0-16,3 11-3 15,0 10 0-15,2 2 2 16,0-2 1-16,9-3-2 16,2 0 1-16,0-2-1 15,0-9 1-15,0-10-1 16,-6-4 1-16,-4-12-5 16,-9-8 0-16,-2-4-6 15,-11-2 1-15</inkml:trace>
  <inkml:trace contextRef="#ctx0" brushRef="#br0" timeOffset="368847.4123">7109 3379 11 0,'-8'-21'5'0,"-7"-2"2"16,9 20 6-16,1-1-11 15,-3-3 1-15,-10 4 1 16,-1 3 0-16,-2 0-5 16,-6 3 0-16,-2 1 4 15,0-1 0-15,-8 1 0 16,-8-1 0-16,-8-3 0 16,-10 0 0-16,-6-3 0 0,0-1 1 15,-8-8-1-15,-5 0 1 16,-2 0-2-16,2 5 1 15,5 0-2-15,3 2 1 16,8 3-1-16,0 2 1 16,2-2-1-16,9 2 0 15,10 0 0-15,2-3 1 16,11 1 0-16,6 2 1 16,10-2-1-16,6-3 1 15,4-2-1-15,9 5 0 0,7 2-1 16,6 4 1-16,3 6-2 15,-1 1 1-15,1 6-1 16,-3 6 1-16,0 3 0 16,-3 12 0-16,-5 2 0 15,-3 0 0-15,0 2 1 16,-2-4 0-16,2 0 0 16,-2-8 0-16,2-6-1 15,3-3 1-15,3-5 0 16,5-9 0-16,2-4-1 15,6-3 0-15,2-5 0 16,4-2 1-16,4 0-2 16,6-3 0-16,2 3 0 15,3 3 0-15,5-1 0 16,1 0 0-16,1-2-1 16,12 3 1-16,2-1 0 15,0 0 0-15,-2 0 0 16,-6 3 1-16,-10 2-1 15,-1 0 0-15,-7 0 0 0,-6-2 1 16,-5-1-1-16,0-1 1 16,-5-3-1-16,-3-3 1 15,-7-4 0-15,-4 0 0 16,-2 0-1-16,-8-3 1 16,-2 1-2-16,-4-1 1 15,-4-4 0-15,-1 0 0 0,-5-5-1 16,-8 3 0-16,-5-10 0 15,0 0 1-15,0 2 1 16,5 5 0-16,6 8-5 16,5 4 0-16,5 4-6 15,5 3 1-15,8 7-8 16,6 9 0-16</inkml:trace>
  <inkml:trace contextRef="#ctx0" brushRef="#br0" timeOffset="369462.0255">6980 3429 28 0,'31'4'14'0,"-33"-1"-14"16,-3-3 14-16,-3-3-10 15,-3 1 0-15,-5-3 3 0,-5 1 0 16,0-3-9-16,0-3 0 15,-3-2 6-15,-5 1 1 16,0 1-3-16,0 1 0 16,-1 2-2-16,4 7 1 15,2 5-1-15,6 4 1 16,4 5-1-16,1 5 0 16,11 4 0-16,2 1 0 15,5 4 0-15,0-4 1 16,3-3-1-16,-5-5 0 15,-3-4 1-15,-6-10 0 0,-4-2-1 16,-9-7 0-16,-7-9 0 16,-9-5 1-16,1-3 0 15,-3 3 0-15,-3 0-1 16,1 4 1-16,2 6-1 16,5 4 1-16,5 4 0 15,9 6 1-15,5 4-1 16,7 7 0-16,4 5 0 15,4 2 1-15,1 0 0 16,0-2 1-16,-3-5-2 16,-6-5 0-16,-7-2 0 15,-3-7 0-15,-5-7 0 16,-11-2 0-16,-5-3-1 16,0 3 0-16,-2 2 0 15,-1 4 0-15,3 8 1 16,2 2 0-16,4 2-1 0,2 1 0 15,-1 2 0-15,4-5 1 16,2-3-5-16,-2-4 0 16,-1-7-9-16,-2-5 1 15,-3-4-3-15,-2-5 0 16</inkml:trace>
  <inkml:trace contextRef="#ctx0" brushRef="#br0" timeOffset="370843.1722">5702 3184 28 0,'16'-7'14'0,"-35"-5"-18"0,11 8 22 16,0-1-18-16,-2 5 0 15,2 2 5-15,0 10 1 0,5 7-6 16,1 9 1-16,4 5 4 16,3 7 0-16,3 12 1 15,0 14 1-15,3 4-2 16,5 3 1-16,-3 12-1 16,3-1 0-16,-3 10-1 15,0-4 0-15,-5 2-2 16,-2 4 1-16,-6-7-1 15,-3 1 0-15,-10-10-1 16,-14-5 1-16,-2-5-1 16,-8-8 1-16,-11-8-1 15,-7-5 0-15,-14-4-1 16,0-8 0-16,6-4 2 16,-1 0 0-16,-2-5-1 15,-8 1 1-15,0-8 0 16,5-7 0-16,3-7 1 15,-3-7 0-15,0-5-2 16,-2-2 1-16,2-4 0 0,11-4 0 16,8 4-1-16,10 1 0 15,11 3-1-15,3 5 1 16,7 2-1-16,3 2 1 16,3 5-1-16,5 5 1 15,3 0-1-15,-1 2 1 16,4 2-2-16,-1 5 1 15,3-2 0-15,-5 2 0 16,2 3 0-16,1 2 0 0,-4 7-1 16,4 9 1-16,-4 0 0 15,1 10 1-15,5-2-1 16,-5 8 0-16,2 13 0 16,-2 7 1-16,5 9-1 15,0 7 1-15,-6 4-1 16,1 6 0-16,0-8 0 15,0 3 0-15,-3-2 0 16,0-8 0-16,0-9 0 16,2-7 1-16,1-10-1 15,0-16 0-15,0-4 0 16,2-10 0-16,-8-8 0 16,3-3 1-16,1-6-1 15,1-7 0-15,1-6 0 16,2-10 0-16,6-5-1 15,2-4 1-15,6-6-1 16,5-1 0-16,2-3 0 16,1-5 1-16,5-2-1 0,7-2 1 15,6-2-1-15,3-6 0 16,-3-1 0-16,-3-8 0 16,-4 7-1-16,-4 3 1 15,-5 9-1-15,-5 5 1 16,-3 6 0-16,-5 8 0 15,-2 14 0-15,-9 10 0 16,-2 6 0-16,-3 15 0 0,-6-1 0 16,-4 8 1-16,-11 2 0 15,-6 7 0-15,1 0 0 16,-6-7 0-16,-10-7 1 16,-3-7 1-16,-10-10 0 15,-6-16 0-15,8-11 0 16,-13-20 1-16,-8-11-1 15,-8-19 1-15,5-17-2 16,11-7 1-16,0-2-2 16,3-5 1-16,10 1-7 15,11 1 0-15,10 13-13 16,19 2 1-16</inkml:trace>
  <inkml:trace contextRef="#ctx0" brushRef="#br0" timeOffset="399789.5493">2233 308 10 0,'40'-5'5'0,"-8"5"-5"0,-17 5 5 16,12-5-8-16,2 0 0 15,0 0-2-15,8 2 1 16</inkml:trace>
  <inkml:trace contextRef="#ctx0" brushRef="#br0" timeOffset="399924.1795">3183 677 8 0,'63'61'4'0,"9"38"-5"16,-59-68 7-16,11 25-9 15,5 12 1-15,0 12-2 16,-2 17 0-16</inkml:trace>
  <inkml:trace contextRef="#ctx0" brushRef="#br0" timeOffset="400238.7669">3458 1818 10 0,'-55'73'5'0,"-70"-8"-5"16,88-46 11-16,-21-2-10 15,-21 6 1-15,-14-4 0 16,-31-2 1-16,-14 1-4 15,-7-13 0-15,-17 0 1 16,6-10 1-16,-13-7-1 16,10-7 0-16,-2-9-1 0,10-14 0 15,8-7 1-15,16-10 1 16,8 2 1-16,21-16 0 16,11-9 1-16,10-10 1 15,19-4 1-15,13-1 0 16,21-6-1-16,16 4 1 15,11 0-1-15,18 10 1 16,16-10-2-16,24 10 1 16,21 2-2-16,13 14 0 15,27 7-2-15,20 10 0 0,20 11-3 16,10 12 0-16,13 28-7 16,6 15 0-16</inkml:trace>
  <inkml:trace contextRef="#ctx0" brushRef="#br0" timeOffset="448462.599">2794 3495 12 0,'-11'-19'6'0,"1"23"3"16,2-4 6-16,3 5-14 15,2 7 1-15,-2 7 2 16,2 7 0-16,11 9-3 16,0 5 0-16,0 7 3 15,5 7 1-15,3 5-1 0,0-3 0 16,0 1-1-16,0-6 0 15,-3-4-2-15,0-9 0 16,-2-10 0-16,-3-7 0 16,2-6-4-16,-2-13 0 15,3-7-7-15,-6-11 1 16</inkml:trace>
  <inkml:trace contextRef="#ctx0" brushRef="#br0" timeOffset="449213.4579">2691 3516 27 0,'5'-24'13'0,"-15"17"-13"16,7 5 16-16,3-1-17 15,0 1 1-15,0 4 0 16,8 1 1-16,-6 2 1 15,4 2 0-15,7 2 0 16,11-2 1-16,5 5 1 16,8-5 0-16,3-2-1 15,10-1 1-15,8 1-2 16,6-5 1-16,10-7 1 16,5-5 0-16,3 3-1 15,-3-1 0-15,3-1-1 16,-2 1 1-16,2 1-1 15,-8 4 0-15,-5 5-2 0,-8 0 0 16,-6 2 0-16,-5 1 0 16,-7-3-1-16,-6 0 1 15,-5 4-1-15,-3 1 0 16,-6 2-1-16,4 5 1 16,-11 2-1-16,5 0 1 15,-10 3-1-15,2-1 1 16,0 8 0-16,3 6 1 0,2-4 0 15,6 7 0 1,8 5 0-16,-6 9 0 0,11 7 1 16,3 0 1-16,5 2 0 15,0-4 0-15,-5 0 0 16,-8-5 1-16,-9-5 0 16,-7-2 0-16,-8-5-2 15,-8-4 0-15,-10-3 0 16,-17-9 0-16,-7-5 0 15,-17-9 0-15,-17-10 0 16,-17 0 0-16,-2-4 0 16,-11-3 0-16,-8-2 0 15,0-2 0-15,-2 2 0 16,-3-1 0-16,2 6 0 16,9 0 0-16,7 4-1 15,-5-4 1-15,16-1-1 16,8 3 1-16,13 2-1 15,11-2 1-15,7 5-1 16,9-3 1-16,13 5-3 16,2-2 0-16,11 0-6 0,3 2 1 15,5 0-9-15,13 0 0 16</inkml:trace>
  <inkml:trace contextRef="#ctx0" brushRef="#br0" timeOffset="449964.0056">4310 4172 25 0,'-11'-14'12'0,"-36"-33"3"16,31 23 7-16,-10-13-19 15,-17-15 1-15,-4-7 1 16,-9-2 0-16,-13 2-7 15,3-2 0-15,0 9 4 16,-3 5 1-16,14 10-3 0,15 6 1 16,3 12-1-16,16 19 0 15,13 12-1-15,21 14 1 16,19 9 0-16,13 14 0 16,5 15 0-16,3 4 0 15,-3 0 0-15,0-11 0 16,-10-12 0-16,-11-6 1 15,-10-8 1-15,-17-10 0 16,-12-11-1-16,-11-15 1 0,-19-12 0 16,-13-15 1-16,-18-13-1 15,-1-2 0-15,-7-3-2 16,10 13 1-16,5 6-1 16,17 10 1-16,10 5-1 15,13 6 1-15,13 17-1 16,14 7 1-16,13 15-1 15,5 6 1-15,-2 0 0 16,-1 0 0-16,1-6 0 16,-6-3 0-16,-10-12 0 15,-3-5 0-15,-11-16 0 16,-21-9 0-16,-10-13 0 16,-19-4 0-16,0-2 0 15,-5 2 0-15,5 7-1 16,11 10 1-16,5 9-1 15,8 9 1-15,10 10 0 16,9 11 0-16,5 8-1 16,7-3 0-16,4-2-6 15,4-5 0-15,9-7-10 0,-8-7 0 16</inkml:trace>
  <inkml:trace contextRef="#ctx0" brushRef="#br0" timeOffset="450414.8917">3011 2855 37 0,'3'7'18'0,"2"35"-13"16,-2-30 20-16,2 9-25 15,5 5 1-15,4 9 2 16,-1 1 1-16,0-1-3 0,3-2 0 16,3-3 2-16,-1-4 1 15,1-5-1-15,-1-2 1 16,1-5-1-16,-6-7 0 16,0-4-3-16,3-3 1 15,-8 0-5-15,-3-5 0 16,-2-2-8-16,2-2 0 15,-2 2-3-15,-3-3 1 16</inkml:trace>
  <inkml:trace contextRef="#ctx0" brushRef="#br0" timeOffset="450599.7443">3252 3048 43 0,'-16'-3'21'0,"-45"-13"-21"15,45 11 41-15,-5 0-39 16,-5 3 0-16,-4 2 1 15,-1 2 0-15,2 6-5 16,2 1 1-16,-2 5 0 16,3 0 0-16,-6 3-6 15,8-3 0-15,0-2-8 16,3-1 1-16</inkml:trace>
  <inkml:trace contextRef="#ctx0" brushRef="#br0" timeOffset="450899.7749">3609 2937 27 0,'-13'5'13'0,"-24"16"-4"0,34-12 14 15,-8 3-22-15,-2 9 0 0,0 5 0 16,-3 5 1-16,-2 2-2 16,-1 0 0-16,3 0-2 15,3-3 1-15,5-2-8 16,0-6 0-16</inkml:trace>
  <inkml:trace contextRef="#ctx0" brushRef="#br0" timeOffset="451073.9138">3590 3243 42 0,'11'-21'21'0,"-45"11"-23"15,26 1 35-15,-11-5-32 16,-10-5 0-16,-8-2 0 15,-8-3 0-15,-8-4-2 16,-5 5 1-16,-8 1-11 0,-3 4 1 16,-5 1-2-1,5-2 0-15</inkml:trace>
  <inkml:trace contextRef="#ctx0" brushRef="#br0" timeOffset="488517.9323">2797 2777 20 0,'45'-21'10'0,"-3"-14"-10"0,-34 25 10 16,0-1-11-16,2-3 1 15,9-1-1-15,-3 1 0 16,0 3 1-16,8 1 0 16,5 1-1-16,0 2 0 15,10 0 0-15,12 7 0 16,7 0-1-16,8 7 1 0,5 4-1 15,14 6 1-15,5 4 0 16,8 3 0-16,3 1 2 16,7-1 0-16,3 4 0 15,-10 5 1-15,-1-2-1 16,-2 4 1-16,-11 7-2 16,-5 8 1-16,-5 1-1 15,-11 11 0-15,-10 1 0 16,-6 8 0-16,-2 16-1 15,-1 9 1-15,6 3 0 16,-2 14 1-16,-9-3-2 16,-2-2 1-16,-6-4 0 15,-10-8 0-15,-16-4 0 16,-14-10 1-16,-20-4-1 16,-14-10 1-16,-15-7 0 15,-19-2 0-15,-19-5 0 16,-7-4 0-16,-20 1-1 15,-7-6 1-15,-7-3-1 16,-12-6 1-16,3-8 0 0,3-9 0 16,-6-5-1-16,11-9 1 15,3-13 0-15,5-15 0 16,8-5-1-16,16-12 0 16,5-12 1-16,5-9 0 15,17-17 2-15,7-16 0 16,8-9 0-16,16-22 1 0,8-2-1 15,8-12 0 1,16 1-1-16,13 13 1 0,13 5-2 16,16 5 0-16,16 9-1 15,16 9 0-15,24 13 0 16,15 6 0-16,27 15-1 16,8 9 0-16,11 11-3 15,7 13 1-15,-2 18-6 16,21 21 0-16</inkml:trace>
  <inkml:trace contextRef="#ctx0" brushRef="#br0" timeOffset="519220.291">1072 3306 12 0,'5'-11'6'0,"-5"6"1"16,0 0 6-16,0 5-11 16,3 0 0-16,2 0 1 0,-3 3 0 15,4 1-3-15,2 1 0 16,5 4 3-16,-3 10 0 16,12 7 0-16,-1 9 0 15,8 8 0-15,-3 8 0 16,9 4 0-16,-3 3 0 15,5-1-1-15,-3 9 1 16,-2-3-1-16,-1-2 0 16,4-2-1-16,-6-5 1 15,-3-7-1-15,1 0 0 16,-11-7 0-16,-3-4 0 0,-5-6-1 16,-8-4 1-16,0-3-1 15,-8 1 1-15,-5 0-1 16,-3-6 1-16,0 1-1 15,-10-2 0-15,-6 1 0 16,-5-1 1-16,-14 2-1 16,4 0 1-16,-3-3-1 15,2-7 1-15,11 1-1 16,3-3 1-16,2-7 0 16,8 2 0-16,-5-4-1 15,2-3 1-15,1-4 0 16,-1-8 0-16,4-4 0 15,-6 0 0-15,-1-7 0 16,-1-3 0-16,-6-4-1 16,0-3 1-16,0-2-1 15,5 3 0-15,-3-1 0 16,4 0 0-16,-1 1 1 16,3 1 0-16,0 6 0 0,8-1 0 15,-3 3 0-15,8 0 1 16,-5 0 0-16,5 6 0 15,3-1-2-15,-3-5 1 16,3 0-1-16,5-3 1 16,0 0-1-16,8-2 1 15,0 3 0-15,5-5 1 16,3 4 0-16,16 5 0 0,5 0 0 16,3 0 0-16,10 3 0 15,13-3 0-15,12 2-2 16,7 6 1-16,-8 4-1 15,3 2 1-15,-1-2-1 16,-4 7 0-16,-11 0-5 16,-8 2 1-16,-8 0-8 15,-13 5 0-15,-11 0-5 16,-5-2 0-16</inkml:trace>
  <inkml:trace contextRef="#ctx0" brushRef="#br0" timeOffset="520300.6686">833 3593 18 0,'19'0'9'0,"-8"24"2"16,-6-12 6-16,11 11-12 16,0 3 0-16,13 9 2 15,0 5 0-15,0 12-10 16,3 2 1-16,5-2 6 15,2 0 0-15,-4-12-3 16,-6-5 0-16,-5-9-1 16,-3-5 1-16,-13-7-2 15,-8-9 1-15,-13-12 0 16,-3-10 0-16,-8-11-1 0,-5-5 0 16,0-2 0-16,-3 2 1 15,-2 2-1-15,2 5 1 16,8 5-1-16,3 5 1 15,5 6 0-15,3 10 1 16,13 5-1-16,5 9 1 16,6 12 0-16,4 5 0 15,7 2 0-15,-7 4 0 16,4-2-1-16,-8-6 1 16,-3-8 0-16,-1-5 0 0,-7-13 0 15,-10-15 0-15,-3-12-1 16,-16-18 1-16,-3-12 0 15,-5-3 0-15,-8-6-1 16,0-5 1-16,2 7-1 16,17 4 1-16,0 15 1 15,10 9 0-15,8 14 0 16,8 19 1-16,16 17 0 16,13 16 0-16,10 6-1 15,12 16 1-15,-1 10-2 16,-2 6 1-16,2-5-1 15,-10-12 0-15,-3-9 0 16,-8-8 0-16,-8-13-1 16,-13-8 1-16,-8-16-1 15,-13-9 0-15,2-19-1 16,-10-17 1-16,-3-7-1 16,-10 3 0-16,4-5 0 15,7 7 1-15,7 4 0 0,3 13 0 16,13 6 0-16,15 17 0 15,12 17 0-15,18 11 0 16,10 14 0-16,9 14 1 16,-8-2-1-16,-6-4 0 15,-5-1 0-15,-16-7 1 16,-13-11-1-16,-14-19 1 16,-12-10-1-16,-14-21 1 0,-13-12-1 15,-8-6 0-15,-5-15-1 16,-3-9 0-16,0-5-5 15,0 7 0-15,11 7-9 16,13 10 0-16</inkml:trace>
  <inkml:trace contextRef="#ctx0" brushRef="#br0" timeOffset="713071.4037">13123 6952 7 0,'11'-10'3'0,"0"3"2"15,-6 3 3-15,0 1-7 16,6 1 1-16,-1-5 0 15,1 5 1-15,-1 2-4 16,4 0 1-16,-1 2 1 16,-3 5 0-16,1-2 0 15,0 4 1-15,-3 3-1 16,0 7 1-16,-3 2 0 16,0 0 0-16,0 5 0 15,3 4 0-15,0 1-1 16,0 7 0-16,0 6 0 0,0-1 0 15,0-1-1-15,0 0 1 16,3-2-1-16,-1-4 0 16,1-6 0-16,-1-2 0 15,1-2 0-15,-1-5 1 16,1 1 0-16,2-6 1 16,0-4 0-16,9-3 0 0,-1-2 0 15,5-2 0 1,1-3 0-16,7-2 0 0,6 0-1 15,2 0 0-15,3 0-1 16,3 0 1-16,7 0-2 16,9-2 1-16,5 0 0 15,5-1 1-15,2 1-1 16,6-5 1-16,11 0-1 16,2 0 1-16,6 0 0 15,5-3 0-15,13 3 0 16,-3 2 0-16,9 3-1 15,9-3 1-15,1 3-1 16,11 0 1-16,-1-3-1 16,9 3 0-16,10-3 0 15,-3 0 0-15,6-2 0 16,-6-2 1-16,17 4-1 16,-4 3 0-16,12 2 1 15,1 0 0-15,4 0-1 16,5 4 0-16,2-6 0 0,-2 2 0 15,2-2 0-15,1 2 1 16,-1 0-1-16,3 0 0 16,3 7 0-16,0 2 0 15,-1-4-1-15,6-3 1 16,-2 5-1-16,2 3 1 16,-3 1-1-16,3 1 1 15,-8 2-1-15,-2-2 1 16,-14 0 0-16,0-3 0 0,-13 1 1 15,3-3 0-15,-6 0 0 16,-13 5 0-16,0-5 0 16,-7-3 1-16,-15 3-2 15,-1-4 1-15,-14-3-1 16,0 0 1-16,-19 0-1 16,-10-3 0-16,0-1 0 15,-8-1 1-15,-8-2-1 16,1-3 1-16,-9 1 0 15,-5 2 0-15,-11 0 0 16,3 0 0-16,-6 2-1 16,1 1 1-16,-3-1-1 15,-5 2 1-15,-3 1-1 16,0 0 0-16,-6-1 0 16,-1-1 0-16,-7-1 0 15,-4-4 0-15,-3 2 0 16,-14-5 0-16,-4-12 0 15,-14-6 0-15,-5-15 0 16,-11-7 0-16,-10-9-5 0,5-5 1 16,0-16-8-16,0-17 0 15</inkml:trace>
  <inkml:trace contextRef="#ctx0" brushRef="#br0" timeOffset="732634.3026">17470 10103 11 0,'0'3'5'0,"-5"-6"-5"16,3 1 6-16,-4-5-7 15,-2 0 1-15,-2-3 1 16,-4-1 0-16,1-6-2 15,0 5 1-15,0-2 0 16,-6-7 1-16,9 2-1 16,-1 1 1-16,6 1 0 15,5 3 1-15,2 5 0 16,4 6 1-16,-1 6 0 16,6 11 0-16,-1-5 0 15,3 8 0-15,1 1-1 16,-4 3 0-16,1 1-1 15,-3-4 1-15,0-1 1 16,0-8 0-16,0-4 0 16,0-5 0-16,-1-5 0 15,-1-2 0-15,-1-4-1 0,-2-1 0 16,-3 2-4-16,-3-1 0 16,-5 4-6-16,-2 2 1 15,-6 0-2-15,0 3 0 16</inkml:trace>
  <inkml:trace contextRef="#ctx0" brushRef="#br0" timeOffset="1.46093E6">17431 10134 17 0,'10'-14'8'0,"-4"-14"-4"15,-4 18 8-15,1 1-8 16,0-3 0-16,-1 0 2 16,-2 3 1-16,0-1-10 0,-2 3 1 15,-4 3 5-15,-2-1 1 16,-2 5-2-16,-3 5 0 15,-1 4-1-15,4 5 1 16,2 7 1-16,2 3 0 16,6 6 0-16,6-4 1 15,7 2 0-15,6-2 0 16,2-4 0-16,3-6 1 16,-1-7-1-16,1-4 0 0,0-5-1 15,-3-7 1-15,-2-9-2 16,-3-6 1-16,-9-6-3 15,-4 0 1-15,-6 0-1 16,-2 0 0-16,-5 6-1 16,-1 4 1-16,-2 3-1 15,-3 4 0-15,0 4 0 16,-3 4 0-16,4 6 1 16,1 6 1-16,4 5 0 15,5 5 0-15,5 2 1 16,5 5 0-16,5 2 0 15,6 0 1-15,3-4-1 16,2-5 1-16,0-3-1 16,0-9 1-16,3-4-1 15,-5-8 0-15,-1-7-1 16,-7-7 1-16,-3 3-2 16,-8-3 1-16,-6 3-3 0,-4-1 1 15,-3 3-5-15,-1 5 1 16,-4 2-4-16,-6 7 1 15,3 4-7-15,0 6 0 16,-1 6-2-16,-1 3 1 16</inkml:trace>
  <inkml:trace contextRef="#ctx0" brushRef="#br0" timeOffset="1.48881E6">13430 7994 28 0,'-8'-10'14'0,"3"1"-6"0,5 9 15 0,-3 2-20 16,3 5 1-16,-2 7 2 15,2 19 1-15,0 14-8 16,5 5 1-16,0 12 6 16,1 16 0-16,-4 2-1 15,1 5 1-15,0-7-1 16,-1-3 0-16,-2 1 0 16,0 0 0-16,-2-10-2 15,-1-7 1-15,0-7-2 16,1-7 0-16,2-12-4 15,0-6 0-15,-3-8-8 16,0-7 1-16,1-5-9 16,-1-9 0-16</inkml:trace>
  <inkml:trace contextRef="#ctx0" brushRef="#br0" timeOffset="1.49021E6">12472 8673 31 0,'6'-14'15'0,"-6"7"-8"15,0 2 15-15,0 1-21 16,2-1 0-16,1 0 2 15,2 3 0-15,3 2-3 16,3 0 1-16,2 2 1 16,3 3 1-16,5 0 0 15,3-1 0-15,5 4 0 16,8-1 0-16,3 0-1 16,10 0 0-16,8-3 1 15,6 6 0-15,10-8-1 16,8 3 1-16,13-3-1 0,6 1 0 15,7-3 0-15,11 0 0 16,8 2-1-16,5 0 0 16,11-2-1-16,6 3 1 15,9-6-1-15,9 3 1 16,8-2-1-16,5 0 1 16,5-3-1-16,8 0 0 15,3 0 0-15,7 1 1 16,-2-1-1-16,1 3 0 0,-4-3 0 15,0 0 1-15,1-2-1 16,-1 5 0-16,3-3 0 16,0 3 1-16,1-5-1 15,-7 2 1-15,6 0-1 16,-5 3 1-16,5-3-1 16,-5 3 1-16,3-3-1 15,-4 1 0-15,-2-4 0 16,-2 1 0-16,-3 3 0 15,-3-3 0-15,-2 2 0 16,-9-4 0-16,3-1 0 16,-5 1 0-16,-2-3 0 15,-11 0 0-15,-6-4 0 16,6-1 1-16,-14 1-1 16,-2 2 1-16,3 2 0 15,-14 3 0-15,6-1 0 16,-4 3 0-16,-1 2 0 0,2 3 0 15,-6 0-1-15,4 2 1 16,-6 2 0-16,-8 0 0 16,0 1 0-16,-5-1 0 15,-9 3-1-15,-7-3 1 16,5 3 0-16,-5 0 0 16,-16-1-1-16,6 3 1 15,-6-4-1-15,-13-3 0 16,-3 2 0-16,-8 0 1 0,-11-4-2 15,-4 0 1 1,-11 2-6-16,-11-3 1 0,-13 1-12 16,-8 2 1-16,-6-5-3 15,-9 10 0-15</inkml:trace>
  <inkml:trace contextRef="#ctx0" brushRef="#br0" timeOffset="1.49171E6">22871 7925 24 0,'0'-14'12'0,"0"12"-13"15,0 2 14-15,-3 0-11 16,0-2 0-16,1 4 4 15,-1 5 0-15,0 7-6 0,1 7 0 16,2 15 6 0,2 11 0-16,4 11 0 0,2 1 1 15,7 9-1-15,-1 15 1 16,-1-1-2-16,-2-2 0 16,2 2-1-16,-5-4 0 15,-3 0-2-15,0-6 1 16,-2-6-2-16,0-5 0 15,-3-4-1-15,0-15 1 16,0-2-6-16,0-4 1 16,-3-6-12-16,-5 1 0 0,-11-13 0 15,4-1 0-15</inkml:trace>
  <inkml:trace contextRef="#ctx0" brushRef="#br0" timeOffset="1.49551E6">15647 6851 16 0,'-2'0'8'0,"-11"9"2"0,13-2 8 15,0 5-16-15,2 9 1 16,9 10 4-16,2-1 1 16,3 5-10-16,5 5 1 15,6 5 5-15,-6 2 1 16,-3 3-3-16,-2-6 1 16,-5-4-9-16,-6-4 0 15,-2-6-4-15,-1-6 0 16</inkml:trace>
  <inkml:trace contextRef="#ctx0" brushRef="#br0" timeOffset="1.49615E6">17963 6959 30 0,'15'-14'15'0,"25"0"-12"0,-24 11 24 0,8 6-27 15,5 1 1-15,8 3 2 16,3 5 0-16,-1 5-3 16,-2 4 0-16,-5 0 2 15,-5 2 1-15,-12 3-1 16,-7 0 0-16,-8 0-1 16,-13 0 1-16,-5 0-1 15,-6-10 1-15,3-2 0 16,2-9 0-16,3-5-1 15,6-2 1-15,10-5 0 16,13 0 0-16,13 0 0 16,9 0 1-16,15 4-1 15,8 1 0-15,6 2-1 16,7 2 1-16,-5 3-1 16,-2 2 0-16,5 2-5 15,-11-2 0-15,-5 5-5 16,-6 0 0-16,-2-3-7 15,-5 5 1-15</inkml:trace>
  <inkml:trace contextRef="#ctx0" brushRef="#br0" timeOffset="1.49681E6">20206 6900 23 0,'-5'-9'11'0,"8"-3"-3"16,-1 5 11-16,6-5-17 16,8 0 1-16,3-2 2 15,7 0 1-15,8 2-7 16,1 5 1-16,2 3 4 15,5 1 0-15,-2 6-2 16,-6 4 1-16,-5 7-2 0,-5 5 1 16,-5 2-2-16,-9 0 1 15,-10 5-1-15,-5 0 0 16,-8-1 0-16,-6-3 1 16,3-1-1-16,3-5 1 15,3-4-1-15,2-3 1 16,2-1-1-16,14-1 1 15,11 0-1-15,10-3 1 16,8 3 0-16,13 3 0 0,0 4 0 16,1 2 0-16,-1 6 0 15,-2 3 0-15,-9 4 1 16,-10-1 0-16,-13 0-1 16,-13 0 0-16,-14-2 0 15,-12-2 0-15,-17-6 0 16,-8 4 0-16,-7-4-4 15,-1-1 0-15,9-10-7 16,7-2 1-16,8-1-5 16,11 1 0-16</inkml:trace>
  <inkml:trace contextRef="#ctx0" brushRef="#br0" timeOffset="1.49737E6">22029 6853 30 0,'-10'-2'15'0,"-12"30"-11"15,22-19 22 1,0 20-23 0,0 1 0-16,6-2 1 15,-4 1 1-15,4-4-7 16,-1 1 1-16,3-5 5 16,0-2 1-16,2-7-2 15,4-3 1-15,2-4-1 16,5-5 0-16,10-7-1 15,1-2 1-15,3-3-2 16,4 0 0-16,4-4-1 16,-1 2 1-16,-2-1-3 0,-1 4 1 15,-2 1-5-15,0 3 1 16,-2 3-8-16,-9 1 1 16,-7 6-3-16,-9-1 1 15</inkml:trace>
  <inkml:trace contextRef="#ctx0" brushRef="#br0" timeOffset="1.49752E6">22421 6978 45 0,'0'-3'22'0,"-5"27"-21"0,5-12 45 0,0-1-45 16,5 11 1-16,-3 6 1 16,4 5 0-16,-4 16-8 15,9 0 0-15,0 3-9 16,15 7 1-16</inkml:trace>
  <inkml:trace contextRef="#ctx0" brushRef="#br0" timeOffset="1.51959E6">22013 8055 24 0,'-16'-10'12'0,"-2"-6"-5"16,15 11 12-16,3-2-15 15,0 0 0-15,3 0 2 16,2 2 0-16,3 8-7 16,3 4 0-16,-1 12 6 15,4 16 1-15,-6 7-1 16,7 5 0-16,-1 10-1 16,-4 13 0-16,-5 5-1 15,3-2 1-15,3-2-3 16,-6-10 1-16,-2-2-2 15,0-7 0-15,-3-8-3 16,0-13 0-16,-3-10-4 0,-2-12 1 16,-3-13-6-16,0-8 0 15,0-14-3-15,-3-14 1 16</inkml:trace>
  <inkml:trace contextRef="#ctx0" brushRef="#br0" timeOffset="1.51985E6">22177 8147 38 0,'29'0'19'0,"-13"21"-21"0,-13-14 36 0,-3 7-30 15,-3 9 0-15,-5 6 3 16,6 8 1-16,-6 6-10 16,-3 8 1-16,1 1 5 15,-4-3 1-15,4-2-3 16,5-4 0-16,-1-8-2 15,4-4 0-15,2-5-2 16,2-12 0-16,1-3-4 16,2-4 1-16,1-11-4 15,-1-10 1-15,-3-10-6 16,-2-9 0-16</inkml:trace>
  <inkml:trace contextRef="#ctx0" brushRef="#br0" timeOffset="1.52007E6">22159 8104 44 0,'18'-12'22'0,"-7"24"-18"0,-11-2 39 16,0 6-40-16,0 10 1 15,-3 7 1-15,1 2 1 16,-4 7-8-16,4 3 1 16,-4 7 5-16,-1-3 1 15,7 1-3-15,-3-6 1 16,0-6-4-16,1-5 1 15,4-10-5-15,-2-6 0 16,3-12-7-16,0-8 0 16,2-11-6-16,3-12 0 0</inkml:trace>
  <inkml:trace contextRef="#ctx0" brushRef="#br0" timeOffset="1.52031E6">22386 8045 46 0,'37'0'23'0,"-29"36"-21"15,-8-22 40-15,0 9-39 16,-2 10 0-16,-4 5 3 16,-1 14 0-16,-1 13-8 15,0 4 1-15,0-1 4 16,2-5 0-16,4-4-1 16,4-5 1-16,6-7-4 15,3-9 1-15,0-8-4 16,4-13 1-16,4-10-5 15,-9-9 1-15,9-10-7 16,-8-7 1-16,-3-9-3 16,-1-5 0-16</inkml:trace>
  <inkml:trace contextRef="#ctx0" brushRef="#br0" timeOffset="1.5207E6">22632 8038 15 0,'0'14'7'0,"-2"5"5"16,4-12 5-16,4 0-11 16,-4 7 1-16,9 5 7 15,0 5 0-15,-3 11-15 16,7 5 1-16,-1 12 10 16,1 7 1-16,-1 9-3 15,-4 2 1-15,1-6-4 16,-3-1 0-16,-6-1-2 15,-2 1 0-15,-7-4-5 16,1-5 0-16,-2-7-15 16,3-7 1-16,13-5-2 0,3-18 0 15</inkml:trace>
  <inkml:trace contextRef="#ctx0" brushRef="#br0" timeOffset="1.55139E6">17910 8904 35 0,'5'-7'17'0,"3"-7"-15"15,-8 14 17-15,5-3-19 16,0 3 0-16,3-2-1 16,0 0 1-16,-2 2-2 15,2 0 0-15,-8 0-7 16,2 2 1-16</inkml:trace>
  <inkml:trace contextRef="#ctx0" brushRef="#br0" timeOffset="1.55172E6">18804 9052 39 0,'5'-26'19'0,"-2"17"-24"16,-3 4 32-16,0 3-28 16,-3-1 1-16,3 1-7 15,0 2 1-15,0 0 0 16,0 2 0-16</inkml:trace>
  <inkml:trace contextRef="#ctx0" brushRef="#br0" timeOffset="1.552E6">20939 8800 19 0,'37'-9'9'0,"-16"0"-10"16,-13 4 7-16,0 0-7 15,-2 0 1-15,-1 3 1 16,0-3 0-16,0 3-2 16,1 0 0-16,-1 4-3 15,-2 5 0-15</inkml:trace>
  <inkml:trace contextRef="#ctx0" brushRef="#br0" timeOffset="1.5522E6">20394 8958 29 0,'-24'5'14'0,"-31"-8"-42"0,39 6 28 16,-11 6-4-16,-4 0 1 15</inkml:trace>
  <inkml:trace contextRef="#ctx0" brushRef="#br0" timeOffset="1.55236E6">18674 9010 35 0,'-31'-3'17'0,"-12"17"-42"16,30-9 35-16,-8 2-19 16,-6 3 0-16</inkml:trace>
  <inkml:trace contextRef="#ctx0" brushRef="#br0" timeOffset="1.55253E6">17275 9120 39 0,'-80'-26'19'0,"-2"19"-26"0,72 5 39 16,-33 4-36-1,-15 3 1-15,-8-3-13 0,-13 1 0 16,-6 4 15-1,-13-3 1-15</inkml:trace>
  <inkml:trace contextRef="#ctx0" brushRef="#br0" timeOffset="1.55269E6">15076 9019 30 0,'-64'-14'15'0,"-25"9"-17"0,67 3 27 15,-4 2-27-15,-9 0 0 0,-2 2-10 16,-2 1 0-16,-6 4 10 16,0-3 1-16</inkml:trace>
  <inkml:trace contextRef="#ctx0" brushRef="#br0" timeOffset="1.55284E6">13790 8991 37 0,'-29'-40'18'0,"-5"21"-25"16,26 14 36-16,-3 3-38 15,0 2 0-15,4 5-10 16,9-3 0-16</inkml:trace>
  <inkml:trace contextRef="#ctx0" brushRef="#br0" timeOffset="1.55538E6">23421 7660 17 0,'-5'-5'8'0,"10"21"1"16,-10-16 9-16,5 8-14 16,-6 3 1-16,-2 8 2 15,6 2 0-15,-4 7-9 0,4 3 0 16,-3 7 6-16,5-3 1 16,0-2-2-16,5 0 0 15,-3-7-1-15,6-3 0 16,0-4 2-16,3-10 0 15,0-4-1-15,4-5 0 16,4-7-1-16,-1-2 1 16,4-5-1-16,-1-3 1 15,0 5-3-15,-3 1 0 16,4 1-3-16,-7 1 0 16,4-1-5-16,-8 3 1 0,-3-2-8 15,-1 2 1-15</inkml:trace>
  <inkml:trace contextRef="#ctx0" brushRef="#br0" timeOffset="1.5556E6">23656 7770 40 0,'14'7'20'0,"-9"17"-22"16,-5-17 32-16,3 7-28 15,-3 0 1-15,0 0 1 16,0 5 0-16,0 7-5 15,-3 2 1-15,-2 3 2 16,-1 2 0-16,-2 4-1 16,0 1 1-16,1-5-4 15,-1-3 0-15,0-4-6 0,2 0 1 16,-2-5-6-16,8 0 0 16</inkml:trace>
  <inkml:trace contextRef="#ctx0" brushRef="#br0" timeOffset="1.55595E6">23924 7794 34 0,'13'-10'17'15,"-26"15"-19"-15,10-3 26 0,-8 1-21 16,3 1 0-16,-2 6 3 15,-3 6 1-15,7 3-8 16,4 2 1-16,4 5 4 16,4 2 1-16,7 1-1 15,-3-4 0-15,12 1-1 16,1-2 1-16,4-10-1 16,5-5 0-16,-9-9 0 15,4-9 0-15,-9-3-2 16,1-7 1-16,-11 1-3 15,-13-4 0-15,-3 1-5 16,-13 2 1-16,-9 3-5 16,-9 7 0-16,-12 4-7 15,-1 7 1-15</inkml:trace>
  <inkml:trace contextRef="#ctx0" brushRef="#br0" timeOffset="1.55667E6">21897 8147 35 0,'5'-22'17'0,"14"-6"-20"0,-11 16 27 15,5 1-23-15,5-3 0 16,6-1 0-16,3-1 1 16,2 4-2-16,3 0 0 15,10 1 1-15,-2 1 0 16,5 3-1-16,0 2 1 16,5 5-1-16,-5 5 0 0,-6 5 0 15,4 6 0 1,-4 10 0-16,4 5 0 0,-6-3 0 15,-3 0 1-15,-2-2-1 16,-6 0 1-16,-2-3-1 16,-5 1 0-16,-3-5 1 15,0-1 0-15,-3-1-1 16,-3-8 0-16,-2-2 0 16,0 0 1-16,-2-2-1 15,1 0 1-15,1-1-4 16,3 1 1-16,-6-2-4 15,1-1 1-15,-1 0-6 16,-2 1 1-16</inkml:trace>
  <inkml:trace contextRef="#ctx0" brushRef="#br0" timeOffset="1.55708E6">22765 8226 24 0,'29'-16'12'0,"3"11"-13"0,-24 3 16 16,-1 0-15-16,12-1 1 15,-8 3 1-15,-3 0 0 16,-1-2-2-16,1-3 0 16,0-2 1-16,-5 0 0 15,-3-2 0-15,-3-3 0 0,1 3-1 16,-4-3 0-16,-2 0 0 15,1 3 0-15,-1-1 0 16,0 1 0-16,2 4 0 16,4 0 0-16,4 8 1 15,4 4 0-15,2 5 1 16,0 4 0-16,-1 5-1 16,1 5 1-16,6 5 0 15,-6-6 1-15,0 1-2 16,-3 3 0-16,-5-6-1 15,-5-2 1-15,-3-2 0 16,-14-2 0-16,-9-3-4 16,-12-5 0-16,-4-2-7 15,-6-5 1-15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0-28T18:31:18.17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7599 3709 17 0,'2'-10'8'0,"-7"5"-7"0,3 5 9 15,-4 0-10-15,-4 0 1 16,-9 0 1-16,-2 3 0 16,-3-1-2-16,6 1 0 15,-22 1 1-15,-5 3 1 16,3-2-1-16,-9-3 1 0,-4 3-1 16,-6 2 1-16,-10 0 0 15,-6-4 1-15,-5-1 0 16,-6-2 1-16,-9 0-1 15,-4-2 0-15,-10 4 1 16,0-2 0-16,-3-5-1 16,-13 5 0-16,0 3-1 15,0-3 0-15,-8 0 0 16,5 2 0-16,6-2-2 16,0-2 1-16,10 4-4 15,8-2 1-15,6 0-9 16,15-2 1-16,6-1-1 15,18-4 0-15</inkml:trace>
  <inkml:trace contextRef="#ctx0" brushRef="#br0" timeOffset="1260.1438">8861 4607 12 0,'-16'-5'6'0,"-21"1"-5"15,24 1 6-15,-6 3-6 16,-5 0 1-16,-7 5 1 15,-12-3 0-15,-2 3-4 16,-8 0 0-16,-13 2 2 16,-2 0 1-16,-12 0-1 15,1-2 1-15,-6-3 0 16,0 0 0-16,-2-2 0 16,2-2 0-16,1-5 0 15,-4 0 1-15,9 2-2 16,0 3 0-16,2-1-6 0,6 3 1 15,-6 5-3-15,13 0 1 16</inkml:trace>
  <inkml:trace contextRef="#ctx0" brushRef="#br0" timeOffset="163869.8616">1278 764 11 0,'0'0'5'0,"-8"-14"-4"15,3 7 6-15,-3 0-7 16,0 2 0-16,0 3 0 15,0-1 0-15,-5 6 0 16,5 1 0-16,-5 6 1 16,5 6 1-16,-6 3 0 15,4 7 0-15,-3 0 0 16,-3 12 1-16,0 11 0 16,-5 7 0-16,5 3-1 15,-8 14 1-15,-10 9 0 16,2 5 0-16,3 12-1 15,5-2 0-15,3 13 1 16,5 3 0-16,8 16-1 16,8 5 1-16,8 12-1 15,8 9 0-15,13 3 0 16,-5 2 0-16,13 5-2 16,13 2 1-16,3 0-2 15,16-3 0-15,-3-4-3 0,-5-5 0 16,-3-6-6-16,16-8 1 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0-28T18:34:31.63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3265 4997 23 0,'0'3'11'0,"-13"-20"-4"15,13 17 12-15,-3-2-16 16,0 2 1-16,1 2 1 16,-3 1 0-16,2 6-6 15,3 10 1-15,0 11 5 16,5 13 0-16,0 11 1 16,6 0 0-16,5 14 0 15,-6 14 0-15,9 10-1 0,-11-5 1 16,3 10-2-16,-1-1 0 15,-2 3-2-15,3-7 0 16,-3-3-1-16,0-4 1 16,-1-1-1-16,1-11 0 15,-2-7-6-15,-1-10 1 16,3-6-13-16,-5-8 1 16,2-11-1-16,0-17 0 15</inkml:trace>
  <inkml:trace contextRef="#ctx0" brushRef="#br0" timeOffset="9683.5003">3310 5792 25 0,'-5'-18'12'0,"-3"20"-11"16,2-2 12-16,4-5-12 16,-1 3 1-16,3-3 2 15,0 5 1-15,5-5-5 16,6 1 0-16,-3 1 3 15,3 1 0-15,4 0 0 16,7 4 0-16,4 0-1 16,3-2 1-16,3 3-1 15,10-1 1-15,8-2-1 16,3 0 1-16,11-2-1 0,10-1 1 16,11 1-1-16,7-3 1 15,9-2-2-15,18 3 0 16,3-6 0-16,13 3 0 15,10-2-1-15,11-3 0 16,11-2 0-16,10-3 1 16,11 3-1-16,5-7 1 15,6 0-1-15,7 0 1 16,8 0-1-16,11 4 1 0,11-2 0 16,10 3 0-1,-6 2-1-15,14 0 1 0,8 7-1 16,3-1 1-16,-3 4-1 15,8 4 1-15,5 0-1 16,3 0 0-16,7 2 0 16,-1 3 1-16,9 0-1 15,-4 2 1-15,12 2-1 16,-4 0 0-16,15 1 0 16,-8-5 1-16,6 4-1 15,-6 3 1-15,0-8-1 16,-7 1 1-16,-9 7 0 15,-5-5 1-15,-5 2-1 16,-8 3 0-16,0-5 0 16,2 3 0-16,-2-6 0 15,-3-1 0-15,-5 4-1 16,8-7 0-16,-11 0 1 16,-7 2 0-16,2-4 0 0,-8 2 0 15,-3 2-1-15,-5-2 0 16,3 2 1-16,-13 3 0 15,2 0-1-15,-3-1 0 16,-2 11 0-16,-3-4 0 16,-7 3 0-16,2 3 0 15,-11-1-1-15,1 3 1 16,-12 2 0-16,-4-7 0 16,-1 3 0-16,-4 2 1 0,-7 2-1 15,-4 2 1-15,-6-1-3 16,1-1 1-16,-19 2-6 15,-11-6 0-15,-16 4-10 16,-18-9 0-16</inkml:trace>
  <inkml:trace contextRef="#ctx0" brushRef="#br0" timeOffset="12206.5197">2738 5806 12 0,'-18'0'6'0,"10"0"-6"0,8 0 6 16,-5 5-7-16,-1-3 1 15,1 1 0-15,0 2 1 16,-8-1-1-16,2 3 0 15,0 3 1-15,1 4 1 0,2 0 1 16,0 2 0-16,-3 3 0 16,6 2 0-16,0 5 1 15,0-2 0-15,2 2 0 16,-5 4 0-16,0-4-1 16,3 5 1-16,5-1 0 15,5-6 0-15,3-3 0 16,3 0 0-16,4-2-1 15,4-3 1-15,-3-4-1 16,8-5 0-16,5-4 0 16,5-6 0-16,0-9-1 15,1-6 0-15,-3-8-1 16,-1-7 1-16,-4-10-1 16,-3 1 0-16,-11-3-1 15,-13 8 1-15,-8 6-2 16,-16 8 0-16,-8 4-1 15,-2 2 1-15,-8 8-1 16,-6 4 1-16,-5 8-4 0,5 8 1 16,1 8-8-16,10 7 1 15</inkml:trace>
  <inkml:trace contextRef="#ctx0" brushRef="#br0" timeOffset="13242.228">5186 5002 23 0,'8'-7'11'0,"-3"9"-5"0,-5-2 7 0,0 3-9 16,0 1 1-16,0 4 3 15,3 3 0-15,-1 6-9 16,1 4 0-16,2 12 8 16,1 4 1-16,-1 6-3 15,0-1 1-15,0 0-1 16,3 3 1-16,0 2-2 15,0 14 1-15,-2 3-3 16,-1-8 1-16,0 3-1 16,-2-7 1-16,-3 0-4 15,0-1 0-15,0 6-8 16,2 2 0-16,9-5-8 16,13-10 1-16</inkml:trace>
  <inkml:trace contextRef="#ctx0" brushRef="#br0" timeOffset="15823.9455">5300 6331 14 0,'-3'-2'7'0,"8"-1"6"15,-5 3-4-15,3-2-8 16,-3 2 0-16,0 0 0 16,-3 0 1-16,3 0-2 15,-2 0 0-15,-4 2 1 16,1 1 1-16,-6 1-1 15,-7 1 1-15,-1 2 0 16,-4 0 0-16,-9 5-1 16,-5 4 0-16,0 1 0 15,2 2 0-15,4-1 0 16,4-1 0-16,3-1-1 16,6-2 1-16,5-2 0 15,5 0 1-15,8-5 0 0,5-2 0 16,8-1-1-16,11 1 1 15,8-3-1-15,5 3 1 16,8 0 0-16,5 2 0 16,0-2-1-16,-7 4 1 15,-9 3-1-15,-5 2 1 16,-5 0-1-16,-8-2 0 16,-6 4 0-16,-7 1 0 15,-3 2 0-15,-11 2 0 0,-7 5 0 16,-6-1 1-16,-2-3-4 15,5-6 1-15,-1 1-5 16,4-3 1-16,5-3-7 16,5-1 0-16</inkml:trace>
  <inkml:trace contextRef="#ctx0" brushRef="#br0" timeOffset="16108.6725">5591 6180 34 0,'-3'14'17'0,"6"29"-11"0,-1-24 26 16,1 4-28-16,-3 15 0 15,3 9 1-15,-1 7 0 16,1-5-7-16,2 5 1 16,0 0 1-16,3 5 1 15,0 0-10-15,0-5 1 16,3-7-5-16,-6-14 0 16</inkml:trace>
  <inkml:trace contextRef="#ctx0" brushRef="#br0" timeOffset="17100.2789">9028 5096 30 0,'0'-12'15'0,"5"27"-18"16,-2-4 22-16,-1 10-16 16,1 12 1-16,-1 5 1 15,-2 4 1-15,3 5-7 16,0 5 0-16,-1 14 4 15,1 2 1-15,-3-2-2 16,5-5 1-16,1 0-4 16,-4-2 1-16,4 2-9 15,-1 3 1-15,5-3-4 16,4-7 1-16</inkml:trace>
  <inkml:trace contextRef="#ctx0" brushRef="#br0" timeOffset="17670.9404">8861 6456 36 0,'26'-36'18'0,"-12"43"-24"16,-14-7 34-16,2 3-27 15,-2 4 1-15,-2-3 2 16,-4 6 0-16,-4 2-4 15,-9 4 1-15,-7 1 3 16,-3-3 0-16,0 4-1 16,2 1 0-16,1-5-1 15,4 0 1-15,7-2-3 16,7-2 1-16,8-3 0 16,8-3 0-16,13-1-1 15,10 1 0-15,7 1 0 16,9 2 0-16,6 0 0 15,-3 0 0-15,3 7 0 0,-5 3 1 16,-6 4-1-16,-10 5 0 16,-8 2 1-16,-14 0 0 15,-10 1 0-15,-10 4 0 16,-11-8 0-16,-14 4 0 16,-2-6-1-16,0-2 1 15,-3-4-6-15,1-5 0 16,10-3-10-16,5-2 1 15,11-2-1-15,7-3 0 0</inkml:trace>
  <inkml:trace contextRef="#ctx0" brushRef="#br0" timeOffset="18271.9726">9163 6303 34 0,'23'-19'17'0,"17"14"-22"0,-27 8 32 16,6 4-24-16,5 7 0 0,2 7 2 15,6 12 1 1,-6 9-8-16,-5 5 1 0,-5 0 4 16,-5 3 0-16,-6 1-1 15,-7 1 1-15,-6 2-1 16,-3-7 0-16,-2-9 0 16,0-10 0-16,-1-9 0 15,6-10 1-15,6-9-2 16,7-12 0-16,14-4 1 15,-4 4 0-15,28-14-1 16,10 3 1-16,0 2-1 16,7 7 0-16,4-1 0 15,-1 4 1-15,-2 4-3 16,-5 0 1-16,-6 2-5 16,-10 0 0-16,-11 3-4 15,-13 0 0-15,-16 2-7 16,-8 2 1-16</inkml:trace>
  <inkml:trace contextRef="#ctx0" brushRef="#br0" timeOffset="18826.7881">10872 5162 34 0,'13'-7'17'0,"11"63"-16"0,-16-41 25 16,0 8-23-16,2 8 0 16,1-1 3-16,-1 8 1 15,-2 9-9-15,-2 5 1 16,-1 2 5-16,-2-3 0 15,-1 4-2-15,4-11 0 16,-4-1-8-16,1-1 1 16,-6-2-8-16,8 2 0 15</inkml:trace>
  <inkml:trace contextRef="#ctx0" brushRef="#br0" timeOffset="19787.5315">11120 6317 21 0,'-13'-10'10'0,"-26"8"-7"15,28 0 6-15,-2-3-7 0,-1 0 1 16,1-2 3-16,3 0 1 16,2 2-7-16,0 1 0 15,-3 1 4-15,1 3 1 16,-4 3-2-16,1 4 1 15,-5 5-3-15,-1 2 1 16,1 0-1-16,-1 7 0 16,3 2-1-16,3 1 1 15,5-3 0-15,8-2 1 0,5-3-1 16,6-1 0-16,7-1 0 16,4 0 0-16,4 0 0 15,6-2 0-15,5-1 0 16,0 6 0-16,-3-1 0 15,-2 5 0-15,-3-4 0 16,-5-1 0-16,-6 3 0 16,-7 2 1-16,-8 1-1 15,-9-1 0-15,-7 2 0 16,-8-4 1-16,-11-2-1 16,1-8 1-16,-4-2-4 15,3-2 0-15,3-3-7 16,5-2 0-16,9 2-5 15,4-4 0-15</inkml:trace>
  <inkml:trace contextRef="#ctx0" brushRef="#br0" timeOffset="20389.4575">11120 6194 29 0,'0'-23'14'0,"16"9"-12"16,-8 9 22-16,5-2-23 15,11 2 1-15,8 1 1 16,2 1 0-16,3 6-4 16,6 4 1-16,2 0 2 15,-6 7 1-15,-7-2-2 16,-8 2 1-16,-5 2-1 16,-6 5 0-16,-8 5-1 15,-8-5 1-15,-4 1 0 16,-7 1 0-16,4-4-1 15,-1-5 1-15,6 0 0 16,5-4 0-16,13-3-1 16,6-3 1-16,10 1-1 15,13 0 1-15,8 4 0 16,6 10 0-16,7 0 1 16,3 2 0-16,3 7 0 0,-3 0 0 15,-5 1 0-15,-13-1 1 16,-11 2-2-16,-11 6 1 15,-15-3-1-15,-16 9 0 16,-19 0 0-16,-16 3 0 16,-13-5 0-16,-16-2 0 31,-44 6-5-31,15-11 0 0,24-9-7 16,18-5 1-16,16-5-5 15,30-5 1-15</inkml:trace>
  <inkml:trace contextRef="#ctx0" brushRef="#br0" timeOffset="21153.2334">15587 5004 37 0,'-6'-18'18'0,"12"22"-22"0,-1 1 31 16,3 4-25-16,5 10 1 15,0 9 4-15,1 15 0 16,1 6-8-16,-1 5 1 16,-4-4 5-16,1 6 0 15,-3 12-2-15,0 3 1 16,-3-5-2-16,0 4 1 16,-2-11-6-16,2 0 0 0,3-5-7 15,0 2 0-15,8 3-5 16,0-9 0-16</inkml:trace>
  <inkml:trace contextRef="#ctx0" brushRef="#br0" timeOffset="21890.5582">15724 6571 20 0,'-2'4'10'0,"-14"-13"-1"16,10 9 9-16,-2-2-15 15,-7-1 0-15,-7-1 1 16,-7-1 0-16,-2 3-6 16,-9 2 1-16,-5 0 3 15,-3 4 0-15,1 3-2 16,-4 7 0-16,1 3 0 15,10-3 1-15,6 3-1 16,13 1 0-16,10 6 0 16,14-3 0-16,10 0 0 15,11-2 1-15,13 7-1 16,13 2 1-16,3 0-1 16,11-2 1-16,-1-2 0 0,3-1 0 15,-2 1 0 1,-9 4 0-16,-4-2 0 0,-14-3 1 15,-13-4-1-15,-14 0 1 16,-15 2-1-16,-19 3 0 16,-10-1 0-16,-19-2 1 15,-3-2-1-15,-7-2 1 16,-4-3-3-16,9 0 0 16,5 0-8-16,11-5 0 15,10 1-3-15,11-6 0 16</inkml:trace>
  <inkml:trace contextRef="#ctx0" brushRef="#br0" timeOffset="22549.9954">16092 6289 12 0,'-5'-10'6'0,"-3"17"2"16,8-2 3-16,0 2-6 15,0 5 1-15,0 4 3 16,0 12 0-16,-3 8-11 16,-2-1 0-16,-3 5 8 15,0 0 0-15,0 0-4 16,0-2 1-16,3-3-1 15,-1-5 1-15,6-1-1 16,0-1 1-16,6-7-1 16,2-7 1-16,0-2 0 15,5-5 0-15,11 0-1 16,7-5 1-16,9-2-2 16,0 0 1-16,7 0-1 15,4-2 1-15,-1-3-3 16,3 1 1-16,0-1-5 0,0 0 1 15,-6 0-10-15,-7-2 0 16</inkml:trace>
  <inkml:trace contextRef="#ctx0" brushRef="#br0" timeOffset="22790.3742">16521 6446 43 0,'-14'45'21'0,"4"35"-20"0,10-61 32 0,-3 14-30 16,3 14 0-16,3 16 0 15,5 5 1-15,2-7-5 16,6 10 0-16,5 4 3 16,3 3 1-16,3-3-6 15,-1-2 1-15,1-9-11 16,-4-1 0-16,12 3-1 15,-1-12 0-15</inkml:trace>
  <inkml:trace contextRef="#ctx0" brushRef="#br0" timeOffset="25688.0262">4030 5298 22 0,'29'-4'11'0,"-16"-3"-6"16,-13 7 11-16,-8-3-13 15,3 3 0-15,-11 0 3 0,0-2 0 16,-5 4-7-16,5-2 0 16,-11 0 5-16,1 0 0 15,-6 0-2-15,-2 5 1 16,2 0-2-16,-5-1 1 15,-5 1-1-15,-3 0 0 16,8 0-1-16,0-1 1 16,5 1-1-16,0-3 1 15,3 1-1-15,8-3 0 16,-3-3 0-16,8 1 1 0,3-3-1 16,5 1 1-16,0-4-1 15,3 1 1-15,5-2-1 16,2 0 0-16,6-3 0 15,3-2 0-15,0-5 0 16,-1 2 0-16,6 1 0 16,5 0 0-16,3-1 0 15,2 3 0-15,1 5-1 16,-9-1 1-16,-4 3 0 16,-1 2 0-16,-5 3 0 15,0 4 0-15,-3 5 0 16,-16 8 0-16,1-4 0 15,-14 3 1-15,3 3-1 16,0-3 1-16,5 5-1 16,0-3 1-16,3 1-1 15,10-1 1-15,3-2 0 16,11 3 0-16,5-1 0 16,7 1 1-16,1-3 0 0,-5 2 0 15,2-4-1-15,0 0 1 16,0 2-5-16,0 0 0 15,-2 0-11-15,-1 3 1 16,-4-6-1-16,-1-6 1 16</inkml:trace>
  <inkml:trace contextRef="#ctx0" brushRef="#br0" timeOffset="26139.5273">4432 5143 28 0,'0'3'14'0,"-13"34"-12"0,7-25 26 16,1 2-25-16,-6 3 0 15,-2 1 1-15,-3 6 0 16,-5-1-6-16,-3 3 1 16,-2-5 3-16,-1 5 1 15,1-2-3-15,2-3 0 16,6 0-4-16,-1-4 1 16,6-3-8-16,2-5 1 0,6-2-2 15,8-4 1-15</inkml:trace>
  <inkml:trace contextRef="#ctx0" brushRef="#br0" timeOffset="26379.4007">4572 5414 29 0,'0'-3'14'0,"-24"-11"-11"15,19 10 29-15,-11 1-28 16,-8-2 0-16,-5-2 1 15,0 3 1-15,-5-3-8 16,-1 2 0-16,1-2 4 16,-1 2 1-16,4-2-4 15,4 2 1-15,3 1-5 16,6-3 1-16,2 2-7 16,3 3 0-16,2 2-1 0,6-5 0 15</inkml:trace>
  <inkml:trace contextRef="#ctx0" brushRef="#br0" timeOffset="27000.1335">4707 5407 21 0,'18'0'10'0,"-7"7"-6"15,-11-7 16-15,3 0-19 16,-1 2 0-16,1 5 0 16,-3 2 1-16,0 3-3 15,0 2 0-15,-3-2-1 16,-2 2 1-16,0 3-7 16,-6-1 1-16</inkml:trace>
  <inkml:trace contextRef="#ctx0" brushRef="#br0" timeOffset="27640.472">4704 5273 22 0,'8'0'11'0,"8"2"-7"0,-8-2 15 15,5-2-16-15,6 2 0 0,5 0 2 16,7 2 1-16,-2-2-7 15,1 0 0-15,1 2 5 16,1-2 0-16,-3 3-2 16,-2-1 1-16,-4 0-2 15,-1 1 0-15,-7-3 0 16,-1 0 1-16,-6 0-2 16,-3 0 1-16,-5-5 0 15,-5 0 0-15,-6 1 0 16,-2-6 0-16,-6 1-1 15,1-3 1-15,-3-2-1 16,-6-3 1-16,-5 3-1 16,1-5 0-16,2 3 0 15,7 2 0-15,4-3 0 16,5 6 0-16,2 1 0 16,6 3 0-16,7 3-1 15,6 4 0-15,8 2 1 16,5 0 0-16,1 5 0 0,-1 5 0 15,3 5 0-15,-3-1 0 16,0 3 1-16,-5 0 0 16,-6-1 0-16,-4 1 0 15,-6 0 0-15,-6 2 0 16,-2 0-2-16,-2 1 1 16,-3-1-6-16,-3-5 1 0,0 3-7 15,-5-3 0 1</inkml:trace>
  <inkml:trace contextRef="#ctx0" brushRef="#br0" timeOffset="28464.6514">6541 4750 23 0,'-6'-14'11'0,"19"12"-8"0,-7 4 10 16,2 5-11-16,2 3 1 15,3 4 3-15,11 7 0 16,8 3-7-16,5 6 0 16,3 3 5-16,-1 0 1 15,1 5-2-15,5 2 0 16,-5 0-1-16,-3 4 0 0,-3-6-1 15,-2 0 0-15,-3-6-3 16,-2-3 0-16,-4-8-6 16,-4-5 0-16,-6-4-2 15,-2-7 0-15</inkml:trace>
  <inkml:trace contextRef="#ctx0" brushRef="#br0" timeOffset="28692.3041">7059 4974 34 0,'-8'-10'17'0,"-13"27"-20"15,13-15 32-15,-5 5-26 16,-6 5 1-16,-2 2 1 16,-3 3 1-16,1 1-7 15,-1 8 0-15,0 3 5 16,-3 1 0-16,4-2-5 15,1-2 0-15,4-2-6 0,5-5 0 16,2 2-7-16,3-7 1 16</inkml:trace>
  <inkml:trace contextRef="#ctx0" brushRef="#br0" timeOffset="29186.6389">7236 5155 24 0,'16'-16'12'0,"27"4"-7"16,-30 7 15-16,0 7-17 15,3-4 0-15,0 2 0 16,0 2 1-16,-6 10-5 16,1 5 0-16,-3 4 3 15,-3 5 1-15,-5 0-2 16,-3 2 0-16,-2 2 0 15,-5-4 0 1,-4 0 0-16,4-7 0 16,4-3 0-16,6-4 1 15,8-7-1-15,6-3 0 16,1 3 0-16,7-3 1 16,7-2-1-16,0 0 1 15,0-4-1-15,0-1 1 16,-5 2-2-16,0 1 0 15,-6 0-6-15,-5 2 1 0,-5 2-7 16,-10 3 0-16</inkml:trace>
  <inkml:trace contextRef="#ctx0" brushRef="#br0" timeOffset="29951.2651">6612 5146 21 0,'5'-10'10'0,"-15"20"-2"0,7-10 7 16,-8 4-14-16,-7 3 0 15,-11-2 2-15,-3 4 1 0,-8-2-5 16,-10 1 1-16,0-1 2 16,0 0 1-16,-9 0-1 15,1-3 1-15,0 3-1 16,-3-4 0-16,-2 2-1 16,7-1 1-16,-2 1-1 15,5-5 1-15,3 0-1 16,5 2 0-16,10-2-1 15,9 0 1-15,5-2-1 16,7-3 1-16,6 1-1 16,16-6 1-16,11 1-1 15,2-10 1-15,8 0 0 16,8 0 0-16,3-2-2 16,0 5 1-16,-6 2 0 15,-5 2 1-15,0 5-2 16,-13 0 1-16,-5 2-1 15,-11 5 1-15,-14 0 0 0,-9 2 1 16,-9 5-1-16,0 3 0 16,-8 4 1-16,1-2 0 15,4 2 0-15,4 0 1 16,4 2-2-16,9 1 1 16,10-1 0-16,8 1 0 15,8-1-1-15,7 1 1 16,4-3-1-16,5-2 1 15,5 2-4-15,11 0 1 16,-1-3-7-16,9 6 0 16,5-1-4-16,-6-4 1 0</inkml:trace>
  <inkml:trace contextRef="#ctx0" brushRef="#br0" timeOffset="30866.9451">7609 5047 18 0,'16'-21'9'0,"11"11"-10"16,-14 8 11-16,6 0-7 15,4-1 0-15,4-2 3 16,5 1 0-16,5 1-7 16,8 1 1-16,0 2 5 15,5 2 0-15,11 3-2 16,2-3 1-16,9 3-1 16,7 2 0-16,-2 3-1 15,-1-3 0-15,-9 0-1 16,-7 0 1-16,-4 0-2 15,-3 0 1-15,-11-2 0 16,-7-1 0-16,-6-1-1 16,-8-3 1-16,-8-3 0 0,-5-1 0 15,-11-6 0-15,-5-2 0 16,-5 1 0-16,-5-1 0 16,-11 0-1-16,-6-4 1 15,-2-3-1-15,0 0 1 16,-3 3-1-16,3-1 0 15,3 1 0-15,5 6 0 16,2 3-1-16,9 0 0 16,7 7 0-16,9 0 1 15,10 5-1-15,8 2 0 16,5 7 0-16,10 0 1 0,9 0 0 16,0-4 0-16,5 1 0 15,-3 4 0-15,-2 1 1 16,-6 3 0-16,-7 2-1 15,-9 0 1-15,-7 5 0 16,-11 0 0-16,-8 0-1 16,-8 4 1-16,-8-1-1 15,-5-6 1-15,-3-2-7 16,1 0 0-16,1-2-6 16,-4-5 0-16</inkml:trace>
  <inkml:trace contextRef="#ctx0" brushRef="#br0" timeOffset="32053.5955">10094 4908 20 0,'-5'5'10'0,"-3"-10"-4"0,5 5 8 0,0 7-14 16,1 2 1-16,-4 3 1 15,-2-2 1-15,6 1-3 16,-1 4 0-16,3 3 2 16,0 4 0-16,3 1 0 15,-1 1 1-15,1 1-2 16,2 1 1-16,-2 0-1 16,0-2 1-16,-1-3-1 15,1-2 0-15,0-5-3 16,-1-2 0-16,-2-3-5 15,0-2 0-15,-2 2-3 16,-1-6 1-16</inkml:trace>
  <inkml:trace contextRef="#ctx0" brushRef="#br0" timeOffset="32489.4986">10210 5051 20 0,'-13'-4'10'0,"2"-1"-4"15,9 3 17-15,-1 2-20 16,-2 0 0-16,0 2 1 16,-3 0 1-16,-3 1-6 15,-2 1 1-15,-3 1 3 16,-3 2 0-16,-4 0-1 15,-6 3 0-15,2 6-1 16,1-2 1-16,4 3-2 16,-1 4 1-16,-1-5-3 15,3 1 1-15,-1-1-5 16,4-2 0-16,2 1-5 0,-2-1 1 16</inkml:trace>
  <inkml:trace contextRef="#ctx0" brushRef="#br0" timeOffset="33179.9798">10298 5233 16 0,'5'-7'8'0,"-2"-5"-3"0,-1 7 6 16,1-7-9-16,2 1 1 15,0 3 1-15,3-1 0 16,0 2-5-16,3 0 0 15,-1 5 3-15,4 2 1 16,-1 2-2-16,0 5 1 16,-2 5-1-16,-3 0 0 15,-3 2-1-15,-5-3 1 16,-3 4 0-16,-2-1 0 16,0 0-1-16,-1-5 1 15,4-2-1-15,-1 0 1 0,0-2 0 16,3-3 0-16,3 1-1 15,2-1 0-15,3 0 0 16,3-2 1-16,2 0-1 16,3 0 1-16,-3 3-1 15,1-1 1-15,-4 3 0 16,1-1 0-16,-3 4 0 16,-3-1 1-16,-5 0-1 15,-3 0 0-15,-5 4 0 16,-8 4 1-16,-2-6-5 15,-6-2 1-15,-5 0-8 16,-3 0 0-16</inkml:trace>
  <inkml:trace contextRef="#ctx0" brushRef="#br0" timeOffset="33870.2463">9811 5068 24 0,'5'0'12'0,"-5"5"-2"0,-3-5 12 0,-5 0-20 16,-2 2 0-16,-1 0 0 15,-2 3 1-15,-8 0-4 16,-6-1 0-16,-4 1 3 16,-6 2 0-16,2 3-2 15,1-8 0-15,-3 0 0 16,2-2 1-16,1 0-1 15,2 0 1-15,3-2-1 16,5-3 1-16,6 1-1 16,2-1 1-16,5-2-1 15,3 0 0-15,3 0 0 16,5 0 0-16,8 0 0 16,3 0 0-16,7-3 0 0,6 1 0 15,0-1 0-15,0 3 0 16,-1 0 0-16,-1 3 1 15,-4-4-1-15,-2 4 1 16,-5 1-1-16,-3 1 0 16,-3 0 0-16,-8-3 1 15,-2 5-1-15,-3 2 1 16,-3 5-1-16,1 3 0 16,-6 4 0-16,3 0 0 15,-1 0 0-15,4 5 1 16,5 0-1-16,2 0 1 15,6-3-1-15,5 5 1 0,2-4 0 16,3-1 0-16,8-2-2 16,3 3 0-16,5-6-4 15,3 1 0-15,0 0-6 16,2 2 1-16,6-2-2 16,2-5 1-16</inkml:trace>
  <inkml:trace contextRef="#ctx0" brushRef="#br0" timeOffset="34576.3998">10467 5080 18 0,'16'-5'9'0,"10"3"-5"0,-18-1 16 0,3 1-18 16,2 2 0-16,6 0 3 16,2 2 0-16,0-2-6 15,3 0 0-15,-1 0 4 16,-1 0 0-16,-1 3-1 16,-3-1 0-16,-2 0-2 15,0-2 1-15,-5 3-1 16,-1-1 1-16,-4-2-1 15,-1 0 0-15,-5 0 0 16,-3 0 0-16,-2-2 0 16,-3-1 1-16,-5 1-1 15,-6-3 1-15,-2-2-2 16,-5-2 1-16,2-3 0 16,0 0 1-16,3 3-1 15,5 2 0-15,3 0-1 16,5 2 1-16,2 3 0 15,6 2 1-15,8 0-2 0,8 2 1 16,8 0 0-16,0 1 0 16,2 2 0-16,1-1 1 15,-1 3 0-15,1 0 0 16,-6 0 0-16,-3 0 1 16,-4 3-1-16,-6-1 1 15,-6 1-1-15,-7-1 0 16,-6 3 0-16,-2 0 0 15,-8-3-2-15,-5 7 0 0,-4 1-5 16,-1-3 0 0,2-2-6-16,-8 0 1 0</inkml:trace>
  <inkml:trace contextRef="#ctx0" brushRef="#br0" timeOffset="35461.9931">12544 4727 21 0,'8'-5'10'0,"8"17"-5"0,-8-5 12 0,5 5-13 16,5 4 0-16,9 5 3 15,5 5 1-15,5 3-10 16,2 1 1-16,6 3 5 16,6 7 1-16,-6 2-2 15,0 3 0-15,0 2-2 16,-6-5 0-16,-2-2 0 15,0-7 0-15,-8-7-2 16,-5-5 0-16,-5-4-4 16,-3-8 0-16,-3-2-7 15,-5-4 1-15</inkml:trace>
  <inkml:trace contextRef="#ctx0" brushRef="#br0" timeOffset="35762.2496">13142 4830 35 0,'3'3'17'0,"-17"25"-15"0,12-23 27 16,-6 4-25-16,0 5 0 15,-5 3 3-15,-3-1 1 16,-6 1-10-16,-4 6 0 15,-8 3 6-15,-3 2 1 16,0 5-3-16,2 2 0 0,1 5-1 16,2-4 0-1,3-3-3-15,5-5 0 0,0-5-4 16,8-1 1-16,6-4-8 16,7-4 0-16,6-2-2 15,5-2 1-15</inkml:trace>
  <inkml:trace contextRef="#ctx0" brushRef="#br0" timeOffset="36361.8568">13457 5047 18 0,'0'-5'9'0,"5"19"-6"16,-5-9 12-16,5 2-12 15,-2 9 0-15,2 3 3 16,1 5 0-16,-4 4-7 16,1 0 0-16,-1 0 4 15,1-4 1-15,-3 4-2 16,0-4 1-16,3-6-2 16,-1-1 1-16,4-5-1 15,4-5 0-15,4 0 0 16,4-2 1-16,1-5-1 15,2-3 0-15,3 1-1 0,2-3 1 16,0-2-1-16,1 0 1 16,-1 2-5-16,-2-2 1 15,0-2-7-15,-3-1 1 16,-8 1-2-16,-5-3 1 16</inkml:trace>
  <inkml:trace contextRef="#ctx0" brushRef="#br0" timeOffset="36542.6728">13721 5106 27 0,'0'-5'13'0,"3"28"-15"0,0-11 26 15,2 2-19-15,5 7 1 0,1 5 2 16,2 0 0-16,1 5-11 16,-1-1 1-16,0-4 5 15,-2 2 0-15,-1 1-6 16,-2-3 0-16,-3-3-9 15,-7-4 1-15</inkml:trace>
  <inkml:trace contextRef="#ctx0" brushRef="#br0" timeOffset="37368.9416">12401 5040 29 0,'-5'-5'14'0,"-22"5"-7"16,14 0 18-16,-5 0-23 15,-9-2 1-15,1-1 0 16,-6 3 1-16,-8 0-6 16,-7 3 1-16,-1 4 3 15,-10 0 0-15,-3 0-2 16,-5 0 0-16,0 0 0 16,-1 0 1-16,7 0-1 15,-4-2 1-15,3-3-1 16,6 0 1-16,7-2-1 15,8 0 1-15,6 0-1 16,5-2 1-16,5 0-1 16,3-1 1-16,8-1-1 15,2-1 1-15,3 0-1 0,5-2 0 32,25-9-1-32,4 2 1 15,8 0-1-15,1-3 1 16,2 1 0-16,3-3 0 15,-3 5-1-15,0 0 1 16,-11 4 0-16,-5 1 0 16,-5 4 0-16,-8-2 0 15,-11 5-1-15,-10 9 1 16,-8 2-1-16,-11 5 1 0,-10-2 0 16,2 2 1-16,1 3-1 15,-1 4 0-15,3 0 0 16,8-2 1-16,8 2 0 15,10 2 1-15,11 1-2 16,8-1 1-16,11 3 0 16,12-5 1-16,9-2-2 15,8-2 0-15,10-3-5 16,11 2 0-16,2-2-7 16,6 1 0-16</inkml:trace>
  <inkml:trace contextRef="#ctx0" brushRef="#br0" timeOffset="38238.5154">13314 4948 11 0,'18'-5'5'0,"33"5"11"16,-28-2-5-16,14 4-10 16,16 3 1-16,8 0 2 15,11 2 0-15,12 2-4 16,12-4 1-16,9-3 3 15,9 5 1-15,3-2-1 16,7 2 0-16,-5 5-1 16,-5-5 1-16,2 0-2 15,-7 2 0-15,-11 1-1 16,0-3 0-16,-11-3 0 0,-5 1 1 16,-8-2-1-16,-11-1 0 15,-10 0-1-15,-10-2 1 16,-9 0 0-16,-13 0 0 15,-10-2-1-15,-14-3 0 16,-10-2 0-16,-11-2 0 16,-8-1 0-16,-10 3 1 15,-3-9-1-15,-5-5 1 16,-8-3-1-16,-1-4 0 16,4-3 0-16,-6 3 1 0,5-2-1 15,11-1 0-15,6 5-1 16,7 5 1-16,8 7-1 15,8 2 1-15,8 7-1 16,14 8 1-16,15 4-1 16,5 9 1-16,11 3-1 15,8 5 0-15,3 1 0 16,0 4 1-16,-6 1-1 16,-2 1 1-16,-3-1 0 15,-6 1 0-15,-7 0-1 16,-8 4 1-16,-8 2 0 15,-11-1 1-15,-7-1-1 16,-9-2 1-16,-10-5-1 16,-13-2 1-16,-14-5-3 15,-15-4 1-15,-6-6-10 16,-10 1 0-16,-11-12 0 16,-3-12 0-16</inkml:trace>
  <inkml:trace contextRef="#ctx0" brushRef="#br0" timeOffset="52487.4007">4585 8276 25 0,'3'0'12'0,"-6"-10"-7"15,3 13 13-15,0 2-13 16,6 4 0-16,-1 5 4 16,0 7 0-16,3 7-10 15,0 17 0-15,0 9 9 16,3 10 0-16,-1-1-3 16,1 8 1-16,-1 11-2 15,-2-4 0-15,3-1-1 16,2-1 0-16,-8-6-1 15,3-4 0-15,0-3-1 16,-3-4 0-16,1-9 0 0,-1-10 0 16,0-10-4-16,-2-6 1 15,2-13-6-15,-2-8 0 16,0-13-9-16,-3-8 1 16</inkml:trace>
  <inkml:trace contextRef="#ctx0" brushRef="#br0" timeOffset="53042.7467">4461 8266 34 0,'8'-21'17'0,"-6"12"-19"15,4 7 20-15,7-3-18 16,6 0 1-16,4 0 2 0,9 5 0 16,8 3-3-16,5-1 0 15,8 5 3-15,8 0 0 16,7 7 0-16,6 5 1 16,0 0 0-16,11 7 0 15,-3 7 0-15,5 14 1 16,-10 7 0-16,-13 2 0 15,-11-2-1-15,-14 3 1 16,-12-1-2-16,-17 1 1 16,-23-5-1-16,-16-3 0 15,-21-4 0-15,-14-5 0 16,-12-5 0-16,-7-7 0 0,-4-4-1 16,10-6 0-16,6-6-6 15,8 0 1-15,10-5-10 16,8 0 0-16,16 0-6 15,7 0 0-15</inkml:trace>
  <inkml:trace contextRef="#ctx0" brushRef="#br0" timeOffset="53597.566">5747 9193 37 0,'21'35'18'0,"-5"29"-12"15,-8-45 26-15,2 4-27 16,1 3 0-16,-1-2 1 15,1-3 1-15,-3-2-9 16,-3-3 1-16,1-7 6 16,-4-1 1-16,-2-13-3 15,-2-7 0-15,-4-9-1 16,1-7 1-16,0-12-1 16,2-3 0-16,6 6-1 15,2-3 1-15,8 2-2 16,6 5 1-16,2 3-1 15,3 8 1-15,10 6-2 16,3 7 1-16,6 4-4 16,-1 5 1-16,0 5-8 15,-2 2 1-15,-3 7-8 16,-8-7 1-16</inkml:trace>
  <inkml:trace contextRef="#ctx0" brushRef="#br0" timeOffset="54903.582">7120 7954 40 0,'13'-3'20'0,"-8"8"-18"16,-2-5 29-16,0 2-28 0,-3 5 0 16,-3 3 1-16,-5 4 1 15,-5 7-7-15,-6 5 1 16,-7 5 3-16,-14-1 0 15,-2-2-1-15,0 3 1 16,-1 0-2-16,4-3 0 16,4-5 0-16,9 1 1 15,10 2-1-15,11-3 1 16,10-2-1-16,5 0 1 16,9-2-1-16,10 0 1 15,8 0-1-15,3 2 1 0,2 3-1 16,3 1 0-16,0 4 0 15,-8-3 1-15,-8-1 0 16,-5 1 1-16,-8 5-1 16,-5-5 0-16,-9-5 0 15,-4 0 1-15,-9 0-1 16,-5 3 0-16,-2-3-1 16,-4-2 1-16,-1-3-1 15,-1-2 1-15,3-2-1 16,7-2 1-16,4-6-1 15,4 1 1-15,4 0-1 16,4-1 1-16,6 3-1 16,6 0 0-16,-1 5-1 15,5 2 1-15,-2 5 0 16,-5 5 0-16,-6 6 0 16,-5 1 0-16,-5 6 1 0,-6-4 0 31,-15 26 0-31,7 0 1 15,9-5 1-15,10-7 0 16,10 0 0-16,17-5 1 16,10 3-1-16,5-7 1 15,14-8-1-15,2-4 1 16,5-2-3-16,4-3 1 16,-4-2-6-16,-13-5 0 0,-2-2-13 15,-8-3 1-15,-11 0-5 16,-8-9 0-16</inkml:trace>
  <inkml:trace contextRef="#ctx0" brushRef="#br0" timeOffset="55714.1456">8766 8295 40 0,'13'-21'20'0,"-13"16"-21"16,0 5 29-16,0 0-24 0,-3 5 1 15,1 6 2-15,-1 1 1 16,-5 9-10-16,-3 10 1 15,-2 11 7-15,-5 10 0 16,-11 9-1-16,-8 3 0 16,-3 4-1-16,-8 14 1 15,-10-2-1-15,2 2 0 16,4-6-1-16,-1-6 0 16,0-2-1-16,5-9 0 0,8 0-1 15,9-14 1-15,-1-5-1 16,5-10 0-16,6-6-4 15,5-8 1-15,3-6-7 16,5-3 1-16,6-7-10 16,2 0 1-16,8-7-4 15,5 2 1-15</inkml:trace>
  <inkml:trace contextRef="#ctx0" brushRef="#br0" timeOffset="56029.8095">8856 9419 35 0,'5'-5'17'0,"-29"-25"-13"16,14 18 29-16,-6-5-26 16,-8-1 0-16,-5-6 3 15,-11-2 1-15,-8-4-13 16,-2-6 1-16,-8-6 9 0,-8-10 1 15,-3-7-4-15,0-4 1 16,3 2-2-16,3-7 1 16,2 2-3-16,5 2 0 15,9 3-1-15,4 12 1 16,9 6-6-16,7 10 0 16,9 8-11-16,5 8 1 15,10 12-7-15,8 5 1 16</inkml:trace>
  <inkml:trace contextRef="#ctx0" brushRef="#br0" timeOffset="56885.9522">9263 8433 45 0,'3'0'22'0,"-1"3"-18"16,4-3 34-16,-1 2-34 16,6 1 0-16,12 8 1 15,6 1 1-15,8 0-8 16,11 7 0-16,10 2 5 16,8 0 0-16,9 2-2 15,1-1 1-15,1 1-1 16,0-2 1-16,-6 3 0 0,-2-5 1 15,-6-5-1-15,-4-2 0 16,-14-1 0-16,-11 1 0 16,-10 0-1-16,-11 0 1 15,-16 2-1-15,-10 0 1 16,-11 0 0-16,-15 2 1 16,-14 6 1-16,-13 3 0 15,0 4 0-15,-6-1 1 16,-5 5-1-16,3-3 1 15,-2-1-2-15,4-1 0 0,6-2-1 16,8-5 1-16,5-2-2 16,5-8 0-16,6 1-3 15,5-2 1-15,10-1-7 16,6-2 0-16,11 2-12 16,4 6 0-16,6-4-5 15,11-1 0-15</inkml:trace>
  <inkml:trace contextRef="#ctx0" brushRef="#br0" timeOffset="57967.4731">11065 8276 33 0,'-11'-17'16'0,"1"24"-8"16,7-7 20-16,0 3-23 16,-2 2 0-16,2 2 3 15,-2 2 0-15,0 7-10 16,0 10 1-16,-1 10 7 15,1 8 1-15,5 8-2 16,0 9 0-16,3 0-1 0,2 15 0 16,3 8 0-16,2-4 1 31,12 24-1-31,-4-13 0 16,1-8-1-16,-1-13 1 15,3-13-1-15,3-13 0 16,3-8-1-16,4-10 1 15,1-8-4-15,3-8 0 16,2-13-6-16,2-6 1 16,4-7-10-16,-4-8 1 15,1 1-7-15,-6 1 0 16</inkml:trace>
  <inkml:trace contextRef="#ctx0" brushRef="#br0" timeOffset="58191.7334">11443 8967 48 0,'-13'-21'24'0,"-45"14"-21"15,37-2 38-15,-11 4-37 16,-5 3 1-16,-11 2 3 16,-10-3 0-16,5 3-11 15,-2 3 1-15,2 1 6 16,2 6 1-16,6-3-7 15,6 2 1-15,7 1-8 16,5-1 1-16,6 0-11 16,13 3 1-16</inkml:trace>
  <inkml:trace contextRef="#ctx0" brushRef="#br0" timeOffset="58671.6584">12195 8742 45 0,'-3'14'22'0,"8"33"-18"16,-2-33 31-16,0 9-31 0,-1 8 1 15,-2 2 0-15,3 7 1 16,2-5-8-16,-2 3 0 16,-1-8 5-16,1 1 0 15,2-3-5-15,-2-2 1 16,2-5-8-16,1-2 0 15,-1-7-7-15,-2-5 1 16</inkml:trace>
  <inkml:trace contextRef="#ctx0" brushRef="#br0" timeOffset="58898.8689">12441 9014 46 0,'-19'3'23'0,"-26"-6"-15"15,29 1 37-15,-5 0-41 16,-8-1 0-16,-3-1 1 16,-5 1 1-16,-2 1-8 15,-1 2 1-15,3 0 4 16,2-2 0-16,6 4-7 16,3 0 0-16,2 3-9 15,8 0 1-15,16-1-6 16,6 1 0-16</inkml:trace>
  <inkml:trace contextRef="#ctx0" brushRef="#br0" timeOffset="59243.6792">13139 8974 38 0,'3'33'19'0,"-32"10"-17"15,23-29 30-15,-1 5-27 16,-7-3 0-16,-2 3 1 15,-2 4 1-15,-6 3-10 16,-8-2 1-16,-2-1 5 16,0-2 1-16,2 1-3 15,0-4 0-15,0-3-6 16,6-4 1-16,2-4-11 16,8 0 1-16</inkml:trace>
  <inkml:trace contextRef="#ctx0" brushRef="#br0" timeOffset="59488.0203">13213 9280 55 0,'-21'-12'27'0,"-40"-18"-22"0,43 16 44 15,-9 0-46-15,-12-5 1 16,-4 0 0-16,-2-5 1 15,-2 6-7-15,2 1 0 16,5 3 3-16,6 0 1 16,5 5-7-16,2-1 0 15,6 3-8-15,10-5 1 16,6 3-7-16,5-8 0 0</inkml:trace>
  <inkml:trace contextRef="#ctx0" brushRef="#br0" timeOffset="60278.0585">13155 8069 36 0,'-5'-17'18'0,"-3"1"-14"16,11 14 25-16,4-3-24 0,7 0 0 16,2 1 2-16,7 1 0 15,6 3-9-15,9 3 0 16,-1 6 6-16,2 10 0 15,6 2-2-15,-2 0 0 16,-6 3-1-16,-6-1 1 16,-9 3-2-16,-12 0 1 15,-10 0 0-15,-8-5 0 16,-8-2-1-16,-2 2 1 16,-6-2-1-16,-3-3 1 0,6 3-1 15,5 0 1-15,6 0-1 16,7-1 1-16,11 6-1 15,3 2 0-15,10 0 0 16,8 2 1-16,3-5 0 16,0-1 0-16,-1-4-1 15,1-1 0-15,-3-1 0 16,-2-2 1-16,-6 1-1 16,-3-4 0-16,-5 1-1 15,-2 0 1-15,0 0 0 16,-1-1 1-16,1 3-2 15,2-4 1-15,3 6 0 16,2 1 0-16,-2 6 1 16,3 3 0-16,5 9 0 15,-1 3 0-15,1 2 1 16,-3 5 0-16,-5-5 0 16,0-3 0-16,-5 3-1 0,-6 3 1 15,-5 1-1-15,-8 6 0 16,-2 1 0-16,-4-3 1 15,-4-6-1-15,2 0 1 16,-3 1-1-16,-2-13 0 16,-5-2 1-16,-6-2 0 15,0-2-1-15,1-1 0 16,-1-2-2-16,3 1 1 16,0-1-7-16,2-5 0 15,6-2-11-15,10 3 0 0,6-3-3 16,8-2 1-16</inkml:trace>
  <inkml:trace contextRef="#ctx0" brushRef="#br0" timeOffset="60880.0342">15441 8610 37 0,'42'-10'18'0,"-26"8"-17"16,-10 4 30-16,-1-2-27 15,-2 0 0-15,-3 3 1 16,-3 1 1-16,-8-1-7 16,-10-1 0-16,-13 1 5 15,-9 1 0-15,-10 1-2 16,-7-3 1-16,-7-2-1 15,-4-2 0-15,0 2-1 16,-1 0 0-16,3-2 0 16,14-1 0-16,10-1-5 15,8 1 1-15,10 3-7 16,14 3 1-16,16 4-7 16,18 4 0-16</inkml:trace>
  <inkml:trace contextRef="#ctx0" brushRef="#br0" timeOffset="61049.2646">15523 8850 45 0,'-16'0'22'0,"-39"-10"-19"0,31 3 40 16,-11 0-41-16,-12 3 0 0,-9-4 1 15,1 1 1-15,-3 5-10 16,2 4 1-16,6 8-9 15,13 9 0-15</inkml:trace>
  <inkml:trace contextRef="#ctx0" brushRef="#br0" timeOffset="87197.6777">14261 9612 44 0,'8'-28'22'0,"-16"13"-21"16,3 6 23-16,-3 0-20 15,-3 2 0-15,1-1 2 0,-1 8 1 16,0 3-9-16,1 4 1 16,2 0 5-1,0 9 0-15,0 6-2 0,3 6 0 16,2 7-1-16,1 5 0 16,2 2 0-16,0 3 0 15,2 0 0-15,-2-1 0 16,0 1 0-16,-5 0 0 15,-8-3 0-15,-6 5 0 16,-7 0-1-16,-9-4 1 16,-7-6-1-16,-3-2 1 0,-11-4 0 15,-7 2 1-15,-16-2 0 16,-4-8 0-16,-12-2 0 16,-19 0 0-16,-13-4 0 15,-23-1 0-15,-20-4-2 16,-20 0 1-16,-17-7-1 15,-12-3 1-15,-25 0 0 16,-12-4 0-16,-9 2 0 16,-28 2 1-16,-9 1 0 15,-13-3 0-15,-5 2-1 16,-11 0 0-16,-13 1 0 16,-13-1 0-16,-13 0-1 15,-6 1 1-15,-2-1-1 16,-6-4 0-16,8-3 1 15,0-2 0-15,19-2-1 16,16-1 1-16,13 8 0 16,18-8 1-16,30-4-1 15,29 0 0-15,20-2 0 0,38-8 0 16,19 1-1-16,20-1 1 16,17-6-1-16,20 6 1 15,9 3-1-15,7 4 0 16,8 1 0-16,9 2 1 15,7 2-1-15,14 3 0 16,7-1 0-16,6 3 0 16,10 0 0-16,11 0 0 15,2-2 0-15,12-8 1 16,7-2-1-16,5 3 1 0,6-10 1 16,2-2 0-16,8-5-2 15,6-12 0-15,5-7-3 16,5-4 1-16,-6 4-7 15,4 10 0-15,2 9-11 16,0 10 1-16,-2-1-3 16,-6 8 0-16</inkml:trace>
  <inkml:trace contextRef="#ctx0" brushRef="#br0" timeOffset="88203.8146">3696 10639 17 0,'-5'-9'8'0,"-27"-17"7"0,27 22 2 16,-3 4-11-16,-5 2 1 15,5 12 6-15,3 9 0 0,2 15-15 16,6 12 0-16,-1 13 10 16,1 17 1-16,2 7-4 15,0 5 1-15,6 4-3 16,-8 3 0-16,7-12-2 15,6-12 1-15,-5-11-1 16,-3-13 1-16,0-11-1 16,-1-18 0-16,1-13-2 15,-2-21 1-15,-1-21-1 16,-5-23 1-16,0-17-1 16,-8-23 0-16,0-13 0 15,3 6 0-15,0 4 0 16,7 3 1-16,3 13-1 15,6 13 0-15,8 9 0 16,7 18 1-16,6 15 1 16,2 16 0-16,-2 17 2 15,-6 16 0-15,-2 14 0 16,-8 5 1-16,-8 10 0 0,-8 2 0 16,-13 2-1-16,-11-3 0 15,-13-4-2-15,-13-9 1 16,-3-5-2-16,2-9 1 15,4-10-5-15,7-7 1 16,8-3-8-16,14-6 1 16,5-3-10-16,10-4 1 15</inkml:trace>
  <inkml:trace contextRef="#ctx0" brushRef="#br0" timeOffset="88474.209">4165 11296 44 0,'26'40'22'0,"-31"9"-24"16,2-37 31-16,-2 2-25 16,-3-2 1-16,-5-3 3 15,-3-4 0-15,-3-8-10 16,1-6 1-16,-1-10 6 16,1-9 1-16,4-5-3 15,1-5 0-15,11-6-2 16,7-6 1-16,11-1-3 15,5 6 0-15,8 3-3 16,5 6 1-16,6 6-5 16,0 9 0-16,2 4-4 15,0 8 0-15,3 2-4 16,-5 7 1-16</inkml:trace>
  <inkml:trace contextRef="#ctx0" brushRef="#br0" timeOffset="88728.6528">4538 11023 40 0,'-16'16'20'0,"-24"13"-15"0,29-22 37 15,-4 4-38-15,-1 8 0 16,-3 0 4-16,6 4 0 16,5 6-11-16,8-3 1 15,11-1 7-15,15 1 1 16,1-5-3-16,4-2 1 16,9-7-2-16,0-7 0 0,-1-5 0 15,-2-10 0-15,-8-1-2 16,-7-6 1-16,-6-6-5 15,-6-1 1-15,-7-4-2 16,-9-3 0-16,-4 5-5 16,-6 1 1-16,0 1-5 15,-2 5 0-15,2 0-2 16,3 12 0-16</inkml:trace>
  <inkml:trace contextRef="#ctx0" brushRef="#br0" timeOffset="89254.7579">5022 10778 31 0,'10'28'15'0,"-7"10"-6"0,0-24 24 16,-1 7-27-16,1 12 0 15,0 10 3-15,-1 8 1 16,1 3-13-16,0 8 1 16,-1 3 7-16,1 4 0 0,-3-6-3 15,0-9 1-15,2-7-2 16,1-11 1-16,2-11-2 15,1-6 1-15,2-14 0 16,2-12 0-16,1-12-2 16,2-7 1-16,3-7-1 15,-3-7 0-15,3 7-1 16,8 5 1-16,0 2 0 16,2 7 0-16,3 10 2 15,-2 4 0-15,-6 10 1 16,-3 9 0-16,-7 7 0 15,-6 3 1-15,-10 4-1 16,-8 3 0-16,-11-1-1 16,-3-6 0-16,-7-5-2 15,-3-5 0-15,-3-3-5 16,6 1 0-16,5-5-6 0,8-2 1 31</inkml:trace>
  <inkml:trace contextRef="#ctx0" brushRef="#br0" timeOffset="89615.1461">6070 11157 38 0,'-24'-5'19'0,"-16"8"-10"0,32-1 12 0,-2 5-16 16,-4 7 1-16,1 0 1 16,0 10 1-16,5 6-11 15,5 1 1-15,6 6 6 16,7 1 1-16,4-3-3 16,7-4 1-16,5-10-2 15,9-7 0-15,-1-7 0 16,-2-14 0-16,-3-7 0 15,-5-7 0-15,-6-7-2 16,-7-3 1-16,-8 3-1 16,-6-3 1-16,-8 1-3 15,-5 2 1-15,-2 2-7 16,-3 5 1-16,2 4-7 16,1 1 0-16</inkml:trace>
  <inkml:trace contextRef="#ctx0" brushRef="#br0" timeOffset="90064.8896">6620 10785 48 0,'21'-37'24'0,"-39"11"-26"0,7 19 40 16,-8-3-36-16,-7 3 0 15,-3 3 0-15,-3 1 1 16,-2 8-4-16,-1 7 1 0,4 14 1 15,4 2 1-15,9 14-2 16,7 17 1-16,8 7 0 16,11 7 0-16,6 4-1 15,-1-1 1-15,5 4-1 16,3-8 1-16,1-8-2 16,1-10 0-16,1-12-6 15,0-11 1-15,-3-8-9 16,-2-13 1-16,-6-10-2 15,-5-12 1-15,-8-7 7 32,-45 64 8-32,74-139 5 15,-50 49 0-15,-3 3 10 16,-2 7 1-16,-9 2 1 16,-2 2 1-16,0 8-11 15,0 4 1-15,0 0-8 0,-5 7 1 16,10 3-7-1,3 2 0-15,2 4-11 0,9 6 1 16,7-1-1-16,3-2 0 16</inkml:trace>
  <inkml:trace contextRef="#ctx0" brushRef="#br0" timeOffset="90560.4701">7893 10790 47 0,'-16'-9'23'0,"-35"-3"-27"16,30 7 47-16,-8 3-38 16,-3-5 0-16,-10 4 1 0,-6 6 0 15,-2 4-9 1,-3 5 1-16,3 2 5 0,5 4 0 15,3 8-2-15,13 10 0 16,10 8-1-16,8 10 1 16,11 3 1-16,11-3 0 15,5 5 0-15,5 2 1 16,3 0-1-16,2 0 0 16,-2-2 0-16,-3-3 0 15,-5-9-4-15,-5-9 0 16,-9-5-5-16,-4-7 1 15,-6-7-9-15,-3-8 1 0,3-6-5 16,-2-7 0-16</inkml:trace>
  <inkml:trace contextRef="#ctx0" brushRef="#br0" timeOffset="90756.3779">7646 11333 67 0,'3'5'33'0,"-58"-3"-42"15,33-4 68-15,-7 2-59 16,-13-2 0-16,-8-1 0 16,-1 1 0-16,-2 2-2 15,-2-2 1-15,2 2-4 16,8 2 0-16,11 0-8 16,7 1 0-16,14 1-6 15,10 6 1-15</inkml:trace>
  <inkml:trace contextRef="#ctx0" brushRef="#br0" timeOffset="90935.8039">7699 11246 62 0,'35'0'31'0,"-30"26"-46"0,-2-14 59 15,-1 7-44-15,4 4 0 16,4 8-5-16,1-1 1 15,2 3-1-15,3-2 1 0,0-1-11 16,-6 1 0-16</inkml:trace>
  <inkml:trace contextRef="#ctx0" brushRef="#br0" timeOffset="91132.0118">7639 11147 76 0,'5'-51'38'0,"-5"8"-57"16,0 29 74-16,2-2-61 16,1-3 1-16,0 0-5 15,-1 3 1-15,4-1 8 16,2 3 1-16,5 7-13 16,3 7 0-16,8 7-3 15,2 12 1-15</inkml:trace>
  <inkml:trace contextRef="#ctx0" brushRef="#br0" timeOffset="91431.2928">8006 11225 46 0,'45'59'23'0,"-24"30"-16"0,-15-61 42 16,-1 3-46-16,-2 4 1 15,-3-2 3-15,0 0 0 16,-3-7-8-16,-2-7 0 16,-1-5 5-16,-1-12 1 15,-1-6-2-15,2-8 0 16,4-9-3-16,2-8 1 15,2-3-2-15,4-4 0 16,4 3-1-16,9 3 0 0,2 4 0 16,8 9 0-16,3 13 0 15,2 8 0-15,0 8 1 16,-2 7 1-16,-3 12-1 16,0-1 1-16,-2 1-4 15,-3 2 0-15,-3-3-5 16,-3-4 1-16,-2-2-6 15,-2-3 0-15,-1 2-4 16,-3-6 1-16</inkml:trace>
  <inkml:trace contextRef="#ctx0" brushRef="#br0" timeOffset="91942.3542">8954 11333 46 0,'-6'0'23'0,"-33"3"-25"0,28-3 44 16,-10 2-39-16,-6 3 1 16,-4 2 1-16,-4 7 0 15,-7 7-7-15,2 7 0 16,6 3 4-16,7 2 1 15,11 0-2-15,11-3 1 16,13-4-1-16,8-5 0 0,8-4-2 16,5-5 1-16,3-8-1 15,-3-13 0-15,-3-10-2 16,1-19 1-16,-6-11-2 16,-5-15 1-16,-6-11 1 15,-4-12 0-15,-9 3 1 16,-5 4 0-16,0 16 1 15,0 12 1-15,0 12 2 16,3 7 0-16,2 10 1 16,3 13 0-16,3 15 0 15,2 14 1-15,3 19-2 16,3 6 1-16,2 10-2 16,-3 5 1-16,6 9-4 15,3 3 0-15,2-5-4 16,6 0 0-16,-1-5-4 15,0-14 0-15,1-10-10 16,2-4 1-16,-3-9 1 16,-2-12 0-16</inkml:trace>
  <inkml:trace contextRef="#ctx0" brushRef="#br0" timeOffset="92107.7266">9271 11418 52 0,'13'38'26'0,"-2"30"-38"0,-6-52 56 16,0 5-50-16,3 1 1 16,-2-1-5-16,-6 0 0 0,0-7 6 15,-3-7 1-15,-10-5-11 16,-6-9 1-16</inkml:trace>
  <inkml:trace contextRef="#ctx0" brushRef="#br0" timeOffset="92242.6566">9094 11178 56 0,'2'-63'28'0,"1"18"-42"16,2 33 60-16,1 3-48 16,2-1 0-16,5 3-5 15,3 10 0-15,2 4 4 16,1 4 1-16,2 11-13 16,3 3 1-16</inkml:trace>
  <inkml:trace contextRef="#ctx0" brushRef="#br0" timeOffset="92737.4755">9536 11437 56 0,'42'61'28'0,"-34"-7"-36"0,-5-40 52 15,-1 3-43-15,-2-3 0 16,0-3 0-16,0 4 0 16,0-6-1-16,-2-4 0 15,-1-1 1-15,0-8 1 16,1-8-2-16,2-9 0 15,2-3-2-15,4 1 1 16,1-6-1-16,4 1 0 16,2 7-1-16,3 5 0 0,0 6 1 15,0 10 1 1,0 7 0-16,5 7 0 0,-3 5 1 16,1 0 0-16,2 0 0 15,0 2 1-15,0-5 0 16,3 1 0-16,-3-3-1 15,-2-5 1-15,-1-1-1 16,4 1 1-16,-1-7-1 16,3 1 0-16,2-3 0 15,1 0 0-15,-1 4 0 16,-2 1 0-16,8 7 1 16,-1 7 1-16,4 6 0 15,2 13 0-15,-5 7 1 16,-6 4 0-16,-5 5-1 15,-5-9 1-15,-3 2-2 16,-7-2 0-16,-4-5 0 16,-7-3 0-16,-8-11-4 0,-6-7 1 15,1-7-6-15,-1-8 1 16,1-8-10-16,-1-3 1 16</inkml:trace>
  <inkml:trace contextRef="#ctx0" brushRef="#br0" timeOffset="93218.3562">11242 11383 48 0,'-47'0'24'0,"-35"21"-25"16,60-14 36-16,-7 7-31 15,-8 5 0-15,-2 7 1 16,-1 7 1-16,3-3-8 16,8 3 0-16,8 2 5 15,10 3 1-15,8-5-3 16,14-7 1-16,5-5-1 15,5-9 0-15,3-10 0 16,2-9 0-16,3-9-2 16,-2-6 1-16,4-8-1 15,-1-1 1-15,-7-4-1 16,1 2 1-16,-3 10-1 0,-2 6 1 16,-1 10 2-16,4 12 0 15,1 6 0-15,1 11 0 16,0-1 0-16,0 7 0 15,-3 7-1-15,0-2 0 16,0 5-5-16,3-5 0 16,0-3-7-16,-3-6 0 15,-2-5-7-15,-3-8 0 0</inkml:trace>
  <inkml:trace contextRef="#ctx0" brushRef="#br0" timeOffset="93818.0307">11795 10799 45 0,'3'22'22'0,"29"13"-17"0,-22-16 35 15,6 14-35-15,3 14 0 16,-1 7 3-16,1 0 0 15,-4 7-11-15,-1 5 1 16,-1-5 6-16,-5-2 1 16,-3-5-3-16,0-7 0 15,-2-9-2-15,0-10 1 16,-3-7-1-16,2-9 0 16,-2-8-2-16,3-8 0 0,2-8 0 15,6-7 1-15,5 0-2 16,5 0 1-16,3 3-1 15,5 4 1-15,-3 8 1 16,1 6 1-16,-1 10 0 16,1 9 1-16,-4 5 0 15,-4 4 0-15,-6 3 1 16,-7-2 1-16,-9-1-1 16,-2 1 0-16,-9-8-1 15,-4-4 0-15,-11-7-2 16,-6-5 1-16,-2-5-7 15,-2-4 1-15,-1-3-6 16,6-2 0-16,2 0-6 16,3-2 1-16</inkml:trace>
  <inkml:trace contextRef="#ctx0" brushRef="#br0" timeOffset="94163.6983">12343 10809 52 0,'16'33'26'0,"0"80"-31"16,-11-80 47-16,0 7-39 16,0 7 1-16,3 11-1 15,0 4 1-15,0 1-6 16,0 1 1-16,3-3 2 16,-1-3 1-16,-2-8-8 15,0-5 1-15,-2-8-8 16,1-6 0-16,1-1-4 15,0-11 1-15</inkml:trace>
  <inkml:trace contextRef="#ctx0" brushRef="#br0" timeOffset="94479.7818">12785 11390 52 0,'18'-21'26'0,"-28"25"-41"0,2-1 51 16,-3 6-33-16,-5 12 0 15,0 5 2-15,0 12 1 16,1 2-7-16,-4-3 1 16,8 3 5-16,4 0 0 15,4-4-1-15,6-6 1 16,4-4-2-16,4-10 0 16,8-4-1-16,-1-7 1 0,3-10-2 15,0-11 1-15,1-1-4 16,-4-4 1-16,-2-2-2 15,-5-6 0-15,-6-1-3 16,-2 4 1-16,-6 2-4 16,-5 1 0-16,-5 2-7 15,2 2 1-15,-5 5 0 16,3 4 0-16</inkml:trace>
  <inkml:trace contextRef="#ctx0" brushRef="#br0" timeOffset="94779.3074">13237 11369 46 0,'5'-7'23'0,"-28"-1"-33"0,12 8 47 15,-5 3-32-15,-5 4 0 16,-3 7 1-16,0 7 1 15,3 3-10-15,3 2 1 16,2 2 6-16,10 2 1 16,4 1-3-16,10-5 1 15,13 0-2-15,5-3 1 16,4 3-1-16,4-7 0 16,3-3-4-16,3-4 0 15,-3-3-5-15,-6-4 1 0,-1-5-10 16,-7-5 1-16</inkml:trace>
  <inkml:trace contextRef="#ctx0" brushRef="#br0" timeOffset="95034.3974">13642 10804 46 0,'8'28'23'0,"-19"38"-26"16,9-35 36-16,-6 16-30 15,-3 9 0-15,-2 12 0 16,-6 10 1-16,-4 4-6 16,-1 1 1-16,5-10 2 15,3-8 0-15,0-8-7 0,6-10 1 16,2-7-9-16,3-14 1 15</inkml:trace>
  <inkml:trace contextRef="#ctx0" brushRef="#br0" timeOffset="95276.1532">13687 11392 41 0,'16'-9'20'0,"-22"11"-22"0,4-2 30 0,-6 12-24 15,-3 7 1-15,-2 4 4 16,-5 5 0-16,-1 3-11 15,1 2 1-15,7-5 7 16,8 3 0-16,9 2-1 16,4-3 0-16,9-2-2 15,5-2 1-15,5-5-3 16,2-2 0-16,1 0-7 16,-5 0 1-16,-4 2-12 15,-1 0 0-15,-7 5-2 16,-7-5 1-16</inkml:trace>
  <inkml:trace contextRef="#ctx0" brushRef="#br0" timeOffset="96040.0367">6384 12519 53 0,'8'2'26'0,"6"19"-38"16,-9-11 54-16,0 4-39 15,3 2 0-15,3 10 2 16,-1 5 1-16,-2-1-8 0,3-2 1 15,-1-2 4-15,1 0 1 16,0-5-2-16,2-4 1 16,-3-8-3-16,1-9 1 15,0-2-1-15,-4-10 0 16,1-7-1-16,3 0 0 16,0-4-1-16,-1 6 1 15,3 6-1-15,3 4 0 16,8 7 1-16,5 9 1 15,3 5 1-15,-3 5 1 0,0 2 0 16,6-2 1-16,-4-3 0 16,1-4 0-16,-8-5-1 15,-6 3 1-15,-4-10-2 16,-6-10 1-16,-6-4-3 16,-2-12 0-16,-2-7-3 15,2 0 0-15,-3-2-6 16,3 0 1-16,0 4-9 15,8 3 0-15</inkml:trace>
  <inkml:trace contextRef="#ctx0" brushRef="#br0" timeOffset="96265.3188">7194 12446 56 0,'-5'30'28'0,"2"36"-29"0,6-52 47 16,-1 5-45-16,1 7 1 16,2 0-1-16,1 0 1 15,-1-3-3-15,3-2 0 16,-3-2-3-16,0 0 1 16,1-5-9-16,-4-9 0 15,-2-3-5-15,-2-9 1 16</inkml:trace>
  <inkml:trace contextRef="#ctx0" brushRef="#br0" timeOffset="96401.6007">7215 12175 57 0,'5'-40'28'0,"-5"3"-54"16,3 30 54-16,0-3-38 15,-1-2 0-15,4-4-11 16,-6 7 0-16</inkml:trace>
  <inkml:trace contextRef="#ctx0" brushRef="#br0" timeOffset="96610.401">7411 12114 60 0,'19'49'30'0,"-12"17"-43"16,-1-40 58-16,2 5-43 15,0 9 1-15,2-7-1 0,1 4 0 16,-1 1-5-16,4 0 1 16,-1-3-4-16,-3-7 1 15,1-2-10-15,0-5 0 16,-3-2-1-16,-3-7 0 16</inkml:trace>
  <inkml:trace contextRef="#ctx0" brushRef="#br0" timeOffset="96760.7338">7578 12617 53 0,'-11'-11'26'0,"-26"-6"-32"0,24 10 55 0,-6-2-47 16,-7-3 0-16,-3 3 0 16,-6-1 1-16,6 1-5 15,3-1 1-15,5 3-2 16,2-2 0-16,6 4-7 16,2-2 1-16,9 7-7 15,4 5 0-15</inkml:trace>
  <inkml:trace contextRef="#ctx0" brushRef="#br0" timeOffset="97151.6146">7699 12084 49 0,'14'-3'24'0,"-1"17"-29"15,-8-2 43-15,3 9-35 16,0 10 1-16,0 9 3 15,3 4 1-15,-1 6-9 0,3-8 0 16,-2 3 5-16,2 0 1 16,-5-5-2-16,-3-5 0 15,1-5-2-15,-4-6 1 16,1-8-2-16,2-6 1 16,1-8-1-16,1-9 1 15,4 0-2-15,2-7 0 16,3 0-1-16,3 4 1 15,-1 1-1-15,3 4 1 16,1 8-1-16,-1 6 1 0,-3 7 0 16,-2 3 1-16,-3 7 0 15,-2 2 0-15,-3-2-2 16,-3 0 0-16,0-2-3 16,-2-3 0-16,-3-5-6 15,0-2 0-15,-3-2-6 16,1-5 1-16</inkml:trace>
  <inkml:trace contextRef="#ctx0" brushRef="#br0" timeOffset="97334.8213">8236 12495 47 0,'14'5'23'0,"-6"14"-30"16,-6-12 41-16,4 2-34 15,-1 8 0-15,0 1-2 0,-5-6 1 16,0 9-4-16,-2-7 0 16,-1 1-7-16,-5-4 0 15</inkml:trace>
  <inkml:trace contextRef="#ctx0" brushRef="#br0" timeOffset="97481.1485">8168 12392 53 0,'5'-45'26'0,"8"-4"-35"0,-7 34 48 0,-1 4-42 16,3 1 0-16,2 1-6 16,1 2 1-16,2 2 5 15,3 10 0-15,0 4-11 16,2 10 1-16</inkml:trace>
  <inkml:trace contextRef="#ctx0" brushRef="#br0" timeOffset="97827.7349">8456 12533 37 0,'19'54'18'0,"-11"12"-15"15,-8-50 31-15,-3 5-31 16,0-2 1-16,-2 5 3 16,0-8 0-16,-1-9-8 15,1 0 0-15,0-7 5 16,2-7 0-16,3-7-4 16,3-12 1-16,2 7-3 15,0-2 1-15,3 0-2 16,0 0 1-16,0 4-1 15,3 3 1-15,2 7 1 16,3 7 0-16,2 5 0 16,4 2 1-16,-1 5-1 15,0 4 1-15,0 3 0 0,3 2 1 16,0-2-1-16,2 2 1 16,6 3 0-16,0-1 0 15,-3-2-1-15,0 5 1 16,3 0-1-16,2 2 0 15,-2-2 0-15,2 7 0 16,-5-2-4-16,-5 4 0 16,-5-7-10-16,-6 5 1 15</inkml:trace>
  <inkml:trace contextRef="#ctx0" brushRef="#br0" timeOffset="98308.1357">9768 12225 45 0,'8'-12'22'0,"-5"17"-21"0,0-1 34 16,-1 8-33-16,1 9 1 15,-3 3 1-15,0 11 1 0,0 0-6 16,0-2 0-16,0 5 3 16,0-1 1-16,5 1-1 15,1 7 0-15,-1-5-6 16,0 0 0-16,0-5-7 15,3-4 1-15,0-1-6 16,0 3 1-16</inkml:trace>
  <inkml:trace contextRef="#ctx0" brushRef="#br0" timeOffset="98518.3639">9882 12573 52 0,'-16'-26'26'0,"-31"9"-31"15,33 13 50-15,1 1-44 16,-5 1 1-16,-6 0-1 16,-5 4 0-16,-3 0-2 0,-2 5 0 15,5 3-3-15,5-1 1 16,5 1-7-16,6-1 0 16,8 3-5-16,5 0 0 15</inkml:trace>
  <inkml:trace contextRef="#ctx0" brushRef="#br0" timeOffset="98668.4553">9993 12617 48 0,'19'29'24'0,"-11"27"-33"16,-6-44 43-16,1 7-35 15,2 2 1-15,1 0-9 16,-4 5 1-16,1-7 0 15,-6-3 1-15</inkml:trace>
  <inkml:trace contextRef="#ctx0" brushRef="#br0" timeOffset="98862.2653">9927 12415 64 0,'13'-26'32'0,"3"12"-47"15,-8 9 60-15,0 1-46 16,3-1 0-16,-1 5-4 16,1 0 1-16,-1 5 0 15,1 2 0-15,-3 2-9 0,0 5 1 16,3 5-3-16,-1 0 0 16</inkml:trace>
  <inkml:trace contextRef="#ctx0" brushRef="#br0" timeOffset="99523.7314">10163 12700 48 0,'13'56'24'0,"-5"-2"-27"0,-6-40 48 16,-2-2-43-16,-2 5 1 16,-3-6 2-16,-1-1 0 15,1-8-6-15,2-2 0 16,1-7 4-16,-1-5 0 0,6-4-3 16,2-5 1-16,3-5-1 15,2-2 0-15,6 4-1 16,3-2 0-16,2 12 0 15,0 0 0-15,-2 7 0 16,-1 9 1-16,1 8-1 16,-1 6 0-16,-2 5 0 15,0 5 1-15,-3-2 0 16,-2-1 0-16,-1-2 0 16,-2-2 1-16,0-7-1 15,0-3 1-15,0 1-1 16,0-6 1-16,0-1-1 15,0-3 1-15,0-7-1 16,0 0 1-16,2-7-1 16,1-3 1-16,2 5-1 15,0 1 0-15,1-1 0 16,2 5 0-16,2 2-1 0,3 7 1 16,0 1-1-16,6-1 1 15,-3 5 0-15,-3 3 0 16,-3-3-1-16,1 0 1 15,-3-5 0-15,-6-4 1 16,1-8-2-16,-3-6 1 16,-5-8-2-16,-3-4 0 15,-3 2 0-15,0 5 1 16,1 5-1-16,-4 6 1 0,1 3 0 16,0 7 0-16,-1 14 3 15,1 5 1-15,0 2 1 16,0 5 1-16,5 0 0 15,5 0 1-15,3-5-1 16,8 0 1-16,5 0-3 16,11-2 1-16,5 5-6 15,2-8 0-15,9 3-4 16,8-7 0-16,4-3-5 16,4-7 0-16,-6-4-9 15,6-5 1-15,-1-2 1 16,6-3 1-16</inkml:trace>
  <inkml:trace contextRef="#ctx0" brushRef="#br0" timeOffset="99868.2757">12105 12312 42 0,'0'-14'21'0,"-21"44"-24"0,15-16 43 16,-4 10-33-16,-4 2 0 16,-1 9 4-16,-4 10 1 0,-2 6-15 15,2 1 1-15,6 2 9 16,3 5 1-16,7-12-5 15,8 5 1-15,6-5-2 16,-3-10 0-16,13 6-3 16,3-3 0-16,2 0-5 15,3-10 1-15,0-6-8 16,-5-8 1-16,0-6-9 16,0-8 1-16</inkml:trace>
  <inkml:trace contextRef="#ctx0" brushRef="#br0" timeOffset="100064.9984">12195 12813 58 0,'-16'-24'29'0,"-48"-9"-30"15,43 26 51-15,-11-7-48 16,-7 0 1-16,-4 2-1 16,1 3 1-16,5 4-5 0,3-2 1 15,4 2 0-15,7 5 0 16,4 0-6-16,6 3 0 15,5 1-9-15,5 1 1 16,3 0-3-16,8-5 0 16</inkml:trace>
  <inkml:trace contextRef="#ctx0" brushRef="#br0" timeOffset="100379.5534">12644 12516 55 0,'3'40'27'0,"5"26"-31"15,-8-40 55-15,5 2-49 16,6 5 1-16,-1 0 0 16,6 2 1-16,-2-9-5 15,-1 2 0-15,0-4-1 16,0-5 0-16,-2-3-8 16,-3-4 0-16,0-5-8 0,-3-2 1 15</inkml:trace>
  <inkml:trace contextRef="#ctx0" brushRef="#br0" timeOffset="100559.7229">12769 12777 55 0,'13'-7'27'0,"-66"7"-32"0,37 0 47 16,-5-2-42-16,0-5 0 16,-3 2 0-16,-2-2 1 15,-3 7-2-15,-1-2 1 0,4-1-2 16,5 3 1-16,2 0-7 15,6 3 1-15,8-1-8 16,5 5 1-16</inkml:trace>
  <inkml:trace contextRef="#ctx0" brushRef="#br0" timeOffset="101010.3569">13311 12620 35 0,'24'-3'17'0,"-16"1"-10"0,-5 0 22 15,-1-3-27-15,-2 0 1 16,0 1 1-16,-2-1 0 16,-4 0-5-16,-2 3 1 15,-2 2 3-15,-1 2 1 16,1 5 0-16,-4 3 0 16,1 11 0-16,3 9 1 15,-1 13 1-15,0 6 0 16,-2 5-1-16,0 3 1 0,-6 6-3 15,1 3 1-15,2-10-2 16,0-6 0-16,0-3-1 16,0-10 0-16,6-4-5 15,2-9 0-15,0-8-5 16,3-4 1-16,5-7-7 16,0-5 1-16,8-2-6 15,7-3 0-15</inkml:trace>
  <inkml:trace contextRef="#ctx0" brushRef="#br0" timeOffset="101219.6318">13496 13215 52 0,'3'-3'26'0,"-29"-20"-29"16,20 6 49-16,-4-6-40 15,-17-8 1-15,-10-9 3 16,-10-4 1-16,-17-13-14 0,6 3 0 15,0 2 8-15,-1 1 1 16,-1 1-8-16,7 3 0 16,2 7-9-16,6 7 0 15,8 5-10-15,11 14 0 16</inkml:trace>
  <inkml:trace contextRef="#ctx0" brushRef="#br0" timeOffset="116098.0098">16198 8067 18 0,'-8'0'9'0,"-5"4"-1"0,10-1 9 0,0 1-13 16,1 6 0-16,-1 4 2 15,0 7 1-15,3 3-8 16,3 11 0-16,2 0 8 16,3 10 0-16,3 14-2 15,2 4 0-15,3 1-1 16,0 4 1-16,-3 0-2 16,-2 3 1-16,-3 1-2 15,-3-6 0-15,-2-5-1 16,2-4 1-16,0-5-1 15,-2-10 1-15,-1-9-2 16,4-7 1-16,-4-5-5 16,1-7 1-16,0-5-8 15,-3-4 0-15,-3-7-5 16,0-5 1-16</inkml:trace>
  <inkml:trace contextRef="#ctx0" brushRef="#br0" timeOffset="116518.5515">16108 8396 46 0,'-13'-28'23'0,"-14"2"-32"0,25 19 43 0,2-3-34 15,5-1 0-15,0-4 1 16,6 1 1-16,2 3-1 15,5-4 0-15,9 6 1 16,5 0 0-16,5 2 0 16,5 2 1-16,8 0 0 15,3 3 1-15,3 6-2 16,2 8 1-16,-2 5-1 16,-6 4 1-16,-8 5 0 15,-2 4 1-15,-11 8-1 16,-11 0 0-16,-7 2-1 15,-8-3 1-15,-9 3-1 16,-9-5 0-16,-9 1-1 16,-5-8 1-16,-3 0-1 15,0-2 0-15,0 0-1 16,1 2 1-16,4-2-5 0,3-2 1 16,3 1-6-16,5-1 0 15,6-1-11-15,2 1 1 16</inkml:trace>
  <inkml:trace contextRef="#ctx0" brushRef="#br0" timeOffset="117239.887">16912 9031 31 0,'0'-17'15'0,"-10"15"-9"0,10 4 13 16,0 1-14-16,2 6 0 0,6 10 4 15,0 4 1-15,3 3-12 16,-1 5 1-16,1 4 7 15,-3-9 0-15,5 19-2 16,-2-5 1-16,-3-3-3 16,-3-4 0-16,0-7 0 15,-2-2 0-15,-3-10-1 16,-3-7 1-16,-2-10-1 16,-3-8 1-16,0-13-1 15,3-4 0-15,-1-7 0 16,4 2 0-16,4-10 0 15,6 1 0-15,6-5-1 16,4 2 0-16,3 3 0 16,3 2 0-16,0 7-3 15,-3 10 0-15,-5 6-7 16,0 10 1-16,-6 9-8 16,1 6 0-16</inkml:trace>
  <inkml:trace contextRef="#ctx0" brushRef="#br0" timeOffset="118650.0628">17907 8005 38 0,'32'-9'19'0,"-22"14"-18"15,-7-3 25-15,-6 0-23 16,-5 3 1-16,-7 2 1 16,-9 5 0-16,-8 9-7 15,-5 5 1-15,-5 0 4 16,-3 0 1-16,5 0-3 15,6-1 0-15,4 1 0 16,9-2 0-16,8-5 0 16,8-1 0-16,7-1-1 15,12-1 1-15,9-1 0 16,4-4 0-16,7 1 0 16,6 0 0-16,0 2-1 15,-6 0 0-15,-5 0 0 16,-8 3 1-16,-7 4-1 0,-12-5 0 15,-10 8 0 1,-10 6 0-16,-6-4 0 0,-5 2 1 16,-8 3-1-16,-3-3 1 15,6-2-1-15,5-2 1 32,7 20-1-32,9 3 1 15,11 3 0-15,7 1 0 16,8-4 1-16,6 8 0 15,-1-11 0-15,3 1 0 0,3 0 1 16,5-3 0-16,6 0-1 16,-1-2 1-16,0-2-1 15,-5-5 1-15,3-5-2 16,3-7 1-16,4-4-6 16,-2-8 0-16,0-4-8 15,6-5 1-15,-1-3-8 16,-2-1 0-16</inkml:trace>
  <inkml:trace contextRef="#ctx0" brushRef="#br0" timeOffset="121158.3329">18322 8271 22 0,'-2'-9'11'0,"-11"4"-9"16,13 5 7-16,-3 0-5 16,0 2 1-16,3 8 3 15,0-1 1-15,3 1-10 16,5 6 1-16,2 10 7 16,9 12 1-16,-3 9-1 15,8 2 0-15,2 7-1 16,6-6 1-16,0 4-2 15,2 2 0-15,0 6-1 16,1-1 0-16,-3-7-2 16,-3-2 1-16,0-3-2 15,-5-7 1-15,-3-9 0 16,-3-5 0-16,-5-4-3 0,-2-5 0 16,-3-5-5-16,-3-5 0 15,-2-4-8-15,-3 0 1 16,-5-5-6-16,2-7 1 15</inkml:trace>
  <inkml:trace contextRef="#ctx0" brushRef="#br0" timeOffset="121458.0355">18860 8473 37 0,'-3'19'18'0,"-5"33"-11"16,5-33 31-16,-2 2-33 15,0 12 0-15,-6 0 4 16,-2 4 0-16,-11 8-10 16,-8 7 0-16,-5 0 7 15,-8-3 1-15,0-2-3 16,0 2 1-16,6-11-2 15,4-7 1-15,6-3-6 16,5-2 0-16,6-3-7 16,7-2 1-16,6 3-12 15,8-5 1-15</inkml:trace>
  <inkml:trace contextRef="#ctx0" brushRef="#br0" timeOffset="122329.7285">19114 8323 36 0,'-3'0'18'0,"3"0"-17"15,3 0 18-15,4 0-16 16,9-2 1-16,5 4 2 15,6 5 0-15,10 2-7 16,3 3 1-16,5 2 5 16,10 5 0-16,6 2-1 15,0 3 0-15,0 2-1 16,-3-3 1-16,-5 3-2 16,-5-2 1-16,-6-3-2 15,-8-2 1-15,-7-3-1 16,-6 0 1-16,-5 1-1 15,-11 2 0-15,-10 0 0 16,-8-1 0-16,-6 1 1 16,-10 7 1-16,-3 0-1 15,-2 2 1-15,-9 5 0 16,-4 2 1-16,-1 5-1 16,6 0 0-16,-3-2-1 15,5-5 1-15,6-3-1 16,5-1 0-16,8-8-3 0,5-2 1 15,8-1-7-15,5-1 1 16,8-1-12-16,6 6 0 16,7-6-3-16,6-7 1 15</inkml:trace>
  <inkml:trace contextRef="#ctx0" brushRef="#br0" timeOffset="128650.5025">6861 11159 26 0,'-3'-12'13'0,"-18"17"-8"0,16 0 14 0,-1 4-14 15,-2 8 1-15,-2 2 5 16,-3 9 0-16,2 9-13 15,0 13 0-15,1 4 9 16,4 9 0-16,1 1-3 16,0-1 1-16,-6 3-4 15,-5-7 1-15,-10-5-3 16,-16-7 0-16,-9-16-5 16,-7-10 0-16,-8-7-9 15,-3-5 1-15,6-4-1 16,5 0 1-16</inkml:trace>
  <inkml:trace contextRef="#ctx0" brushRef="#br0" timeOffset="129339.8021">5696 11726 37 0,'24'31'18'0,"-8"34"-17"16,-8-43 37-16,3 4-34 16,-1 6 1-16,1 4 1 15,-1-6 0-15,-2 3-9 16,0 0 1-16,0 0 5 16,-2-7 1-16,-4-5-3 15,1-7 1-15,-6-7-2 0,1-9 1 16,-4-10 0-16,1-4 1 15,0-8-2-15,2-6 1 16,3-3-1-16,3-7 1 16,5 2-1-16,5 5 0 15,5 5 0-15,6 4 0 16,3 3 0-16,-1 9 0 16,3 8 1-16,-2 8 0 15,2 13 0-15,0 9 0 16,-5 0 0-16,-6 7 1 0,-2-3-1 15,-5-2 0-15,-3 3-4 16,-3-3 1-16,-2 3-7 16,-3-8 0-16,2-2-8 15,-2-4 0-15</inkml:trace>
  <inkml:trace contextRef="#ctx0" brushRef="#br0" timeOffset="129685.0246">6376 11933 37 0,'6'0'18'0,"-22"7"-9"16,11-2 24-16,-3 4-28 16,0 5 0-16,0 7 2 15,0-4 0-15,3 2-9 16,2 2 0-16,8 2 7 0,6-1 0 15,2-4-3 1,3-1 1-16,5-5-2 0,3-5 1 16,2-7 0-16,3-7 0 15,1-7-2-15,-7 2 1 16,-7-9-1-16,-5-3 0 16,-9-2-1-16,-4 0 0 15,-9 0-2-15,-2 5 0 16,-3-2-5-16,0 4 0 0,0 2-8 15,0 13 0 1,-5 1-1-16,3 1 1 0</inkml:trace>
  <inkml:trace contextRef="#ctx0" brushRef="#br0" timeOffset="130091.1237">6824 11505 42 0,'2'19'21'0,"-2"28"-15"0,3-31 42 16,0 3-44-16,2 14 0 16,-3 5 2-16,-2 6 0 15,0 3-8-15,0 3 1 16,0-3 5-16,0-3 0 16,3-6-2-16,2-3 0 15,3-4-2-15,3-5 1 0,5-3-4 16,5-4 0-1,3-7-4-15,-3-5 0 0,3-7-4 16,0-2 0-16,-1-3-7 16,-1 0 1-16,1-7 2 15,-4-11 1-15</inkml:trace>
  <inkml:trace contextRef="#ctx0" brushRef="#br0" timeOffset="130256.6747">7054 11735 54 0,'-8'-2'27'0,"-40"30"-27"16,32-21 59-16,-7 5-55 16,-4-5 1-16,-5 7 1 15,9-2 0-15,-22 5-10 16,0 1 0-16,2-4-7 16,6 5 1-16,3-2-10 15,15-6 1-15</inkml:trace>
  <inkml:trace contextRef="#ctx0" brushRef="#br0" timeOffset="143467.2338">20503 8224 24 0,'10'-9'12'0,"-5"-1"-9"15,-5 10 13-15,0 0-13 16,0 0 1-16,3 7 3 16,-3-2 0-16,0 4-8 15,3 6 1-15,-1 1 6 16,-2 8 0-16,3 4-1 15,0 7 1-15,-3 10-1 16,-3 4 0-16,0 8-1 16,1-3 1-16,-1 0-2 0,-2 2 1 15,5 3-1-15,0-5 0 16,5-2 0-16,3-7 0 16,3-8 0-16,4-2 1 15,4-6-1-15,2-11 0 16,0-1-1-16,3-5 1 15,3-5-3-15,2-7 1 16,0 0-7-16,-3-7 1 16,-2 0-7-16,-3 0 0 15,0 0-8-15,1-3 1 16</inkml:trace>
  <inkml:trace contextRef="#ctx0" brushRef="#br0" timeOffset="143693.034">20831 8753 61 0,'-29'-9'30'0,"-43"7"-30"15,54-3 55-15,-14-2-53 16,-10 0 1-16,-1 0 1 16,-4 0 0-16,-4-3-6 15,1 6 1-15,2-1 2 16,3 2 0-16,3 1-9 15,8 4 0-15,5-2-11 16,10 5 0-16,8-2-1 16,4-3 0-16</inkml:trace>
  <inkml:trace contextRef="#ctx0" brushRef="#br0" timeOffset="144532.8784">21061 7949 33 0,'2'5'16'0,"12"-1"-15"16,-4-1 29-16,4 1-27 15,1 3 0-15,12 3 3 16,2 2 0-16,-3 4-8 16,9 5 1-16,5 3 4 15,-3-3 0-15,0 0-1 0,-8-2 0 16,-3 2-2-16,-7-2 1 16,-9 2 0-16,-10 0 0 15,-10-2 0-15,-14 2 0 16,-3-4-1-16,-7-1 1 15,0-2 0-15,2 0 0 16,5 1 0-16,14 1 0 16,13-2-1-16,11 3 1 15,10-1-1-15,13 0 1 16,3 3-1-16,11 2 1 16,-3 1 0-16,0-1 0 0,-8 2 0 15,-5 3 0-15,-11-2-1 16,-8-3 1-16,-8-2 0 15,-7 2 0-15,-9-2-1 16,-5 2 0-16,-2-2 0 16,2-3 0-16,3 1 0 15,5 4 1-15,8-2-1 16,16 4 1-16,13 1-1 16,8 1 0-16,0 6 0 15,5 0 1-15,-5-3 0 16,0 5 1-16,-16-3 0 15,-5 1 1-15,-18 2 0 16,-12-5 1-16,-12 0-1 16,-19 0 1-16,-11 3-1 15,-2 2 0-15,-3-5-2 16,3-2 1-16,3 0-1 16,10-3 1-16,5 1-9 15,16-3 1-15,11-2-14 0,13 0 1 16,13 0-1-16,8-10 0 15</inkml:trace>
  <inkml:trace contextRef="#ctx0" brushRef="#br0" timeOffset="159157.0803">16346 10400 38 0,'3'-7'19'0,"-6"28"-12"0,3-10 19 16,0 11-22-16,0 15 0 15,0 13 2-15,0 6 1 16,3 5-8-16,-1 5 0 15,-2 12 6-15,0-5 0 16,0-8-2-16,0 1 1 0,0-12-2 16,0-7 1-16,0-9-2 15,0-7 1-15,3-8 0 16,-3-13 0-16,0-15-1 16,-3-12 0-16,1-23-2 15,2-11 1-15,0-15-1 16,0-12 0-16,0-11-1 15,2-1 0-15,1 3 1 16,0 12 1-16,2 5 0 16,5 6 1-16,1 8 1 15,5 11 0-15,2 7 0 16,1 10 0-16,7 9 0 16,6 15 0-16,5 8 0 15,3 18 0-15,0 1-2 16,-9 12 1-16,-2 5 0 15,-10 7 0-15,-6 5-1 16,-5-3 1-16,-8-1-1 16,-10-6 1-16,-14-2 0 0,-5-12 0 15,-6 3 0-15,-7-6 0 16,0-1-1-16,4-5 0 16,7-3-5-16,2 1 1 15,7-3-7-15,7 2 0 16,4 3-9-16,8 2 0 15</inkml:trace>
  <inkml:trace contextRef="#ctx0" brushRef="#br0" timeOffset="159501.4957">16960 11187 49 0,'-8'22'24'0,"11"8"-18"16,-1-27 37-16,1 8-41 15,-1 1 0-15,1 2 0 16,0-2 1-16,-1-3-4 16,4-4 1-16,-1-5 3 15,0-9 0-15,-2-3-1 16,2-7 0-16,0-9 0 15,3-10 1-15,8-11-1 16,5-1 0-16,3-4-2 0,0 7 1 16,-3 3-3-16,3-1 1 15,0 7-7-15,0 5 1 16,-3 5-11-16,0 5 0 16,-2 6-1-16,10-2 1 15</inkml:trace>
  <inkml:trace contextRef="#ctx0" brushRef="#br0" timeOffset="160252.729">18058 10216 52 0,'5'3'26'0,"-2"-1"-32"16,-3-4 53-16,-3 2-45 15,-2 0 1-15,-6 2-1 16,1 0 1-16,-9 3-5 0,-7 7 1 16,-9-1 2-16,1 4 1 15,-3 3-2-15,2 4 0 16,1-1 0-16,5 0 0 16,2 5 0-16,9-3 1 15,10 1-1-15,8 2 1 16,5-5 0-16,9 0 0 15,4 2 0-15,6-4 1 16,2 2-1-16,-2 1 0 16,-3-1-1-16,-5-2 0 15,-5-1-1-15,-6-1 1 0,-8-1-1 16,-5-2 1-16,-7 5 0 16,-7-2 0-16,-1 4 0 15,-4-2 0-15,3-3 0 16,1 3 0-16,4 2 0 15,6 5 1-15,0 0-1 16,5 2 0-16,2 3 0 16,1 2 1-16,0-3-1 15,2 3 1-15,0 0 0 16,3 5 0-16,0-5 0 16,3 4 1-16,-3 3 0 15,3-2 0-15,-3 4 0 16,8-2 0-16,0 0 0 15,8-7 0-15,7 5 0 16,14-3 0-16,8-2 0 16,0-5 0-16,8-2-2 15,8-5 1-15,-3-2-4 0,1-5 0 16,-7-4-8-16,-7-1 0 16,-10-4-10-16,-14-5 0 15</inkml:trace>
  <inkml:trace contextRef="#ctx0" brushRef="#br0" timeOffset="161003.5562">19098 10449 44 0,'16'-9'22'0,"-14"34"-21"16,-2-10 28-16,0 10-24 16,-8 11 1-16,-5 6 2 15,-11 10 1-15,-5-3-11 16,-11 10 0-16,1 2 7 15,-1 0 1-15,-2-2-3 16,-3-2 0-16,0-6-1 16,0-8 0-16,2-6-3 15,6-4 0-15,8 0-5 16,5-9 0-16,9-1-10 16,9-6 0-16,12-1-2 0,9-2 0 15</inkml:trace>
  <inkml:trace contextRef="#ctx0" brushRef="#br0" timeOffset="161258.8617">19082 11258 44 0,'-3'-19'22'0,"-26"-11"-18"0,18 16 43 0,-7-8-43 16,-11-13 1-16,-8-5 3 15,0-5 1-15,-11-6-11 16,-5 1 1-16,3-4 6 15,-3 2 1-15,3-2-3 16,7 0 0-16,6-2-3 16,8 6 1-16,5 6-5 15,6 6 1-15,5 10-6 16,5 9 1-16,5 5-12 16,3 12 0-16,11 4 1 15,18 14 0-15</inkml:trace>
  <inkml:trace contextRef="#ctx0" brushRef="#br0" timeOffset="161859.2884">19487 10465 48 0,'5'-18'24'0,"19"4"-37"15,-8 14 49-15,7 2-35 16,14 5 0-16,11 2 2 15,8 5 0-15,10 5-3 16,-3 9 0-16,6 1 3 16,0 1 0-16,-8 1 0 15,-8-1 0-15,-8 1-1 16,-11 4 1-16,-13-4-1 16,-10-1 1-16,-11 3-1 0,-16 3 0 15,-8-1 1-15,-5 0 0 16,-8-2 0-16,-11 0 1 15,-2-5-1-15,-6 0 0 16,1-2 0-16,2-7 1 16,8-2-4-16,5 1 0 15,6-1-8-15,7-1 1 16,9 3-12-16,5 7 0 0</inkml:trace>
  <inkml:trace contextRef="#ctx0" brushRef="#br0" timeOffset="162369.4301">21098 11018 57 0,'0'2'28'0,"-27"43"-31"0,19-33 40 0,-2 4-34 15,-9 3 0-15,-4 5 1 16,-4-1 0-16,-2 3-5 15,-3-2 1-15,-5 2 3 16,-5-3 1-16,0 1-4 16,-1-3 1-16,4 0-3 15,-1-2 1-15,8 0-8 16,8 2 0-16,8-3-9 16,14-1 0-16</inkml:trace>
  <inkml:trace contextRef="#ctx0" brushRef="#br0" timeOffset="162594.8092">21122 11383 47 0,'0'-14'23'0,"-35"-17"-16"16,25 19 35-16,-6-2-39 0,-11-2 1 15,-2-1 0-15,-2-4 0 16,-7-2-6-16,1 1 1 15,0-1 3-15,0-1 0 16,0 5-5-16,6 3 1 16,-1 2-8-16,5 0 1 15,6 0-8-15,8 0 0 16</inkml:trace>
  <inkml:trace contextRef="#ctx0" brushRef="#br0" timeOffset="163554.8702">21519 10465 36 0,'-27'-11'18'0,"14"13"-11"15,13-2 24-15,8 2-28 16,2 5 1-16,17 8 0 16,2-1 1-16,3 12-6 15,-1 2 0-15,4 2 4 16,-3-1 0-16,-3-4-2 15,-3 1 1-15,-7 0-1 16,-9 2 0-16,-7-2-1 16,-11-7 1-16,-3 0-1 15,-4-3 1-15,-15 1-1 16,4-1 1-16,-3 1-1 16,2 2 0-16,14-1 0 15,8 1 1-15,10 2 0 16,14 5 0-16,2 5-1 15,11-1 0-15,13 1 1 0,-3-3 0 16,0 0-1-16,1 1 1 16,-4-6-2-16,-4-4 1 15,-6 2 0-15,-3-4 1 16,-5 1-2-16,-2 1 1 16,-3 5-1-16,0-1 1 15,-3 3 0-15,-3 12 1 16,9-1-1-16,-3 8 1 0,0 2 0 15,0-2 0-15,-6 2 2 16,-10 5 0-16,-5-1 0 16,-14-4 0-16,-10-4 0 15,-18-6 1-15,-14-4-1 16,-5-5 1-16,-11-9-2 16,-5-5 0-16,-5 0-1 15,5 3 0-15,10-5-6 16,6 4 1-16,5 3-10 15,-2 2 0-15,4 0-6 16,-4 3 0-16</inkml:trace>
  <inkml:trace contextRef="#ctx0" brushRef="#br0" timeOffset="204858.0809">22701 8814 40 0,'6'-16'20'0,"-17"9"-21"16,6 5 20-16,-9-1-18 15,-1 1 1-15,-1 0 1 16,-5 2 1-16,2 2-5 16,0 3 1-16,1 4 2 15,-1 3 0-15,6 2-1 16,0 0 0-16,2 2-1 16,3 1 1-16,8-1 1 15,0-2 0-15,8-4 0 16,0-5 0-16,6-5 0 15,1-5 1-15,9-7-1 16,-3-2 0-16,-5 0-2 16,-5 0 1-16,-8 2-1 15,-3 5 0-15,-8 2-2 0,-3 5 1 16,0 3 1-16,1 4 0 16,2 2 1-16,3 8 0 15,2-1 1-15,6-2 1 16,5-2 0-16,-1-3 1 15,1-2-1-15,8-7 0 16,-5-2-2-16,-1-5 0 0,-2 0-6 16,-2-3 0-16,-6 3-6 15,-8 3 0-15,-8 6-6 16,-5 7 1-16</inkml:trace>
  <inkml:trace contextRef="#ctx0" brushRef="#br0" timeOffset="206688.9729">17227 2603 35 0,'8'-2'17'0,"-8"21"-12"0,3-12 18 15,-3 12-22-15,-3-1 0 16,3 11-1-16,0 4 1 15,5 6-1-15,3 9 0 16,3 6 2-16,2 7 0 16,6 0 0-16,-4 2 0 15,1-6 1-15,0 2 0 16,0-3 0-16,-3-4 1 16,0 0-1-16,-2-8 1 0,-3-4-1 15,-3-14 1-15,-7-7-2 16,-4-12 1-16,-4-14-2 15,-6-10 1-15,-5-8-2 16,-6-13 1-16,1-14-2 16,-3-14 1-16,5-7-1 15,5-9 1-15,1 5-1 16,10-1 1-16,3-4 0 16,2 9 1-16,11 7-1 15,8 7 1-15,0 10-1 16,7 6 1-16,4 10-1 15,7 15 0-15,11 8-1 16,0 13 1-16,3 11 0 16,-3 12 1-16,-3 11-1 15,-7 3 1-15,-9 2 0 16,-15 8 1-16,-14-3 0 16,-10-2 1-16,-16-1-1 0,-11 3 0 15,-2-4-1-15,-6-3 1 16,3-5-4-16,3-7 1 15,5-2-10-15,10-5 1 16,11-7-8-16,11 3 0 16</inkml:trace>
  <inkml:trace contextRef="#ctx0" brushRef="#br0" timeOffset="207349.0308">17912 3243 29 0,'-26'-17'14'0,"-14"10"-12"0,32 5 13 16,-2 4-15-16,2 3 1 16,2 5 2-16,6 1 0 0,8 6-3 15,6-1 0-15,4 8 3 16,3 4 1-16,0 7 0 15,1 0 0-15,-4 3 0 16,1-3 1-16,-1-4-1 16,-7-5 1-16,-6-5-1 15,-5-7 1-15,-3-4-2 16,1-15 0-16,-6-14-1 16,-3-9 1-16,1-10-2 15,4-2 1-15,4-9-1 16,7-10 0-16,8 3-1 15,6-3 1-15,7 7-1 16,6 5 0-16,2 5-4 16,1 9 0-1,4 14-12 1,-4 5 1-16</inkml:trace>
  <inkml:trace contextRef="#ctx0" brushRef="#br0" timeOffset="208145.7044">18812 2086 53 0,'45'-7'26'0,"-5"7"-32"16,-33 0 39-16,1 2-35 16,-5 5 0-16,-3 3 1 15,-8 1 1-15,-5 3 1 16,-6 1 0-16,-4 1-2 16,-7 5 0-16,-4 5 1 0,2-5 0 15,6 5-2-15,5-5 1 16,10 0 2-16,8 3 0 15,9-1 2-15,10 1 0 16,0 2 0-16,2-5 1 16,1 0-1-16,2 3 1 15,0-3-3-15,8 0 1 16,-3-2-2-16,-2 0 1 16,-3-1-1-16,1 1 1 15,-4 2-2-15,-2 1 1 16,-5 1-1-16,-6 3 1 0,-8 2 1 15,-7-2 0-15,-12 0-1 16,-7 5 0-16,0-1 0 16,-8 3 1-16,0 5 0 15,5 2 0-15,3 4-1 16,8-1 0-16,5 1 0 16,11-1 1-16,5 1 1 15,8-4 0-15,5-4 0 16,3 1 1-16,3 1-1 15,4 0 1-15,12 2-1 16,-1-3 1-16,11 1-2 16,5-3 0-16,6-2-1 15,5-2 1-15,8-1-1 16,-6-4 1-16,-2-5-5 16,-3 3 1-16,-5-6-11 15,-11 1 0-15,-10 0-5 16,-11 0 0-16</inkml:trace>
  <inkml:trace contextRef="#ctx0" brushRef="#br0" timeOffset="211387.6581">19410 2300 30 0,'8'-10'15'0,"5"15"-11"15,-8-5 16-15,1 0-20 16,2 2 1-16,-1 3 1 15,4 0 0-15,0 2-2 16,-1 5 1-16,3 4 2 16,3 8 1-16,3 2 0 15,2 2 0-15,5 9 2 0,6 3 0 16,8 14-1-16,0 3 1 16,2 4-2-16,3 0 1 15,0 3-2-15,0 4 0 16,-5 2-1-16,-3-1 0 15,-3-3-2-15,-2-8 1 16,-1-4-1-16,1-2 1 16,-5-7-1-16,-6-8 1 15,-3 3-1-15,-4-7 0 16,-4-4-3-16,-5-8 0 0,-5-9-6 16,-7-8 0-16,-1-4-8 15,-6-4 0-15</inkml:trace>
  <inkml:trace contextRef="#ctx0" brushRef="#br0" timeOffset="211763.0427">20214 2507 39 0,'0'-3'19'0,"-8"18"-22"16,6-6 28-16,-6 3-25 0,0 11 0 16,-6 10 2-16,-1 7 0 15,-1 5 0-15,-3 2 0 16,1 2 2-16,-3 3 1 15,-6 7 0-15,-5 7 1 16,-2-5-1-16,0-5 0 16,-1 1-2-16,3-13 0 15,1 1-2-15,2-5 1 0,7-5-3 16,4-6 1-16,5-4-6 16,2-6 0-16,3-2-10 15,5-1 0-15</inkml:trace>
  <inkml:trace contextRef="#ctx0" brushRef="#br0" timeOffset="212558.6202">20643 2716 42 0,'2'-7'21'0,"1"14"-23"16,-3-7 28-16,3 2-27 15,-1 1 1-15,4 2 0 16,2-3 0-16,2 3 0 15,6-1 1-15,8 1-1 16,5-3 1-16,3 5 1 16,5 0 1-16,5 0 0 15,6 3 1-15,-1-1-1 16,6 3 0-16,-2 5 0 0,-4 4 0 16,-7-7-2-16,-6 0 1 15,-2 5-1-15,-6 0 1 16,-4-1-1-16,-9 4 1 15,-5 3 0-15,-3 4 0 16,-8 4 1-16,-4-1 0 16,-7-1 0-16,-4 4 1 15,-3 1-2-15,-3-3 1 16,-3-5-1-16,1-5 1 16,-1 1-3-16,9-3 1 0,-1-2-3 15,6-3 1-15,3-2-5 16,2 0 1-16,2-2-7 15,4-2 1-15,4-1-8 16,6-2 0-16</inkml:trace>
  <inkml:trace contextRef="#ctx0" brushRef="#br0" timeOffset="213144.357">21857 2504 47 0,'6'-7'23'0,"-9"10"-28"15,3 1 38-15,0 6-33 16,0 9 0-16,3 11 1 16,-1 6 0-16,3 8 0 15,1 6 0-15,-4-1 1 16,6 3 1-16,-2 4 0 15,-4 10 1-15,1 0-1 16,-3-5 1-16,-3-5-1 16,1 1 0-16,-1-3-1 15,0-2 1-15,1-8-2 16,-4 3 1-16,6-9-4 16,-2-5 0-16,2-9-6 0,0-8 0 15,0-4-9 1,2-8 0-16</inkml:trace>
  <inkml:trace contextRef="#ctx0" brushRef="#br0" timeOffset="213595.2858">22177 2845 38 0,'-21'12'19'0,"-3"16"-21"16,16-25 24-16,3 11-22 16,-5 2 0-16,-6 6 1 15,2 3 0-15,7 8-1 16,1 3 1-16,6-3 1 15,8 2 1 1,35 7 2 0,2-11 1-16,-1-8-1 15,9-6 0-15,3-10 0 16,-3-5 1-16,-5-4-2 16,-6-8 0-16,-2-11-3 15,-14-5 1-15,-13-7-2 0,-7-4 1 16,-12 4-1-16,-7-2 0 15,-8 6-1-15,-14 6 1 16,4-1-2-16,-6 8 0 16,-6-1-5-16,4 3 0 15,-1 2-9-15,0 3 1 16</inkml:trace>
  <inkml:trace contextRef="#ctx0" brushRef="#br0" timeOffset="214419.9596">22505 2354 23 0,'0'-2'11'0,"0"4"-7"0,0-2 6 15,0 0-10-15,0 0 0 16,0 0 0-16,8-2 1 16,3 2-1-16,8-3 0 15,10 3 2-15,8 0 0 16,8 3 1-16,5 4 0 16,-2 2 1-16,2 5 0 15,-5 7-1-15,0 0 1 16,-8 3-2-16,-11 4 1 0,-7-2-1 15,-17 5 0-15,-2-3 0 16,-8 5 0-16,-2-5 0 16,-9 0 0-16,1 3 0 15,-1-8 1-15,3 1-1 16,6-1 1-16,5-1-2 16,13-1 1-16,-1 2-1 15,15-4 1-15,1 0-2 16,7-3 1-16,4 3-2 15,-2 0 1-15,-1 0-1 16,6 0 1-16,-2-5-2 16,-6 2 1-16,-10 3 1 15,2 4 0-15,-13 3 1 16,0 3 1-16,-8-1-1 16,0 5 1-16,0 2 0 15,0-2 0-15,5 5-1 16,-3 2 0-16,6 7-1 0,3 7 1 15,0-3-1-15,-3 4 0 16,-1 1 0-16,1-7 1 16,-8-2 0-16,-8 0 1 15,-7-7 0-15,-7 5 0 16,-9 2 2-16,-6-12 0 16,-6-2-1-16,4-7 0 15,2-7-4-15,7-5 1 16,-1-4-9-16,7-8 1 15,5-4-10-15,11-6 0 0</inkml:trace>
  <inkml:trace contextRef="#ctx0" brushRef="#br0" timeOffset="214826.0652">24037 2932 56 0,'11'-18'28'0,"-37"22"-36"0,18-4 47 16,-8 3-39-16,-8-1 1 16,-5 0-1-16,-6-2 0 15,1 0-2-15,-3-4 1 16,0-1-2-16,0 3 1 15,2-1-3-15,4 1 1 0,2-3-3 16,7 1 0-16,7-4-6 16,1 4 0-16</inkml:trace>
  <inkml:trace contextRef="#ctx0" brushRef="#br0" timeOffset="215020.846">24059 3177 64 0,'-8'7'32'0,"-37"14"-45"16,37-16 62-16,-16 0-55 16,-3 2 0-16,-4 0-25 15,-6 2 1-15,0-4 32 16,0-7 0-16</inkml:trace>
  <inkml:trace contextRef="#ctx0" brushRef="#br0" timeOffset="220891.6355">24617 2173 14 0,'-5'-3'7'0,"-3"-1"3"15,8 1 7-15,0-1-14 16,0-1 1-16,0 3 2 16,0-3 1-16,0 3-9 15,0 2 1-15,0 2 5 16,0 3 0-16,-3 4-1 16,3 3 1-16,-5 9-2 15,5 7 1-15,0 5 0 0,-6-2 1 16,6 2-1-1,0 2 0-15,-2-2-1 0,2 2 1 16,-6 3-1-16,6-5 0 16,-2 0-1-16,-3-3 0 15,5 1-1-15,-8-5 1 16,5-5-3-16,-2-5 0 16,2-2-5-16,-2-7 1 15,5 3-8-15,0-5 0 16</inkml:trace>
  <inkml:trace contextRef="#ctx0" brushRef="#br0" timeOffset="221446.7175">24977 2904 30 0,'8'-4'15'0,"-8"8"-11"0,-3-4 20 15,-2 0-22-15,-3-2 1 16,-5 2 2-16,-11 0 1 16,3-2-6-16,-11-3 0 0,3 5 5 15,-8 0 1-15,-3 5-2 16,-2-5 0-16,2 2-2 16,-5-2 1-16,-5 0-2 15,5 0 0-15,5 0-1 16,-2 0 0-16,13 2-3 15,-1-2 0-15,12 0-5 16,-1 0 0-16,9-2-7 16,10 2 1-16</inkml:trace>
  <inkml:trace contextRef="#ctx0" brushRef="#br0" timeOffset="222273.1484">24492 3440 21 0,'-2'-2'10'0,"-6"4"-2"16,3-4 8-16,2 0-12 15,-2-1 0-15,-1 1 4 16,4-3 1-16,2-2-10 16,-6 0 0-16,6-2 7 15,0-1 1-15,6 1-3 16,-4 0 1-16,9 2-2 15,0 0 0-15,4 2-1 16,4 5 0-16,-1 7-1 16,4 2 0-16,1 5-1 15,4 5 1-15,-3 12-1 0,0-1 1 16,-3 6-1-16,-5 1 1 16,-3 8 0-16,-11-7 0 15,4 2 0-15,-12 2 0 16,-9 5 0-16,-7 5 1 15,4-8-1-15,-9-6 0 16,1-5 0-16,-3-3 0 16,-6-8 0-16,9-6 0 15,0-4 0-15,2-5 1 0,3-5-1 16,5-6 1-16,8-6-1 16,8-4 0-16,2-2 0 15,17 4 0-15,5 0 0 16,5 3 1-16,0 6-1 15,8 6 1-15,3 4 0 16,2 2 1-16,3 5-1 16,3 3 0-16,-3-6-2 15,-8 4 0-15,0-1-8 16,0-3 0-16,-13-4-12 16,-3-11 1-16</inkml:trace>
  <inkml:trace contextRef="#ctx0" brushRef="#br0" timeOffset="238096.997">20701 3927 36 0,'13'10'18'0,"-7"-1"-25"16,-6-7 19-16,0 8-9 15,-3 11 1-15,0 17 3 16,-2 13 0-16,0 13-7 16,-1 9 1-16,1 14 6 15,2-2 0-15,1-6-2 16,-1 1 0-16,3-11-2 15,0-11 1-15,0-3-6 16,0-20 0-16,5-16-4 0,1-12 0 16,4-19-6-16,1-9 0 15,2-15-2-15,-2-22 0 16</inkml:trace>
  <inkml:trace contextRef="#ctx0" brushRef="#br0" timeOffset="238321.6961">20907 3944 42 0,'0'2'21'0,"-2"19"-25"0,2-7 43 0,-3 17-36 16,0 11 1-16,1 5 2 16,-3 7 0-16,-3 5-8 15,0 5 0-15,0-3 4 16,0-9 1-16,2-3-5 15,1-2 0-15,3-12-7 16,-1-6 1-16,6-11-7 16,-1-8 0-16</inkml:trace>
  <inkml:trace contextRef="#ctx0" brushRef="#br0" timeOffset="238651.675">21138 4372 43 0,'23'40'21'0,"-17"7"-23"0,-12-24 34 16,4 1-29-16,-6 13 1 16,-3 3 2-16,1 8 0 15,-6 3-8-15,0 3 1 16,-8-4 4-16,-2-8 1 16,-3-2-2-16,-1-5 0 15,-4-4-1-15,-6-10 0 16,-5-4-1-16,-5-8 0 15,-11-7 0-15,0-6 1 16,-2-11 0-16,-9-3 0 0,1-8 1 16,-3-12 1-1,0-4 0-15,10-8 0 0,9-4-1 16,2-9 0-16,11 4-5 16,7 10 0-16,9 9-9 15,7 7 1-15,1 14-8 16,2 7 1-16</inkml:trace>
  <inkml:trace contextRef="#ctx0" brushRef="#br0" timeOffset="239538.3091">18098 4840 47 0,'10'14'23'0,"3"28"-19"15,-5-21 39-15,0 12-41 0,0 10 1 16,3 8 2-16,-1 1 0 16,-2 5-7-16,0-3 1 15,-3-5 3-15,1-4 1 16,-1-8-2-16,-2-4 0 15,-3-11-4-15,0-13 1 16,-3-11-2-16,0-20 1 16,-2-11-2-16,0-16 0 0,0-7 0 15,2-13 1-15,3-6 2 16,3 0 0-16,4 4 2 16,4 13 0-16,8 13 2 15,4 10 1-15,6 11 0 16,1 17 1-16,1 14 1 15,4 12 1-15,-4 19-1 16,-4 2 1-16,-6 11-3 16,-10-4 1-16,-9 0-2 15,-7-2 1-15,-6-7-3 16,-2-8 0-16,-8-11-2 16,-5-10 1-16,-1-4-4 15,-5-7 0-15,6-5-7 16,2-3 1-16,3 1-7 15,8-8 0-15</inkml:trace>
  <inkml:trace contextRef="#ctx0" brushRef="#br0" timeOffset="239838.878">18717 5451 52 0,'26'36'26'0,"-29"-3"-25"0,3-22 45 16,-2 1-43-16,2 0 0 16,-3 0 2-16,1-5 0 15,-1 2-7-15,0-16 1 0,1-5 4 16,2-9 1-16,0-10-3 16,2-1 0-16,1-11-1 15,5 3 0-15,2-4-2 16,4 1 1-16,-1 10-4 15,-3 0 1-15,4 7-4 16,-1 3 0-16,5 4-8 16,4 3 1-16,-4 2-2 15,6-5 1-15</inkml:trace>
  <inkml:trace contextRef="#ctx0" brushRef="#br0" timeOffset="240408.2048">19426 4640 56 0,'8'-2'28'0,"-19"-5"-35"0,8 7 57 16,-2 0-49-16,0 2 1 16,-8 5-1-16,-6 5 0 15,-5-1-2-15,3 8 0 16,0 5-1-16,5-1 1 15,3 3-2-15,5 0 1 16,5 0 0-16,9 0 0 16,4 4 0-16,6-4 1 15,3 0 1-15,2-5 0 16,0 0 0-16,3 1 1 0,-3-1-1 16,-3 0 1-16,-4 0-1 15,-4-4 0-15,-7 1 0 16,-6-4 0-16,-5 3 0 15,-5-5 0-15,-8-3 0 16,-3 3 0-16,0 0-1 16,3-3 1-16,3 7 0 15,7 1 0-15,3-1 0 16,8 6 0-16,5 3 2 16,6 1 0-16,5 3 0 15,0-1 1-15,0 5 0 16,-3 0 0-16,0-3 0 15,-2 5 0-15,-4-2-1 16,-1 0 1 0,4 5-2-1,6 0 1-15,8-10-1 0,5-5 0 16,0-4-4-16,0-9 0 16,6-6-6-16,2-1 1 15,0-3-10-15,0-3 1 16,-5-1-1-16,-3-4 1 15</inkml:trace>
  <inkml:trace contextRef="#ctx0" brushRef="#br0" timeOffset="240768.4098">20463 5167 53 0,'-5'-17'26'0,"-3"-9"-29"15,5 26 55-15,-2 12-47 16,-3 2 0-16,-5 10 2 15,-3 6 1-15,-5 13-11 16,-3-1 1-16,-3 10 6 16,1 2 1-16,-6-2-4 15,-2 2 0-15,-3-5-6 16,5 0 1-16,8-11-5 0,6-3 0 16,2-9-9-16,2-5 0 15,12-6-1-15,7-15 0 16</inkml:trace>
  <inkml:trace contextRef="#ctx0" brushRef="#br0" timeOffset="240994.1091">20442 5771 60 0,'26'19'30'0,"-26"-14"-38"0,0-10 63 16,0-4-48-16,-5-6 0 0,-8-10 3 15,-9-11 0-15,-9-4-13 16,-6-7 0-16,-11-2 9 15,0-3 0-15,3 3-5 16,0 2 0-16,8-5-6 16,3 3 0-16,2 6-7 15,6 6 0-15,10 4-8 16,5 7 0-16,9 7-1 16,4 3 0-16</inkml:trace>
  <inkml:trace contextRef="#ctx0" brushRef="#br0" timeOffset="241414.8187">20817 5218 40 0,'6'-7'20'0,"4"0"-13"0,-4 5 36 15,2 4-41-15,-1 3 1 16,12 7 1-16,10 4 0 16,11 1-4-16,10 9 0 15,3-1 4-15,0 1 1 16,-8 5-2-16,0-3 1 16,-3-4-1-16,-7-1 0 0,-6-4-1 15,-11-3 0-15,-10 1-1 16,-13-8 0-16,-3 1 0 15,-11 4 0-15,-12 0 0 16,-6 2 1-16,-8 1-1 16,-8 4 0-16,2 0 0 15,6-4 0-15,6-1-1 16,-1 1 0-16,11-3-3 16,3-3 1-16,7-1-5 15,6-3 0-15,5-2-8 16,8-3 1-16,0-2-6 15,13-9 0-15</inkml:trace>
  <inkml:trace contextRef="#ctx0" brushRef="#br0" timeOffset="242090.4865">21590 5117 39 0,'19'0'19'0,"-12"3"-23"16,-1-6 31-16,2-1-26 15,5-1 1-15,0 0 2 16,0 3 1-16,9 2-5 16,1 2 1-16,6 3 3 15,3 9 1-15,-5 10-1 16,-4 4 1-16,4 14-2 16,-9 0 1-16,-2 10-1 0,-5 2 0 15,-8 5-1-15,-6-2 1 16,-8-6-2-16,-7 1 1 15,-3-7-1-15,-1-5 0 16,7-7-1-16,-7-10 1 16,9-2 0-16,0-4 0 15,2-5 1-15,9-5 0 16,2-5 0-16,8-2 0 16,8 0-1-16,7 0 1 15,6 0-2-15,3 5 1 16,3 2-1-16,2 0 1 0,-6 7-3 15,6-2 1-15,-10-1-5 16,-3 1 1-16,0-5-8 16,-3-2 0-16,0-5-6 15,-5-12 0-15</inkml:trace>
  <inkml:trace contextRef="#ctx0" brushRef="#br0" timeOffset="242420.061">22191 5266 46 0,'13'-10'23'0,"-29"-4"-25"16,11 16 39-16,-3 8-32 15,0 6 1-15,0 10 2 16,3 5 1-16,-1 11-11 16,1 7 1-16,0 10 7 15,-1 2 0-15,14 3-3 0,6-5 1 16,7-5-2-16,5-7 1 15,6-7-2-15,0-12 1 16,-1-14-1-16,6-14 1 16,-2-12-3-16,-6-14 1 15,-3-11-4-15,-4-15 1 16,-7 3-1-16,-7-5 0 16,3 7-3-16,-11 0 1 15,-3 4-4-15,-5 6 1 16,0 4-5-16,1 9 0 15,1 3-2-15,-2-3 0 0</inkml:trace>
  <inkml:trace contextRef="#ctx0" brushRef="#br0" timeOffset="243021.9681">22632 5026 41 0,'-2'-3'20'0,"2"-4"-21"16,2 7 39-16,14 5-35 15,-2 2 1-15,9 5 1 16,-1 2 1-16,9 0-7 16,-2 5 0-16,1 2 5 15,-1 0 0-15,-6 3-3 0,-1-6 1 16,-9-1-2-16,-5-3 1 15,-8-5-1-15,-8-4 0 16,-8-5-1-16,-11-2 1 16,6-1-1-16,-10 1 1 15,1 4-1-15,9 3 0 16,5 0 0-16,1 7 1 16,15-1-1-16,0-1 1 15,15 13 0-15,4 3 0 16,5-2 1-16,0 2 0 15,5 2-1-15,-6-2 1 16,1-1-1-16,-5-3 0 0,-9-1 0 16,6-5 0-16,-10-2-1 15,2 1 0-15,-1-1 0 16,-1 0 0-16,-4 5 0 16,-2 4 0-16,8 1 0 15,-2 6 1-15,2 5 0 16,-1-4 1-16,7 9 0 15,-4 2 1-15,-4 8 0 16,-1-1 0-16,-5 0 0 16,-5-4 0-16,2-5-1 15,-5 2 0-15,-3-9-1 16,-4-7 0-16,-1-9-3 16,-8-8 0-16,-3-4-6 15,1-10 0-15,-1-2-7 0,9-7 0 16</inkml:trace>
  <inkml:trace contextRef="#ctx0" brushRef="#br0" timeOffset="243592.3923">23566 5531 58 0,'6'3'29'0,"-30"6"-38"0,19-11 53 15,-9 2-44-15,-1 2 0 16,-1-2-1-16,-8 0 1 15,-3 0-2-15,9 0 0 16,-3 0-4-16,0-2 0 0,2 4-8 16,0 3 0-16,4-5-1 15,7 2 1-15</inkml:trace>
  <inkml:trace contextRef="#ctx0" brushRef="#br0" timeOffset="243777.1348">23551 5762 44 0,'8'9'22'0,"-30"-2"-25"16,12-9 46-16,-3-3-40 15,-9 0 1-15,-1 1 0 16,1-1 0-16,-1-2-8 16,7 0 0-16,0 0-2 15,3 0 0-15,-1 4-9 16,-2-1 1-16</inkml:trace>
  <inkml:trace contextRef="#ctx0" brushRef="#br0" timeOffset="244088.2786">23900 4917 40 0,'16'5'20'0,"-3"14"-17"16,-10-10 31-16,5 8-31 16,5 9 1-16,-5 7 0 15,0 4 1-15,5 6-7 16,-11-1 0-16,-2-2 3 15,6 0 0-15,-4-2-5 16,-2-10 0-16,0-5-9 16,0-2 1-16,0-4-2 15,0-5 0-15</inkml:trace>
  <inkml:trace contextRef="#ctx0" brushRef="#br0" timeOffset="244401.8368">24537 5592 47 0,'-23'19'23'0,"-38"-12"-25"0,40-7 47 16,-8 3-43-16,-9-1 0 15,-6 0 1-15,-1 1 0 16,0-3-4-16,-8 2 0 0,0 0 3 16,0 1 0-16,0-1-2 15,3 3 1-15,5-3-3 16,16-2 1-16,-1 3-5 16,12 1 0-16,-1-1-5 15,11 4 0-15,6 2-5 16,2 0 1-16</inkml:trace>
  <inkml:trace contextRef="#ctx0" brushRef="#br0" timeOffset="244748.0294">24043 5905 41 0,'-14'17'20'0,"-4"9"-16"0,13-15 37 16,2 6-38-16,-2 4 0 16,-1 5 2-16,6 2 0 15,-2-2-7-15,2 0 1 16,2 0 4-16,4-5 1 16,2-2-2-16,8-5 1 15,-1-3-1-15,4-1 0 16,-1-5 0-16,4-3 1 15,-1-4-2-15,0 2 1 16,3-7-1-16,0 2 0 16,-1 0-3-16,6 3 0 15,-7-3-4-15,1 3 0 16,-1-1-6-16,-6 1 1 0,-3 2-7 16,0-5 0-16</inkml:trace>
  <inkml:trace contextRef="#ctx0" brushRef="#br0" timeOffset="244957.9735">24318 6006 55 0,'-13'26'27'0,"-9"19"-24"16,22-26 50-16,-2 11-48 15,2 1 1-15,0 9 2 16,2 2 0-16,-2 8-11 15,0-1 0-15,0 0 5 16,8 5 0-16,3-4-11 0,-3-8 0 16,0 0-12-1,0-6 1-15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0-28T18:38:55.10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9372 10134 40 0,'0'-3'20'0,"-11"13"-15"16,8-3 21-16,1 7-21 16,-6 10 0-16,0 1 3 15,3 15 1-15,-1 0-11 16,-2 5 0-16,0 0 6 16,0 7 1-16,3-1-3 15,2 1 1-15,3-7-2 0,3-3 1 16,10 0-1-16,3-9 0 15,8-2-1-15,2-10 1 16,1-2-4-16,-1-3 1 16,4-4-9-16,-4-5 1 15,0-2-7-15,-4-5 0 16</inkml:trace>
  <inkml:trace contextRef="#ctx0" brushRef="#br0" timeOffset="199.7817">9477 10621 61 0,'-8'-7'30'0,"-47"32"-40"16,39-22 56-16,-3-3-43 15,-2 0 0-15,-5-5 2 16,-9 0 0-16,1 3-7 16,0 0 1-16,-3-3 0 15,-3 3 1-15,6-3-9 16,2 0 1-16,11 3-11 15,5-3 1-15</inkml:trace>
  <inkml:trace contextRef="#ctx0" brushRef="#br0" timeOffset="406.3991">9655 10505 43 0,'10'12'21'0,"-12"26"-20"0,4-29 29 16,1 10-26-16,2 2 0 16,0 3 0-16,6-1 1 15,-3 3-8-15,0 0 1 16,0 0-1-16,0-5 1 16,0-2-12-16,-8-3 0 15</inkml:trace>
  <inkml:trace contextRef="#ctx0" brushRef="#br0" timeOffset="555.3513">9689 10491 46 0,'21'-42'23'0,"-23"11"-29"16,2 27 35-16,0-6-31 16,2 3 0-16,1-5-9 15,2 8 0-15,3 4 6 16,3 4 0-16</inkml:trace>
  <inkml:trace contextRef="#ctx0" brushRef="#br0" timeOffset="1351.8746">9985 10658 43 0,'40'45'21'0,"-21"23"-25"16,-14-56 37-16,0 2-29 16,-2 0 0-16,-3 0 2 15,-3-2 1-15,-2-5-9 0,-3-5 1 16,0-4 5-16,0-5 1 15,3 2-3-15,-1-9 0 16,6-5-1-16,6 1 0 16,4-6-1-16,6 3 0 15,5 0-1-15,-2 11 0 16,5 8 0-16,0 2 0 16,-1 7 1-16,4 2 1 15,-3 8 0-15,-3 2 0 16,-5-8 1-16,-3 1 0 15,-8 0 0-15,-2 0 0 0,-1-3-1 16,-4-4 0-16,-1-3 1 16,1-2 0-16,2-7-1 15,5-2 1-15,5-5-1 16,4 0 0-16,4-1-1 16,6 1 1-16,2 0-3 15,4 10 1-15,-1 4 0 16,0 2 0-16,-5 5 1 15,-3 7 0-15,0 2 1 16,-5 1 1-16,-3-1-1 16,-2 3 1-16,-6 0 0 15,-2 0 0-15,-3 0-3 16,2-3 1-16,-2-2-3 16,0-2 0-16,0-5-4 15,5 0 0-15,6-5-2 16,5-2 0-16,8-4 0 0,2-1 0 15,3-2 2-15,3 2 1 16,0-2 6-16,0 5 0 16,-6-3 5-16,0 0 0 15,-4-2 2-15,-6 0 0 16,-6-2 1-16,-5-3 0 16,-5-2-2-16,-2-2 0 15,-4-6-3-15,-1-3 0 16,-4-6-2-16,-2-7 0 15,-3 5 0-15,-3 5 0 0,6 5-1 16,0 6 0-16,0 8 1 16,-1 9 0-16,4 12 1 15,2 4 0-15,0 3 0 16,5 7 0-16,6 2 0 16,0-4 0-16,10 4 0 15,8 2 1-15,5 1-2 16,9-1 1-16,-1 1-4 15,1-3 1-15,2-2-10 16,-3-2 1-16,0-3-11 16,1-7 1-16</inkml:trace>
  <inkml:trace contextRef="#ctx0" brushRef="#br0" timeOffset="11260.8844">18672 5315 29 0,'5'-19'14'0,"-2"-2"-12"0,-1 16 15 0,1-2-16 15,5-5 1-15,2 1-2 16,9-1 0-16,2-2-1 15,8 4 0-15,14 1 1 16,7-3 0-16,11 3-1 16,5 4 0-16,8 5 2 15,8 0 0-15,8 0 0 16,2 7 1-16,12 5 0 16,4 2 1-16,3 5-2 15,3 7 1-15,8 2-1 16,5 2 1-16,-11 6-2 15,1 6 0-15,-17 3 0 16,-15 9 0-16,-16 0 0 16,-19 7 1-16,-21-11-1 15,-16 1 0-15,-26 1 0 16,-16-3 1-16,-21 3 1 16,-17-5 1-16,-23-5 0 15,-15-4 0-15,-20-3 2 0,-7-9 0 16,-14-9 0-16,-4-8 0 15,-12-9-2-15,-7-2 1 16,8-19-2-16,2-10 0 16,8-7-1-16,16-6 1 15,11-10-1-15,26-5 0 16,29-12 0-16,35-4 0 16,28 4 0-16,41-6 0 0,41-5-1 15,41-3 0-15,50 7 0 16,44 8 1-16,46 13-1 15,29 13 1-15,28 18-4 16,30 21 0-16,27 19-12 16,28 28 1-16,17 15-2 15,49-15 0-15</inkml:trace>
  <inkml:trace contextRef="#ctx0" brushRef="#br0" timeOffset="34695.6422">13377 5825 13 0,'8'3'6'0,"3"6"0"0,-6-2 7 0,3 2-9 16,3 8 0-16,7 2 4 16,9 7 0-16,4 4-9 15,1-2 0-15,0 3 6 16,2 2 1-16,1-5-3 16,-1 5 1-16,-2-2-3 15,0-8 1-15,-6-2-6 16,-5 3 1-16,3-3-8 15,-5 0 1-15</inkml:trace>
  <inkml:trace contextRef="#ctx0" brushRef="#br0" timeOffset="35732.254">13028 6249 21 0,'0'-3'10'0,"0"-1"-7"0,0-1 10 0,-3 5-12 16,-2 0 0-16,-3 2 2 15,-5-2 0-15,-3 5-4 16,-2 4 1-16,-4 3 2 16,-1 5 1-16,1 1-2 15,4 8 0-15,2 5 0 16,3-1 1-16,8 1-1 15,2-5 0-15,6-5-1 16,4 2 1-16,7-4 0 16,4-5 1-16,1-4-2 15,2-5 1-15,-3-3-1 16,1-7 1-16,-3-2 0 16,0-5 0-16,0-2-1 15,-3-7 0-15,-3-2 0 16,-2 1 0-16,0 4 0 15,-5 1 0-15,0 3-1 0,-6 2 1 16,3 5 1-16,-3 5 1 31,3 23 2-31,3 3 0 16,0 4 1-16,2 0 0 16,0 10 0-16,0-5 1 15,6-1-2-15,0 1 0 16,-1 0-2-16,3-2 1 0,-5 6-5 15,3-4 1-15,-3-2-5 16,0-5 1-16,-3-10-10 16,3-2 1-16</inkml:trace>
  <inkml:trace contextRef="#ctx0" brushRef="#br0" timeOffset="36166.9202">13309 6347 31 0,'13'-18'15'0,"-34"13"-16"16,13 2 17-16,-3 3-13 16,-2 0 0-16,2 0 1 15,1 3 1-15,-4 2-6 16,4-1 0-16,-3 8 4 0,-1 4 0 15,4 3-2-15,-1 2 0 16,3 1-1-16,6-1 1 16,2-2 0-16,2 2 0 15,6-7-1-15,3-2 1 16,2-3-1-16,3-2 1 16,2-2 0-16,4 0 0 15,1-1-1-15,1 1 1 16,0 2 0-16,0 2 1 15,-3 3-1-15,-2 5 1 0,-4-3 0 16,-1 2 0-16,-6 3 0 16,-3 0 0-16,-2 0-1 15,-3-1 1-15,-3 4-3 16,-5-6 0-16,-3 1-6 16,1-1 1-16,-1 0-8 15,-5-1 1-15</inkml:trace>
  <inkml:trace contextRef="#ctx0" brushRef="#br0" timeOffset="37023.4891">12396 6837 17 0,'2'11'8'0,"-4"-4"6"0,2-7 2 15,0-2-13-15,0-3 1 16,0-4 1-16,0-3 1 15,0-2-7-15,0-5 0 16,2-2 5-16,4-2 0 16,-1 1-2-16,0 1 1 0,1-2-2 15,1 6 1-15,4 3-1 16,2 7 0-16,1 5 0 16,4 4 1-16,3 0 0 15,0 5 1-15,1 3 0 16,-1 2 0-16,3-1 0 15,-1 3 0-15,4-6-1 16,-1-4 1-16,3-1-2 16,-5-8 1-16,-3-2-5 15,3-5 1-15,-3 5-6 16,3-2 1-16,0-3-8 16,0 0 0-16</inkml:trace>
  <inkml:trace contextRef="#ctx0" brushRef="#br0" timeOffset="37443.6576">13700 6173 28 0,'3'21'14'0,"-11"12"-5"15,8-23 18-15,-3 11-25 16,3 0 0-16,0 14 1 16,0 5 0-16,5 3-4 15,3 1 0-15,3 1 2 16,2-7 1-16,3 2-2 16,0 0 1-16,-3-3-2 15,-2-1 0-15,-1-1-7 16,-4-7 1-16,-1-2-4 15,-8-10 0-15</inkml:trace>
  <inkml:trace contextRef="#ctx0" brushRef="#br0" timeOffset="37803.6249">13608 6324 40 0,'-3'-17'20'0,"-26"17"-27"0,21 0 37 16,-3 0-29-16,3 3 0 16,-2 1 1-16,-1 6 1 0,3 4-4 15,0 5 1-15,3 4 2 16,2 6 0-16,6-4-1 16,5 1 0-16,8 0-1 15,2-7 1-15,1-3 0 16,-1-1 1-16,-2-8-1 15,0-5 1-15,-3-4-1 16,1-5 1-16,-4-8-1 16,1-1 0-16,-6-5-3 15,-2-5 1-15,-6 5-1 16,-5 4 1-16,0 3-3 16,0 2 0-16,0 3-3 15,0 4 0-15,6 3-5 16,2 4 0-16</inkml:trace>
  <inkml:trace contextRef="#ctx0" brushRef="#br0" timeOffset="38124.4995">14007 6552 30 0,'21'-12'15'0,"-21"17"-10"0,-2-5 23 16,-4 0-26-16,-2 0 1 15,0 5 0-15,3 2 1 16,2 2-5-16,3 0 0 16,6 1 3-16,2 2 0 15,0-3-1-15,2 0 0 0,1-1-1 16,-1-4 1-16,-2-4-1 16,0-4 0-16,-2-4-1 15,-1 1 0-15,-3 0-1 16,-2 3 1-16,0-1-1 15,0 5 0-15,0 0-1 16,0 0 0-16,-2 5-5 16,-1-1 1-16,1 6-4 15,2 2 1-15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0-28T18:40:13.82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688 5449 6 0,'-13'7'3'0,"5"7"0"16,2-9 4-16,4 2-5 15,2 0 0-15,-5 5 2 16,2 2 0-16,3 9-5 0,0 3 0 16,-5 0 3-16,5 2 1 15,-8-2-1-15,8 0 0 16,-3 2 0-16,-2-2 0 15,-3 0 0-15,2 2 0 16,4 7 0-16,-6-2 0 16,3 5 0-16,2 4 0 15,-2 1-1-15,-3 1 1 16,8 3-1-16,-6-4 0 16,4 1 1-16,2 3 0 15,-5 3-1-15,2 9 1 0,-2-5-1 16,2 5 1-16,-2-5-1 15,-3 4 1-15,0 1-2 16,2 5 1-16,4 4-1 16,2 0 0-16,-5-7 0 15,5 0 1-15,0 5-2 16,0 5 1-16,0 2 0 16,-3 0 1-16,3-10-1 15,0 5 0-15,0 1 0 16,0 6 0-16,0 0 0 15,0 3 0-15,0-10 0 16,0 2 0-16,0 6 0 16,-5-1 0-16,2-2 0 15,-2 5 1-15,-3-13-1 16,0 4 0-16,0 3 0 16,0 4 1-16,3-6-1 15,-3-2 1-15,0-2-1 0,2-2 0 16,4-1 1-16,-6 3 0 15,3 0-1-15,2-2 1 16,-2-3 0-16,-3 0 0 16,2-2-1-16,4-3 1 15,-6 10 0-15,0-3 1 16,-5-1-1-16,-1-1 1 16,4-2-1-16,-6-3 0 0,-3-2 0 15,9 5 0-15,2 2-3 16,8-7 1-16,8 5-6 15,8-10 1-15,8-2-5 16,13 3 0-16</inkml:trace>
  <inkml:trace contextRef="#ctx0" brushRef="#br0" timeOffset="2372.9172">13467 2396 4 0,'0'5'2'0,"-5"-14"1"0,5 9 2 0,0 0-5 15,-3 0 0-15,1 0 0 16,-4 0 0-16,-4 2 0 16,-3 3 0-16,-9-5 0 15,-7 2 0-15,-5-2 0 16,-8 2 1-16,-6 3 1 15,-8-3 1-15,-4-2 0 16,-12 0 0-16,-5-2 1 16,-7 0 0-16,-9-3 0 15,-7 0 0-15,-14 3-2 16,0 2 0-16,-2-2-1 16,-17 2 0-16,4 0-1 15,-1 0 1-15,-10 0-1 16,2 2 1-16,-5 0-1 15,0 1 1-15,-2-3-1 16,-6 2 1-16,6 0-1 0,-6 3 1 16,-8 2 0-16,3-2 0 15,-5-1 1-15,4 4 1 16,-4-6-1-16,5 12 1 16,3-7 0-16,-1 2 0 15,3-1 0-15,6-6 0 16,4 0-1-16,7 1 1 15,7-1-1-15,2-2 0 16,9 0-1-16,2 2 1 0,11-2-1 16,2 0 0-16,6 0 0 15,10 3 0-15,6 1-1 16,5-1 0-16,8-3 0 16,8 0 0-16,-1 0 0 15,6 2 1-15,3-2-2 16,3 2 1-16,2 3-5 15,8 2 1-15,-1 0-8 16,1 0 1-16</inkml:trace>
  <inkml:trace contextRef="#ctx0" brushRef="#br0" timeOffset="3618.7892">14081 1726 21 0,'58'-40'10'0,"16"14"-9"16,-52 24 10-16,9-8-11 15,12-4 0-15,7-2-2 16,8-3 1-16,8 3 0 15,11-6 1-15,5-4-1 16,5 3 0-16,1-1 0 16,10 3 0-16,2 0 0 0,9 5 1 15,2 6 0-15,8 10 0 16,8 5 0-16,0 9 0 16,2 7 0-16,1 5 1 15,-3 7-1-15,3 2 1 16,-1 12-1-16,-10 10 0 15,0 9 0-15,-13 4 0 16,-8-2 0-16,-10 5 0 0,-12 14 0 16,-20 0 0-1,-16 0 0-15,-22-2 0 0,-23-3 0 16,-24 8 1-16,-22-10 0 16,-23-5 1-16,-16-5 0 15,-16-18 0-15,-18-2 0 16,-16-13 1-16,-11-6-1 15,-16-12 1-15,1-12 0 16,-12-7 1-16,6-17-2 16,0-11 1-16,1-24-1 15,4-9 1-15,8-7-1 16,16-10 0-16,19-18-2 16,10-5 1-16,21-3-1 15,19-16 0-15,24 5-1 16,26 9 1-16,27 7-4 15,26 1 1-15,37 1-6 16,51 13 0-16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0-28T18:44:30.01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5583 7674 12 0,'10'-14'6'0,"-7"-5"-1"16,0 14 6-16,-3 0-11 15,2 1 0-15,-2 4 1 16,0 0 0-16,3-3-1 16,-3 1 1-16,0 2 0 15,-5 0 1-15,-6 0-1 16,-5 0 1-16,-13 0 0 15,-5 2 1-15,-9 1 0 16,-12-1 1-16,-6-4-1 16,-11-1 1-16,-4 1-1 0,-14 0 1 15,5-1-1-15,22 1 0 16,-33-3-1-16,-7 5 0 16,8-2-1-16,2 0 1 15,1-1-1-15,4 3 1 16,12 0-2-16,-1-2 1 15,11-3 0-15,8-2 0 16,5 2-1-16,2 1 1 16,6-1 0-16,11 0 0 0,0 1-2 15,5 1 1-15,2 1-9 16,6 2 0-16,5 0-2 16,0 0 0-16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0-28T18:49:59.25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5609 4997 44 0,'0'0'22'0,"32"29"-23"0,-24-13 23 0,2 15-22 15,6 16 0-15,5 14 1 16,3 5 1-16,5 16-2 16,6 12 1-16,7 3 2 15,3 8 0-15,3 11 1 16,5 4 0-16,0-5-1 16,-1 5 1-16,4-10 0 15,2-2 0-15,-5-6-1 16,-3-1 0-16,3-7-1 15,-5-12 0-15,-6-7 1 16,-5-6 0-16,-8-18-2 16,-7-4 1-16,-14-11 0 15,-14-6 0-15,-12-9 0 16,-14-7 0-16,-21-6-2 16,-16-1 1-16,-21-3 0 15,-15-6 0-15,-12-5 0 0,-5-3 1 16,-5 1-2-16,-2 0 1 15,2-3 0-15,0 2 0 16,2 3 0-16,1-2 0 16,10 0-1-16,8-1 1 15,11-2-1-15,8 1 0 16,13-1 0-16,13-9 0 16,8-3 0-16,11-2 0 15,7-4 0-15,4-8 1 16,-1 1-1-16,-8-8 0 0,-5-7 0 15,-3-4 0-15,-2-1 0 16,0 1 0-16,-6-1 0 16,9-1 0-16,4-1 0 15,4-7 0-15,10 0 0 16,7 17 1-16,17-20-1 16,10 1 1-16,25 0-1 15,17-10 1-15,25 1 0 16,10 2 1-16,10 6-1 15,17-4 0-15,10 10 0 16,5-3 0-16,6-2-1 16,-1 7 1-16,-9 7-5 15,-7 7 0-15,-7 9-8 16,-21 7 0-16,-11 13-9 16,-11 3 0-16</inkml:trace>
  <inkml:trace contextRef="#ctx0" brushRef="#br0" timeOffset="555.1042">9290 3525 67 0,'5'57'33'0,"-13"79"-34"0,5-82 56 15,1 26-55-15,2 14 0 16,0 28 1-16,8 1 0 16,2 13-2-16,9-2 1 15,-1-4 0-15,6-8 0 16,5-7 0-16,-2-9 0 16,-1-19-3-16,-2-9 1 15,-6-10-6-15,-7-14 1 16,-11-14-11-16,-8-19 0 15,-13-14-1-15,-6-19 0 0</inkml:trace>
  <inkml:trace contextRef="#ctx0" brushRef="#br0" timeOffset="1126.6446">8887 3697 69 0,'29'-47'34'0,"24"7"-53"16,-34 26 74-16,7-5-57 15,3-7 1-15,9 2-3 16,6 6 1-16,1 1 3 16,11 5 0-16,5 1-2 15,16 4 0-15,5 2 0 16,8 5 0-16,10 2 2 15,14 8 0-15,-3 1 0 0,5-1 1 16,9 4 0-16,-9 2 1 16,3-1-2-16,6-1 1 15,-9 2 0-15,-2 8 0 16,0-3-2-16,-6 7 1 16,-10-4-1-16,-13 4 1 15,-9 7-1-15,-2 12 1 0,-10 7-2 16,-6 0 1-16,-8 5 0 15,-2 9 1-15,0 12 0 16,-6 0 0-16,0 7 0 16,-7-4 0-16,-9-1 1 15,-10 5 1-15,-16-2 0 16,-21-6 1-16,-24-6 1 16,-21-7 0-16,-27-2 1 15,-23-5 0-15,-22-3 1 16,-15-7 0-16,2-2-1 15,-5-4 0-15,8-3-1 16,2-12 0-16,9-5-3 16,7-1 0-16,13-11-8 15,17 1 1-15,18-5-11 16,21-2 1-16,27 0-7 16,26-3 1-16</inkml:trace>
  <inkml:trace contextRef="#ctx0" brushRef="#br0" timeOffset="2101.0975">9252 7488 65 0,'24'-47'32'0,"-37"49"-46"0,2 5 58 16,-4 10-44-16,-7 16 0 16,-1 28-1-1,-1 17 0-15,0 13-1 0,0 29 1 16,3 2-2-16,5 22 0 16,3 6 0-16,5-4 0 15,0 10 1-15,5-6 1 0,3 5 3 16,0-2 1-16,8-14 2 15,0-5 1-15,6 2 0 16,-1-11 1-16,5-19-1 16,6-7 0-16,3-10-3 15,2-7 0-15,0-14-1 16,2-11 1-16,4-19-3 16,7-22 1-16,1-18 0 15,9-19 0-15,9-10 0 16,8-14 0-16,10-18-1 15,14-8 0-15,5-2 0 16,5 7 0-16,6 3-1 16,10-1 0-16,-3 6-3 15,6 4 1-15,7 9-2 16,-12 5 0-16,-3 7-1 16,-14 2 0-16,-10 6 1 15,-16-4 0-15,-13-1 4 16,-16 1 0-16,-13-8 3 15,-16-13 1-15,-16-11 2 0,-11-16 0 16,-13-13 0-16,-13-20 0 16,-8-8-2-16,-10 1 0 15,-6-10-3-15,-5 7 1 16,-6 9-3-16,9 12 1 16,2 10-1-16,-3 14 1 15,1 11-3-15,-6 12 1 16,-10 10-4-16,-9 12 0 15,-12 13-2-15,-11 10 1 0,-16 5 0 16,-5 9 0 0,-11 0 0-16,-6 7 0 0,-7 7-3 15,6 3 0-15</inkml:trace>
  <inkml:trace contextRef="#ctx0" brushRef="#br0" timeOffset="2522.4372">5339 6775 46 0,'32'-30'23'0,"37"77"-32"0,-43-24 41 16,14 17-32-16,23 7 1 16,17 19-1-16,23 21 0 15,13 12 0-15,25 5 0 16,17 20 0-16,17 8 1 31,201 112 3-31,-51-32 0 0,-26-19 1 16,-24-28 1-16,-23-15-1 15,-25-4 1-15,-18-17-2 16,-29-23 1-16,-18-14-10 16,-27-19 0-16,-27-19-12 15,-23-21 1-15</inkml:trace>
  <inkml:trace contextRef="#ctx0" brushRef="#br0" timeOffset="3032.8656">9361 4468 42 0,'-8'19'21'0,"-63"54"-23"16,36-47 26-16,-23 26-23 15,-27 13 0-15,-26 6 0 16,-32 11 0-16,-26 26-2 15,-35 1 1-15,-15 1 3 16,-33 12 1-16,-18 3-1 16,-10-10 1-16,-8 5 0 15,4 0 0-15,-1-7 0 16,15-14 1-16,21-5-5 16,27-14 0-16,37-9-7 15,23-10 1-15,41-19-9 16,36-14 0-16</inkml:trace>
  <inkml:trace contextRef="#ctx0" brushRef="#br0" timeOffset="3407.4743">10578 4663 48 0,'8'163'24'0,"-27"110"-29"16,17-175 38-16,2 55-34 15,0 56 1-15,-3 41 2 16,1 16 0-16,-1 16-1 16,-8 19 1-16,-7-3 1 15,-6-13 1-15,-5-7 0 16,0-24 0-16,-3-15-2 16,0-27 1-16,-2-17-8 15,2-23 0-15,-2-31-11 16,-1-23 1-16</inkml:trace>
  <inkml:trace contextRef="#ctx0" brushRef="#br0" timeOffset="4024.0109">14235 8774 63 0,'10'48'31'0,"-28"109"-38"0,15-108 52 15,-5 34-45-15,-3 23 0 16,-2 25-1-16,3 27 1 15,2-1-2-15,5 13 0 16,6-6-1-16,2 8 1 16,6-12 0-16,4-14 0 0,-1-5 0 15,-1-12 0 1,-2-13-1-16,-1-22 1 16,-2-14-7-16,-5-17 1 0,-9-18-6 15,-4-15 0-15</inkml:trace>
  <inkml:trace contextRef="#ctx0" brushRef="#br0" timeOffset="4609.487">13983 8702 72 0,'53'-50'36'0,"34"8"-52"16,-52 32 73-16,28-1-58 15,25 1 1-15,23 10-4 0,34-4 0 16,25 4 2-16,15 4 1 16,16 1-5-16,8 0 0 15,0-1 0-15,-3 1 1 16,-10-3 0-16,-5-2 1 15,-25 3 1-15,-17-6 1 16,-17 1 3-16,-21 2 0 16,-18 7 1-16,-17 5 0 15,-18 7 0-15,-10 7 1 0,-14 14 0 16,-7 25 1-16,-9 18-3 16,1 16 1-16,-3 25-1 15,5 17 0-15,5 31-1 16,14 4 1-16,10 20-1 15,3-1 1-15,3 7 0 16,2-7 1-16,-10-2 0 16,-11-24 1-16,-13-13-1 15,-22-15 1-15,-23-21-1 16,-19-17 1-16,-26-25-1 16,-26-12 1-16,-33-12-1 15,-23-19 1-15,-26-9 0 16,-25-5 0-16,-21-7 0 15,-10-4 0-15,-5-3-4 16,10 0 1-16,5-3-6 16,9-1 0-16,20 1-7 15,19-4 0-15,19 0-8 16,18-7 0-16</inkml:trace>
  <inkml:trace contextRef="#ctx0" brushRef="#br0" timeOffset="4984.0814">14997 9934 52 0,'-19'7'26'0,"-124"2"-33"16,88-6 42-16,-35-3-35 15,-43-10 0-15,-31-1 1 16,-34-11 0-16,-27-8-2 16,-26-15 1-16,-25-9-1 15,-9-2 1-15,-9 4 0 16,0-2 1-16,14-3-2 15,15-9 1-15,17 5 0 16,20-5 1-16,24 15-3 16,22 1 0-16,34 3-6 15,29 5 0-15,26 2-6 16,32 12 1-16</inkml:trace>
  <inkml:trace contextRef="#ctx0" brushRef="#br0" timeOffset="5584.538">16005 8746 65 0,'10'-19'32'0,"-36"-39"-47"0,15 29 64 15,-5-18-50-15,-5-14 0 16,-11-12-1-16,-10-23 1 16,-3-12 0-16,-13-12 0 31,-48-167-1-31,11 28 1 16,7 7 0-16,-1-2 0 0,1 19 1 15,1-2 1-15,0 27 1 16,-3 8 0-16,0 9 0 15,5 26 1-15,3 12-7 16,5 14 1-16,11 21-13 16,3 17 0-16</inkml:trace>
  <inkml:trace contextRef="#ctx0" brushRef="#br0" timeOffset="6545.063">13965 3591 43 0,'39'-7'21'0,"-52"56"-19"16,5-28 26-16,-2 15-27 16,-4 23 0-16,-4 21 0 15,2 7 1-15,0 28-2 16,0 12 1-16,3 0 0 15,0 21 1-15,5-7-2 16,5 7 1-16,3-4 0 16,3-17 0-16,5-12-1 15,8-9 1-15,2-19 1 16,3-14 0-16,1-17 1 16,-1-21 0-16,-3-20 0 15,6-18 1-15,5-13-2 16,6-10 0-16,7-12-2 0,11-16 1 15,16-5-3-15,18 3 1 16,21 6-1-16,25 3 1 16,28 17 0-16,30 11 0 15,23 17 0-15,19 16 0 16,10 14 0-16,-2 14 1 16,-8 3 0-16,-8 2 0 15,-11-9 0-15,-24-3 0 0,-20-11 0 16,-19-10 1-16,-27-7 0 15,-21-19 0-15,-21-23 0 16,-18-24 0-16,-17-16 0 16,-15-38 1-16,-19-7-2 15,-18-17 0-15,-16-16-1 16,-14 12 1-16,-15-9-1 16,-5-1 1-16,-12 20-1 15,-7 4 0-15,3 9 1 16,-6 15 0-16,6 13-1 15,-3 15 1-15,-8 14-2 16,5 16 1-16,-10 15 0 16,-3 8 0-16,-19 13-1 15,-10 11 1-15,-11 8-1 16,-20 20 0-16,-12 6 1 16,-15 8 1-16,-16 6-2 15,-14-6 0-15,1 6-10 16,-3 6 0-16,16 5-1 15,10-11 0-15</inkml:trace>
  <inkml:trace contextRef="#ctx0" brushRef="#br0" timeOffset="6920.8812">15105 4384 43 0,'-71'4'21'0,"-133"46"-29"16,125-41 40-16,-41 5-32 15,-46 3 1-15,-33-1 0 16,-28-4 0-16,-27-5-1 16,-11-9 0-16,-15-3 0 15,-3-2 1-15,2 2-1 16,6-9 1-16,3 2-1 16,12-2 1-16,22 5-4 15,13 4 1-15,21 3-8 16,22 4 0-16,26 10-2 0,29 2 1 15</inkml:trace>
  <inkml:trace contextRef="#ctx0" brushRef="#br0" timeOffset="7176.3912">14899 5611 7 0,'55'-87'3'0,"-2"12"-6"15,-42 54-2-15</inkml:trace>
  <inkml:trace contextRef="#ctx0" brushRef="#br0" timeOffset="7461.2804">14915 4948 27 0,'-69'47'13'0,"-103"45"-17"0,114-48 27 15,-51 22-24-15,-42 21 1 16,-34 33-1-16,-35 10 1 16,-34 32 0-16,-21 12 1 15,-10 23-1-15,-6 8 1 16,-6 26-1-16,9-3 1 16,13-7 2-16,-8 19 0 15,10-19 1-15,8 5 0 16,11-20 1-16,19-8 1 0,18-17-1 15,26-26 0-15,25-18-5 16,20-10 0-16,35-24-12 16,24-20 0-16</inkml:trace>
  <inkml:trace contextRef="#ctx0" brushRef="#br0" timeOffset="8196.6813">16232 4553 35 0,'-16'-19'17'0,"-95"26"-19"16,64-2 22-16,-30 2-21 15,-29 5 1-15,-34 9-2 16,-30 12 0-16,-31 18 1 16,-31 11 0-16,-25 6-2 15,-21-2 0-15,-34 14 0 16,-24 4 1-16,-24 1 1 15,-29 2 1-15,-24-12 1 16,-18 3 0-16,-27 11 2 16,-13-4 0-16,-2 4 0 0,-3-18 0 15,-6-3-1-15,16-2 1 16,9 2-1-16,7-2 1 16,16-7-2-16,21 0 0 15,29-15 0-15,43-11 0 16,32-7-3-16,39-2 0 15,40-6-5-15,47-4 1 16,40-2-4-16,48 2 0 16</inkml:trace>
  <inkml:trace contextRef="#ctx0" brushRef="#br0" timeOffset="8752.2026">16499 4294 30 0,'64'45'15'0,"26"61"-15"0,-61-78 15 16,21 17-15-16,22 20 1 16,28 18-1-16,27 9 0 0,32 25-1 15,29 12 1-15,16-2 2 16,26 31 0-16,24-5 1 16,5 19 0-16,11-1 0 15,10 10 0-15,-10 8 1 16,-13 3 1-16,-3 4-3 15,-11-13 0-15,-12 3-1 16,-15-15 1-16,-12-4-1 16,-11-4 0-16,-23-27-3 15,-20-14 1-15,-23-16-6 16,-21-12 0-16,-18-16-4 16,-25-19 0-16</inkml:trace>
  <inkml:trace contextRef="#ctx0" brushRef="#br0" timeOffset="9698.174">21516 5997 40 0,'5'101'20'0,"-29"73"-27"15,24-103 35-15,-8 27-28 16,1 46 1-16,4 25 0 16,3 19 0-16,5 33-2 15,6 3 1-15,7 16 0 16,3 0 1-16,6-10-1 15,-3 8 0-15,0-24 0 16,-3-3 0-16,-5-13 1 16,-1-38 0-16,-1-12 1 15,-1-16 0-15,5-24-2 0,9-23 0 16,2-20-3-16,-3-22 1 16,11-15-2-16,14-16 0 15,2-17-1-15,8-7 0 16,10-7 1-16,16-4 1 15,1-1 2-15,15 3 0 16,3-2 2-16,7-1 1 16,12 3 1-16,4 2 1 15,9 7 0-15,7-2 0 0,17 7 2 16,-3 3 0-16,5-1-1 16,-14 3 0-16,-4-8-2 15,-16-9 0-15,-17-14 0 16,-17-9 0-16,-14-12-2 15,-14-2 0-15,-17-20-1 16,-14-20 0-16,-16-5 0 16,-10-24 1-16,-6-9-2 15,-13-17 1-15,-11-11-1 16,4 9 1-16,-9-14 0 16,3 10 0-16,2 18-1 15,0 0 1-15,4 12 0 16,-1 12 0-16,-5 9-2 15,-1 10 0-15,-1-8-2 16,1 8 1-16,-4 6-1 16,-16 3 1-16,-6-2-1 0,-15-10 1 15,-6 5 1-15,-19 5 1 16,-17 0 2-16,-7 1 0 16,-30-3 0-16,-7 18 1 15,-15 9 0-15,-16 20 0 16,-13 11 1-16,-5 19 0 15,-9 23-7-15,17 22 1 16,5 13-9-16,23 8 1 16</inkml:trace>
  <inkml:trace contextRef="#ctx0" brushRef="#br0" timeOffset="10268.4566">22175 8725 37 0,'21'-40'18'0,"-40"7"-23"0,9 26 25 16,-6 0-20-16,-11 2 0 15,-18 8 0-15,-7 6 0 16,-23 12 0-16,-9 0 0 0,-27 17-1 16,-30 9 1-16,-23 21-1 15,-21 1 0-15,-19 6 2 16,-26 5 0-16,-26 23 1 15,-12 1 0-15,-20-6 1 16,-3 4 1-16,-8 6 0 16,8-5 1-16,8-16-2 15,10-2 1-15,14-5-2 16,26-5 1-16,16 3-7 16,27-12 1-16,20-8-9 15,35-3 0-15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B3AB0-F62C-7E47-B4E5-71129CA1130C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C6317-934E-7546-9712-03C359471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36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C6317-934E-7546-9712-03C359471D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921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9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2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9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3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6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2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2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8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84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customXml" Target="../ink/ink8.xml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dev.blockcypher.com/#confidence-factor" TargetMode="External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9.xml"/><Relationship Id="rId3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customXml" Target="../ink/ink15.xml"/><Relationship Id="rId5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customXml" Target="../ink/ink4.xml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5.xml"/><Relationship Id="rId3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customXml" Target="../ink/ink6.xml"/><Relationship Id="rId5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blockchain.info/charts/avg-confirmation-time?showDataPoints=false&amp;timespan=&amp;show_header=true&amp;daysAverageString=7&amp;scale=0&amp;address=" TargetMode="External"/><Relationship Id="rId4" Type="http://schemas.openxmlformats.org/officeDocument/2006/relationships/customXml" Target="../ink/ink7.xml"/><Relationship Id="rId5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3" b="2843"/>
          <a:stretch/>
        </p:blipFill>
        <p:spPr>
          <a:xfrm>
            <a:off x="0" y="-46892"/>
            <a:ext cx="9283591" cy="53457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4733" y="3093032"/>
            <a:ext cx="2827867" cy="1384995"/>
          </a:xfrm>
          <a:prstGeom prst="rect">
            <a:avLst/>
          </a:prstGeom>
          <a:solidFill>
            <a:schemeClr val="bg2">
              <a:lumMod val="1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EBF1DE"/>
                </a:solidFill>
              </a:rPr>
              <a:t>Class 18:</a:t>
            </a:r>
          </a:p>
          <a:p>
            <a:pPr algn="ctr"/>
            <a:r>
              <a:rPr lang="en-US" sz="2800" dirty="0" smtClean="0">
                <a:solidFill>
                  <a:srgbClr val="EBF1DE"/>
                </a:solidFill>
              </a:rPr>
              <a:t>Midterm Confirmations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92399" y="3462364"/>
            <a:ext cx="3711272" cy="1446550"/>
          </a:xfrm>
          <a:prstGeom prst="rect">
            <a:avLst/>
          </a:prstGeom>
          <a:solidFill>
            <a:schemeClr val="tx1">
              <a:lumMod val="75000"/>
              <a:lumOff val="25000"/>
              <a:alpha val="64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FFFF00"/>
                </a:solidFill>
                <a:latin typeface="Book Antiqua"/>
                <a:cs typeface="Book Antiqua"/>
              </a:rPr>
              <a:t>Cryptocurrency Cabal</a:t>
            </a:r>
          </a:p>
          <a:p>
            <a:pPr algn="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cs4501 Fall 2015</a:t>
            </a:r>
          </a:p>
          <a:p>
            <a:pPr algn="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David Evans and </a:t>
            </a:r>
            <a:r>
              <a:rPr lang="en-US" sz="20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Samee</a:t>
            </a:r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 </a:t>
            </a:r>
            <a:r>
              <a:rPr lang="en-US" sz="20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Zahur</a:t>
            </a:r>
            <a:endParaRPr lang="en-US" sz="2000" dirty="0" smtClean="0">
              <a:solidFill>
                <a:schemeClr val="accent6">
                  <a:lumMod val="20000"/>
                  <a:lumOff val="80000"/>
                </a:schemeClr>
              </a:solidFill>
              <a:latin typeface="Book Antiqua"/>
              <a:cs typeface="Book Antiqua"/>
            </a:endParaRPr>
          </a:p>
          <a:p>
            <a:pPr algn="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University of Virginia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42153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3" y="219364"/>
            <a:ext cx="6276204" cy="2804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7" t="36829" r="35816" b="17391"/>
          <a:stretch/>
        </p:blipFill>
        <p:spPr>
          <a:xfrm>
            <a:off x="4935682" y="2464200"/>
            <a:ext cx="3958936" cy="257690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1365840" y="2721960"/>
              <a:ext cx="651960" cy="410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60800" y="2715120"/>
                <a:ext cx="661680" cy="50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3823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09577"/>
            <a:ext cx="8859163" cy="4376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93518" y="0"/>
            <a:ext cx="90504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www.quandl.com</a:t>
            </a:r>
            <a:r>
              <a:rPr lang="en-US" dirty="0"/>
              <a:t>/data/BCHAIN/ATRCT-Bitcoin-Average-Transaction-Confirmation-Time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6603" y="3434119"/>
            <a:ext cx="1813189" cy="461665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Project idea?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6603" y="3836029"/>
            <a:ext cx="716292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How can average transaction confirmation time be less </a:t>
            </a:r>
            <a:r>
              <a:rPr lang="en-US" smtClean="0"/>
              <a:t>than Poisson </a:t>
            </a:r>
            <a:r>
              <a:rPr lang="en-US" dirty="0" smtClean="0"/>
              <a:t>rate?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51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3850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Can we gain confidence </a:t>
            </a:r>
            <a:r>
              <a:rPr lang="en-US" smtClean="0"/>
              <a:t>without confirmations?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81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1" y="196834"/>
            <a:ext cx="6548939" cy="4722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6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“Pre-confirmations”?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424880" y="1230120"/>
              <a:ext cx="7391880" cy="29322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13360" y="1221480"/>
                <a:ext cx="7412040" cy="2951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0591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70180"/>
            <a:ext cx="8836152" cy="1035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3260520" y="502920"/>
              <a:ext cx="2737800" cy="3142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54760" y="493920"/>
                <a:ext cx="2746440" cy="330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1460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70180"/>
            <a:ext cx="8836152" cy="1035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52400" y="1618488"/>
            <a:ext cx="7317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 do buyer and seller interact in a bitcoin transaction?</a:t>
            </a:r>
            <a:endParaRPr 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595440" y="508680"/>
              <a:ext cx="8044200" cy="284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0040" y="504000"/>
                <a:ext cx="8052480" cy="29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2405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“Third-party intermediary”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" y="1284010"/>
            <a:ext cx="7607808" cy="3178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140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6" y="490866"/>
            <a:ext cx="8330184" cy="3558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423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293117"/>
            <a:ext cx="8622834" cy="1508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1531800" y="880560"/>
              <a:ext cx="6906600" cy="38754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3880" y="877320"/>
                <a:ext cx="6922800" cy="3886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305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Midterm Discussion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369776" y="2593731"/>
            <a:ext cx="4230902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Schedule Update:</a:t>
            </a:r>
          </a:p>
          <a:p>
            <a:r>
              <a:rPr lang="en-US" b="1" dirty="0" smtClean="0"/>
              <a:t>PS3 is due Sunday, November 8</a:t>
            </a:r>
          </a:p>
          <a:p>
            <a:r>
              <a:rPr lang="en-US" dirty="0" smtClean="0"/>
              <a:t>(There is no PS4)</a:t>
            </a:r>
          </a:p>
          <a:p>
            <a:r>
              <a:rPr lang="en-US" b="1" dirty="0" smtClean="0"/>
              <a:t>Project Pre-Proposal: Friday, November 13</a:t>
            </a:r>
          </a:p>
          <a:p>
            <a:r>
              <a:rPr lang="en-US" dirty="0" smtClean="0"/>
              <a:t>Project Update: Monday, November 23</a:t>
            </a:r>
          </a:p>
          <a:p>
            <a:r>
              <a:rPr lang="en-US" dirty="0" smtClean="0"/>
              <a:t>Last class: Monday, December 7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9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74"/>
          <a:stretch/>
        </p:blipFill>
        <p:spPr>
          <a:xfrm>
            <a:off x="265176" y="153417"/>
            <a:ext cx="8490116" cy="1428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815400" y="599400"/>
              <a:ext cx="7639200" cy="29696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9640" y="592560"/>
                <a:ext cx="7649640" cy="2983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4418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1537038"/>
              </p:ext>
            </p:extLst>
          </p:nvPr>
        </p:nvGraphicFramePr>
        <p:xfrm>
          <a:off x="568714" y="706850"/>
          <a:ext cx="6144768" cy="4197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345048" y="2483928"/>
            <a:ext cx="3458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Number answering well (out of 30)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05843" y="249010"/>
            <a:ext cx="262831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Threshold of “bitcoin expert”</a:t>
            </a:r>
          </a:p>
          <a:p>
            <a:r>
              <a:rPr lang="en-US" sz="2400" dirty="0"/>
              <a:t>q</a:t>
            </a:r>
            <a:r>
              <a:rPr lang="en-US" sz="2400" dirty="0" smtClean="0"/>
              <a:t>ualification ~ 85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1518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1537038"/>
              </p:ext>
            </p:extLst>
          </p:nvPr>
        </p:nvGraphicFramePr>
        <p:xfrm>
          <a:off x="568714" y="706850"/>
          <a:ext cx="6144768" cy="4197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345048" y="2483928"/>
            <a:ext cx="3458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Number answering well (out of 30)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05843" y="249010"/>
            <a:ext cx="262831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Threshold of “bitcoin expert”</a:t>
            </a:r>
          </a:p>
          <a:p>
            <a:r>
              <a:rPr lang="en-US" sz="2400" dirty="0"/>
              <a:t>q</a:t>
            </a:r>
            <a:r>
              <a:rPr lang="en-US" sz="2400" dirty="0" smtClean="0"/>
              <a:t>ualification ~ 85</a:t>
            </a:r>
            <a:endParaRPr lang="en-US" sz="24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20686" y="1729125"/>
            <a:ext cx="6299200" cy="267582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US" sz="2800" dirty="0" smtClean="0"/>
              <a:t>If you didn’t reach “expert” qualification on the Midterm because of poor answer to questions 1-4, you can improve your score by finding incorrect statements in the </a:t>
            </a:r>
            <a:r>
              <a:rPr lang="en-US" sz="2800" dirty="0" err="1" smtClean="0"/>
              <a:t>Blockchain</a:t>
            </a:r>
            <a:r>
              <a:rPr lang="en-US" sz="2800" dirty="0" smtClean="0"/>
              <a:t> Report Josh mentioned, and restating them correctly (and clearly).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4958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Transaction Scripts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30178"/>
            <a:ext cx="3738936" cy="3570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871560" y="1530720"/>
              <a:ext cx="1072080" cy="23252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0760" y="1524960"/>
                <a:ext cx="1085760" cy="234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017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Transaction Scripts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30178"/>
            <a:ext cx="3738936" cy="3570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053" y="1284733"/>
            <a:ext cx="6480811" cy="1851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398160" y="888840"/>
              <a:ext cx="8650800" cy="38746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8800" y="883440"/>
                <a:ext cx="8664120" cy="3885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4281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Upcoming office hours: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smtClean="0"/>
              <a:t>Now: 3:30-4:30pm (</a:t>
            </a:r>
            <a:r>
              <a:rPr lang="en-US" b="1" dirty="0" err="1" smtClean="0"/>
              <a:t>Samee</a:t>
            </a:r>
            <a:r>
              <a:rPr lang="en-US" b="1" dirty="0" smtClean="0"/>
              <a:t>, Rice 442)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smtClean="0"/>
              <a:t>Tomorrow: 2:30-3:30pm (Dave, Rice 507)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92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402449"/>
              </p:ext>
            </p:extLst>
          </p:nvPr>
        </p:nvGraphicFramePr>
        <p:xfrm>
          <a:off x="568714" y="569926"/>
          <a:ext cx="6144768" cy="4197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Midterm 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345048" y="2483928"/>
            <a:ext cx="3458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Number answering well (out of 30)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985535" y="1427176"/>
            <a:ext cx="262831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Threshold of “bitcoin expert”</a:t>
            </a:r>
          </a:p>
          <a:p>
            <a:r>
              <a:rPr lang="en-US" sz="2400" dirty="0"/>
              <a:t>q</a:t>
            </a:r>
            <a:r>
              <a:rPr lang="en-US" sz="2400" dirty="0" smtClean="0"/>
              <a:t>ualification ~ 85</a:t>
            </a:r>
            <a:endParaRPr 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858240" y="4389840"/>
              <a:ext cx="5063040" cy="7261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2840" y="4383360"/>
                <a:ext cx="5073120" cy="740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556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Confirmations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35381"/>
            <a:ext cx="8083296" cy="123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583920" y="2417040"/>
              <a:ext cx="7665120" cy="26845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4200" y="2410920"/>
                <a:ext cx="7683480" cy="270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2011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769125"/>
          </a:xfrm>
        </p:spPr>
        <p:txBody>
          <a:bodyPr>
            <a:normAutofit/>
          </a:bodyPr>
          <a:lstStyle/>
          <a:p>
            <a:r>
              <a:rPr lang="en-US" dirty="0" smtClean="0"/>
              <a:t>How long is the expected wait for the first confirmation?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95" y="1975102"/>
            <a:ext cx="3864865" cy="289864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154440" y="87120"/>
              <a:ext cx="8796600" cy="46436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5080" y="82440"/>
                <a:ext cx="8813520" cy="4653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47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57" y="145450"/>
            <a:ext cx="3941947" cy="4874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767" y="242732"/>
            <a:ext cx="3893953" cy="4568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322920" y="261360"/>
              <a:ext cx="2867400" cy="14101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6800" y="257760"/>
                <a:ext cx="2876400" cy="1418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083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Poisson Process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1316736"/>
            <a:ext cx="706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Bitcoin mining is </a:t>
            </a:r>
            <a:r>
              <a:rPr lang="en-US" sz="2400" b="1" dirty="0" err="1" smtClean="0"/>
              <a:t>memoryless</a:t>
            </a:r>
            <a:r>
              <a:rPr lang="en-US" sz="2400" dirty="0" smtClean="0"/>
              <a:t>: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923040" y="748440"/>
              <a:ext cx="8071920" cy="40287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6920" y="740160"/>
                <a:ext cx="8083440" cy="4046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9376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7" y="342900"/>
            <a:ext cx="7696639" cy="40628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" r="9894"/>
          <a:stretch/>
        </p:blipFill>
        <p:spPr>
          <a:xfrm>
            <a:off x="5039591" y="393263"/>
            <a:ext cx="3647209" cy="4193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3257640" y="1827000"/>
              <a:ext cx="4618800" cy="21297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50440" y="1817640"/>
                <a:ext cx="4632120" cy="2147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012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307"/>
            <a:ext cx="9144000" cy="41135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02552" y="267474"/>
            <a:ext cx="2075889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hlinkClick r:id="rId3"/>
              </a:rPr>
              <a:t>Blockchain.info</a:t>
            </a:r>
            <a:endParaRPr 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110520" y="511200"/>
              <a:ext cx="6000120" cy="30553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2960" y="506880"/>
                <a:ext cx="6012000" cy="3065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034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0E6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30622</TotalTime>
  <Words>253</Words>
  <Application>Microsoft Macintosh PowerPoint</Application>
  <PresentationFormat>On-screen Show (16:9)</PresentationFormat>
  <Paragraphs>68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Book Antiqua</vt:lpstr>
      <vt:lpstr>Calibri</vt:lpstr>
      <vt:lpstr>Arial</vt:lpstr>
      <vt:lpstr>Office Theme</vt:lpstr>
      <vt:lpstr>PowerPoint Presentation</vt:lpstr>
      <vt:lpstr>Plan for Today</vt:lpstr>
      <vt:lpstr>Midterm Summary</vt:lpstr>
      <vt:lpstr>Confirmations</vt:lpstr>
      <vt:lpstr>How long is the expected wait for the first confirmation?</vt:lpstr>
      <vt:lpstr>PowerPoint Presentation</vt:lpstr>
      <vt:lpstr>Poisson Process</vt:lpstr>
      <vt:lpstr>PowerPoint Presentation</vt:lpstr>
      <vt:lpstr>PowerPoint Presentation</vt:lpstr>
      <vt:lpstr>PowerPoint Presentation</vt:lpstr>
      <vt:lpstr>PowerPoint Presentation</vt:lpstr>
      <vt:lpstr>Can we gain confidence without confirmations?</vt:lpstr>
      <vt:lpstr>PowerPoint Presentation</vt:lpstr>
      <vt:lpstr>“Pre-confirmations”?</vt:lpstr>
      <vt:lpstr>PowerPoint Presentation</vt:lpstr>
      <vt:lpstr>PowerPoint Presentation</vt:lpstr>
      <vt:lpstr>“Third-party intermediary”</vt:lpstr>
      <vt:lpstr>PowerPoint Presentation</vt:lpstr>
      <vt:lpstr>PowerPoint Presentation</vt:lpstr>
      <vt:lpstr>PowerPoint Presentation</vt:lpstr>
      <vt:lpstr>PowerPoint Presentation</vt:lpstr>
      <vt:lpstr>If you didn’t reach “expert” qualification on the Midterm because of poor answer to questions 1-4, you can improve your score by finding incorrect statements in the Blockchain Report Josh mentioned, and restating them correctly (and clearly).</vt:lpstr>
      <vt:lpstr>Transaction Scripts</vt:lpstr>
      <vt:lpstr>Transaction Scripts</vt:lpstr>
      <vt:lpstr>Charge</vt:lpstr>
    </vt:vector>
  </TitlesOfParts>
  <Company>Udacity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Evans</dc:creator>
  <cp:lastModifiedBy>David Evans</cp:lastModifiedBy>
  <cp:revision>352</cp:revision>
  <cp:lastPrinted>2015-10-28T16:51:42Z</cp:lastPrinted>
  <dcterms:created xsi:type="dcterms:W3CDTF">2015-01-10T23:57:16Z</dcterms:created>
  <dcterms:modified xsi:type="dcterms:W3CDTF">2015-10-28T19:40:02Z</dcterms:modified>
</cp:coreProperties>
</file>