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8"/>
  </p:notesMasterIdLst>
  <p:handoutMasterIdLst>
    <p:handoutMasterId r:id="rId29"/>
  </p:handoutMasterIdLst>
  <p:sldIdLst>
    <p:sldId id="322" r:id="rId2"/>
    <p:sldId id="495" r:id="rId3"/>
    <p:sldId id="497" r:id="rId4"/>
    <p:sldId id="496" r:id="rId5"/>
    <p:sldId id="498" r:id="rId6"/>
    <p:sldId id="499" r:id="rId7"/>
    <p:sldId id="459" r:id="rId8"/>
    <p:sldId id="460" r:id="rId9"/>
    <p:sldId id="500" r:id="rId10"/>
    <p:sldId id="501" r:id="rId11"/>
    <p:sldId id="461" r:id="rId12"/>
    <p:sldId id="463" r:id="rId13"/>
    <p:sldId id="464" r:id="rId14"/>
    <p:sldId id="466" r:id="rId15"/>
    <p:sldId id="467" r:id="rId16"/>
    <p:sldId id="468" r:id="rId17"/>
    <p:sldId id="502" r:id="rId18"/>
    <p:sldId id="469" r:id="rId19"/>
    <p:sldId id="503" r:id="rId20"/>
    <p:sldId id="504" r:id="rId21"/>
    <p:sldId id="471" r:id="rId22"/>
    <p:sldId id="506" r:id="rId23"/>
    <p:sldId id="507" r:id="rId24"/>
    <p:sldId id="508" r:id="rId25"/>
    <p:sldId id="472" r:id="rId26"/>
    <p:sldId id="505"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89" d="100"/>
          <a:sy n="89" d="100"/>
        </p:scale>
        <p:origin x="-1288" y="-512"/>
      </p:cViewPr>
      <p:guideLst>
        <p:guide orient="horz" pos="1620"/>
        <p:guide pos="2880"/>
      </p:guideLst>
    </p:cSldViewPr>
  </p:slideViewPr>
  <p:notesTextViewPr>
    <p:cViewPr>
      <p:scale>
        <a:sx n="100" d="100"/>
        <a:sy n="100" d="100"/>
      </p:scale>
      <p:origin x="0" y="0"/>
    </p:cViewPr>
  </p:notesTextViewPr>
  <p:sorterViewPr>
    <p:cViewPr>
      <p:scale>
        <a:sx n="141" d="100"/>
        <a:sy n="141"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9BC1F07-E5F6-4F48-8D06-203988F6F404}" type="datetimeFigureOut">
              <a:rPr lang="en-US" smtClean="0"/>
              <a:t>9/23/15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8098E8-4767-B147-A4BC-3D4AEAB03206}" type="slidenum">
              <a:rPr lang="en-US" smtClean="0"/>
              <a:t>‹#›</a:t>
            </a:fld>
            <a:endParaRPr lang="en-US"/>
          </a:p>
        </p:txBody>
      </p:sp>
    </p:spTree>
    <p:extLst>
      <p:ext uri="{BB962C8B-B14F-4D97-AF65-F5344CB8AC3E}">
        <p14:creationId xmlns:p14="http://schemas.microsoft.com/office/powerpoint/2010/main" val="327449456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5-09-23T18:19:43.099"/>
    </inkml:context>
    <inkml:brush xml:id="br0">
      <inkml:brushProperty name="width" value="0.05292" units="cm"/>
      <inkml:brushProperty name="height" value="0.05292" units="cm"/>
      <inkml:brushProperty name="color" value="#FF0000"/>
    </inkml:brush>
  </inkml:definitions>
  <inkml:trace contextRef="#ctx0" brushRef="#br0">3990 7535 26 0,'-5'12'13'0,"-3"18"-13"16,5-20 14-16,0 11-13 15,3 10 0-15,0 6 2 16,6 13 1-16,-1 6-4 16,3 10 1-16,-3 4 2 15,1 1 1-15,-1 4-1 16,0-4 0-16,-2-3-1 15,-3 0 0-15,2-7 0 0,-2-4 1 16,0-5-1-16,-2-8 1 16,-1-1-1-16,0-13 1 15,1-6-2-15,-3-1 1 16,2-9-3-16,-2-4 1 16,2-6-2-16,-5-11 1 15,3-7-3-15,-1-14 1 16,4-14-2-16,-4-20 1 15,1-10 0-15,3-18 1 16,-4-9 0-16,1 1 0 16,-3-6 2-16,-5 8 1 0,5 6 3 15,0 10 1-15,3 24 1 16,2 7 1-16,3 6 0 16,0 8 0-16,3 4-2 15,2 10 1-15,3 5-2 16,0 2 0-16,5 2-2 15,6 5 0-15,7 2 0 16,6 0 0-16,7 1 0 16,6-1 1-16,11-2-1 15,-6 5 0-15,16-5-1 16,6-3 1-16,5 3-1 16,2-2 0-16,-5-1 0 15,-5-1 0-15,-3-1-1 16,-5-2 1-16,-3 2 0 15,-5 7 0-15,0 3-1 16,-3 7 1-16,0 4 0 0,1 10 0 16,4 4 0-16,3 6 0 15,-2 8 0-15,2 10 1 16,-5 10-1-16,0 11 0 16,-8 0 0-16,-3 7 0 15,-2 5 0-15,-6-2 0 16,-12-1-1-16,-12 1 1 15,-10-3 0-15,-8-2 0 16,-13 0 0-16,-19-2 1 16,-15-5 1-16,-11-3 0 15,-14-11 1-15,-15-12 1 0,-16-7 0 16,-8-12 1-16,-8 0-1 16,3-7 0-16,7-2-1 15,3 2 0-15,3-5-3 16,8 1 0-16,16-5-5 15,5-5 1-15,5 0-6 16,0-3 0-16,19-2-7 16,2-6 1-16,17-8-2 15,7 0 0-15</inkml:trace>
  <inkml:trace contextRef="#ctx0" brushRef="#br0" timeOffset="916.2676">7601 8751 52 0,'0'103'26'0,"-37"55"-37"16,30-113 54-16,-4 18-43 15,0 22 1-15,1 0-1 16,-1 9 1-16,1-3-2 15,-1-4 1-15,0-2 0 16,1-14 1-16,2-10-1 16,3-12 1-16,2-4 0 0,3-12 1 15,8-7-1-15,10-10 0 16,6-4 0-16,8-3 0 16,5-2 0-16,16-4 0 15,8 1-1-15,13 1 0 16,8 4 0-16,11 3 0 15,7 7 0-15,9 2 0 16,-1 3 0-16,0-1 0 16,-2 1 0-16,-8-5 0 15,-13-3 1-15,-14-7 0 16,-5-11-1-16,-5-12 0 0,-8-19-1 16,-2-14 1-16,-9-26-1 15,0-14 1-15,-2-12-1 16,0-9 1-16,-3-2-1 15,-6 6 1-15,-7 3-1 16,-3 9 1-16,-7 8-1 16,-4 4 0-16,-7 7 0 15,-11 4 0-15,-8 11-1 16,-8 4 1-16,-8 7 0 16,-13 2 0-16,-5 5 1 15,-13 0 0-15,-19 7 2 16,-22 2 1-16,-15 15 2 15,-10 14 0-15,2 16 0 16,5 9 0-16,8 17-1 16,3 7 1-16,11 0-5 15,10-2 1-15,8-10-6 0,2-9 1 16,9-14-7-16,2-22 0 16,0-18-8-16,8-12 0 15</inkml:trace>
  <inkml:trace contextRef="#ctx0" brushRef="#br0" timeOffset="1772.1087">10308 6392 47 0,'8'-2'23'0,"-18"32"-28"16,2-9 37-16,0 15-32 0,-3 18 0 15,-5 21 1-15,-2 19 0 16,2 10-2-16,-3 11 1 16,6 12 1-16,2-5 0 15,6-2 0-15,3-5 0 16,4-6 1-16,3-15 0 15,6-17 1-15,5-9 1 16,2-11-1-16,6-10 0 16,5-14 0-16,6-12 1 15,7-9-3-15,0-10 0 16,11-4-2-16,11-5 1 16,10-3-1-16,8-1 1 0,13-1-2 15,14 5 1-15,4 7 1 16,7 7 0-16,4 0 0 15,-2 7 1-15,-17 2-1 16,-7-1 1-16,-5-8-1 16,-16-5 1-16,-11-9-2 15,-8-5 0-15,-8-18-1 16,-2-15 1-16,-8-23 0 16,-1-12 0-16,-2-29-1 15,-2-10 1-15,-6-6 1 16,-3-7 0-16,-5 8 0 15,-2 11 0-15,-1 7-1 16,-4 14 1-16,2 5 0 16,-8 14 0-16,-6 10-1 15,-4 9 1-15,-6 4-1 16,-6 8 0-16,-12 2-1 0,-16 12 1 16,-19-1-2-16,-13 6 1 15,-19-1 2-15,-18 10 1 16,-3 7 0-16,-13 5 1 15,-10 16 0-15,7 7 1 16,-8 3 0-16,-2 9 0 16,8 0-4-16,-3-3 0 15,-5-2-13-15,5-9 1 16,16-14-2-16,2-5 0 16</inkml:trace>
  <inkml:trace contextRef="#ctx0" brushRef="#br0" timeOffset="3302.9041">1371 11874 42 0,'15'-7'21'0,"-15"0"-19"0,-2-5 21 16,-4-4-24-16,-1-8 1 16,-1-6 0-16,0-8 0 15,-6-7 0-15,4-9 1 16,2-9 0-16,-5-8 1 0,5 3 1 15,2-2 0-15,4 6 1 16,2 5 0-16,2 10-1 16,4 9 1-16,7 9-1 15,-2 15 0-15,4 11-2 16,4 19 1-16,-1 12-2 16,4 12 1-16,-1 6-1 15,-5 6 0-15,0 2 0 16,-1-8 0-16,4-1 0 15,-3-10 1-15,0-10-1 16,-3-9 1-16,3-14-1 16,5-16 1-16,-5-10 0 15,0-14 0-15,0-12-3 16,5-11 1-16,-5-8 0 16,5 0 0-16,0 10 1 15,-5 12 0-15,2 9 1 16,1 12 1-16,-1 14 1 0,1 16 1 15,5 17-1-15,-11 14 1 16,-2 16-2-16,2 5 0 16,-5 14-1-16,0 3 1 15,0-3-5-15,0-2 0 16,-3-5-3-16,3-9 0 16,0-10-6-16,0-9 1 15,0-7-7-15,-3-12 0 16</inkml:trace>
  <inkml:trace contextRef="#ctx0" brushRef="#br0" timeOffset="3514.8321">2212 11326 60 0,'18'64'30'0,"-33"27"-42"15,12-65 57-15,3 5-47 16,-5 4 0-16,5 5-9 16,0 0 1-16,5-7 5 15,-2-5 1-15,2-2-11 16,-5-14 0-16</inkml:trace>
  <inkml:trace contextRef="#ctx0" brushRef="#br0" timeOffset="3638.3663">2125 11150 37 0,'5'-17'18'0,"3"-8"-41"0,0 20 32 15,0 0-19-15,5 5 0 16</inkml:trace>
  <inkml:trace contextRef="#ctx0" brushRef="#br0" timeOffset="4174.5661">2450 11467 50 0,'16'69'25'0,"-16"3"-36"0,0-50 50 0,-5 1-39 15,2 3 0-15,-2 0 0 16,-1 0 1-16,6-5-1 16,3-5 0-16,0-9-1 15,5-2 1-15,5-10-1 16,0-9 1-16,11-7 0 15,-3 0 0-15,6-7-1 16,-6 2 0-16,0 2 1 16,-3 6 1-16,1 1-1 15,-6 10 1-15,3 9-1 16,3 8 0-16,2 6 1 16,0 5 0-16,0 5 0 15,5 3 1-15,4-1-1 16,-1-2 0-16,2-5 0 15,4-7 0-15,2-9 1 0,0-5 0 16,-11-12 1-16,1-12 0 16,-6-4-1-16,-5-7 1 15,-6-3-1-15,-4-2 1 16,-6 0-2-16,-6 5 1 16,-4 7-1-16,-6 4 0 15,-5 15 0-15,5 9 1 16,-5 9 0-16,5 10 0 15,3 9-1-15,2 0 1 0,6 8-1 16,5 6 1-16,2-2-4 16,9-2 1-16,5-3-3 15,5-2 0-15,3-5-6 16,0-4 1-16,2-13-8 16,6-1 0-16,-8-10 0 15,5-3 1-15</inkml:trace>
  <inkml:trace contextRef="#ctx0" brushRef="#br0" timeOffset="4474.802">3418 11886 52 0,'22'-2'26'0,"-17"-8"-37"0,-5 10 55 15,-5-7-44-15,2-5 1 16,-5 1 1-16,-3-11 1 16,-2-1-3-16,0-5 1 15,0 0 1-15,2-1 1 16,6-1-1-16,0-3 0 16,2 5 0-16,6-3 0 15,5 0-3-15,2 1 0 16,6 4-5-16,2 0 1 15,1 5-11-15,-3 4 1 0,-6 1-2 16,-2 4 1-16</inkml:trace>
  <inkml:trace contextRef="#ctx0" brushRef="#br0" timeOffset="4939.7924">4281 11874 49 0,'5'-26'24'0,"-7"-30"-31"0,2 35 49 16,0-7-42-16,-3-12 0 16,6-8 2-16,-1-13 0 15,6 0-1-15,0-2 1 16,0-1 1-16,0 3 0 16,0 9 0-16,0 8 0 15,0 6 0-15,0 7 0 16,0 8-2-16,2 9 1 15,4 11-1-15,-1 13 1 16,5 13-1-16,9 13 1 16,-3 8-1-16,2 15 0 15,-5 2 0-15,0 3 0 0,0 2-1 16,-2-3 0-16,0 1-6 16,-6-10 0-16,-3-5-10 15,-2-7 1-15,-2-16-3 16,-4-16 0-16</inkml:trace>
  <inkml:trace contextRef="#ctx0" brushRef="#br0" timeOffset="5135.1745">4572 11465 49 0,'0'12'24'0,"-21"11"-30"15,10-16 46-15,-7 0-39 16,-6 0 1-16,-5 0 0 15,-3 1 1-15,-5-1-4 16,0 0 0-16,-5 0-1 0,2 0 0 16,-5 0-6-16,3 0 0 15,2 2-7-15,-5-4 1 16</inkml:trace>
  <inkml:trace contextRef="#ctx0" brushRef="#br0" timeOffset="6425.9411">2310 10056 41 0,'13'10'20'0,"-10"16"-25"0,2-17 33 15,3 14-27-15,-8 13 0 16,3 11 1-16,2 2 1 16,-5 10-3-16,0 2 0 15,0 3 3-15,3-6 0 0,2 6 0 16,5-10 1-16,9-5-1 16,-1-6 0-16,4-3 0 15,4-7 0-15,6-10-2 16,0-4 1-16,10-10-1 15,-2-6 1-15,5-3-2 16,7-10 1-16,7 1-1 16,7-5 0-16,0 0 0 15,3 2 0-15,5 2-1 16,0 3 1-16,0 3 0 16,-5 1 0-16,-3 1 0 15,-18 0 1-15,2-1-1 16,-5-1 0-16,-5-3 1 15,-1-8 0-15,1-3 0 16,-8-11 0-16,-3-4-1 16,-3-9 1-16,1 2-1 15,-9 0 1-15,-5-2-1 0,-7 7 1 16,-9-1 0-16,-10 6 0 16,-11-1 0-16,-10 1 0 15,-14-3-1-15,-16-3 1 16,-18 8 0-16,-2-2 0 15,-11 1-1-15,2 3 0 16,-8 8 0-16,14 4 0 16,8 7 0-16,2 9 1 15,6 5-1-15,7 2 0 16,-2 12-2-16,2-4 1 0,1 4-8 16,10-2 0-16,8-3-8 15,3 1 0-15</inkml:trace>
  <inkml:trace contextRef="#ctx0" brushRef="#br0" timeOffset="7311.2592">3191 9875 48 0,'-5'10'24'0,"-3"-10"-29"0,8-5 36 16,0 0-33-16,5 0 1 15,3-2-2-15,5-7 1 16,11-7 2-16,-6-2 1 16,9-1-4-16,2-4 1 15,-5-3 0-15,5-2 1 16,0 5 0-16,-3 0 0 0,1-7 2 16,-9 6 0-16,9 4 2 15,-9-6 0-15,9 0 2 16,-3-4 0-16,5-3 0 15,0-4 1-15,3 2-2 16,5 3 0-16,-3-6-1 16,1-1 0-16,-1-4-2 15,3 4 1-15,-8-6-2 16,3 3 1-16,0 0-1 16,2 3 1-16,-8 6-1 15,1 7 0-15,-3 6 0 16,-6 3 0-16,-2 8-1 15,-5 3 1-15,-6 3-1 16,0 4 0-16,-2 8 0 16,-3 6 1-16,-3 2 0 15,1 4 1-15,-1 8 0 16,3 1 0-16,-8 4 0 0,3 6 0 16,-1 7 0-16,4-2 0 15,-4 0-1-15,4 3 0 16,-1-3 0-16,1 2 1 15,2-9 0-15,-3-7 0 16,3-5 1-16,3-7 0 16,-1-9 0-16,11-10 0 15,1-11-1-15,2-6 1 16,2-13 0-16,1-7 0 16,-1-8-2-16,-2 1 0 0,-3 0 1 15,-5-1 0-15,-8 6 1 16,-5 6 0-16,-11 3 0 15,-16 4 0-15,-5 0 1 16,-13 3 0-16,-8 5-1 16,-6-1 1-16,-10 5-1 15,8 5 0-15,-3 3-1 16,0 1 1-16,9 3-6 16,4 2 0-16,3 5-11 15,5 3 0-15,6-1-8 16,8-4 1-16</inkml:trace>
  <inkml:trace contextRef="#ctx0" brushRef="#br0" timeOffset="8797.2182">12832 10675 36 0,'16'4'18'0,"-8"8"-16"0,-5-9 19 15,-3 6-19-15,0 5 0 16,-3 10 2-16,0 9 1 16,1 9-6-16,-1 12 1 15,1 7 3-15,-1 10 0 16,-2 2-1-16,2-3 0 16,-2 5-1-16,-1-6 1 15,-2-6-1-15,3-4 1 16,5-12 1-16,0-5 0 0,5-9 0 15,9-5 0-15,4-2 0 16,6-5 0-16,5 3-2 16,0-5 1-16,14-3-2 15,7 1 0-15,8-3-1 16,6-2 1-16,4-3-2 16,4 0 1-16,10 1 0 15,8-3 0-15,0 0 0 16,2-2 1-16,9-3-1 15,10 0 1-15,-8-4 0 16,6 0 1 0,44-5-1-1,-26-3 0-15,-21 3 0 16,-13-2 0-16,-17-1 0 16,-15-1 1-16,-11 1-1 15,-10-4 0-15,-11-7 0 0,-10-5 0 16,-6-14 0-16,-10-5 0 15,-6-9 1-15,-10-9 0 16,-3-10-1-16,-5 0 1 16,-1 0-1-16,1 2 1 15,-3 10-1-15,-5 5 1 16,-8 9-2-16,-5 0 1 16,-16 2 0-16,-3 5 0 15,-5 0 0-15,-8 5 0 0,-8 4-1 16,-8 5 1-16,5 15-1 15,-8 4 1-15,1 11 0 16,-6 13 0-16,5 11 0 16,-5-7 0-16,-5 5 0 15,-8 2 1-15,11-7-1 16,-4 1 1-16,7-4-9 16,-1-4 1-16,10-2-8 15,17-5 0-15</inkml:trace>
  <inkml:trace contextRef="#ctx0" brushRef="#br0" timeOffset="9654.4178">12639 12817 35 0,'5'3'17'0,"-2"-20"-8"0,-3 10 21 15,0-7-27 1,3-12 1-16,-3-7 2 0,0-9 0 15,5-5-8-15,-2-5 1 16,2-4 4-16,0-3 0 16,1 7-2-16,1 5 1 15,4 12-2-15,2 7 1 16,-2 9-1-16,5 7 0 16,0 17 1-16,0 9 1 15,2 5-2-15,1 7 1 16,-4 4-1-16,1-6 1 0,0-1 0 15,0-4 0 1,0-7-1-16,-3-3 1 0,3-9 0 16,-3-9 0-16,0-12-1 15,3-3 1-15,3-9 0 16,-3 0 0-16,2 0-1 16,3 5 0-16,-2 9-1 15,2 10 1-15,3 9 1 16,-6 14 0-16,-2 12-1 15,0 11 1-15,-3 1-1 16,-2 7 1-16,-6-3-3 16,-2-2 1-16,0 0-7 15,-3-9 1-15,0-10-7 16,0-2 1-16,0-12-4 16,-3-12 1-16</inkml:trace>
  <inkml:trace contextRef="#ctx0" brushRef="#br0" timeOffset="9819.185">13340 12443 47 0,'27'52'23'0,"-30"21"-34"0,6-59 45 16,-1 7-38-16,-2-2 0 15,3 5-17-15,0-3 0 16,-3-5 22-16,0-6 0 15</inkml:trace>
  <inkml:trace contextRef="#ctx0" brushRef="#br0" timeOffset="9953.868">13356 12225 45 0,'13'-3'22'0,"6"3"-52"16,-11 0 45-16,2 0-28 15,-2 5 1-15</inkml:trace>
  <inkml:trace contextRef="#ctx0" brushRef="#br0" timeOffset="10599.2743">13549 12629 44 0,'-8'59'22'0,"3"7"-32"16,5-57 44-16,0 5-34 0,0-2 1 15,0 0 0-15,3-5 1 16,-1-5-2-16,1-9 0 16,2-7 1-16,6-9 0 15,2-3 0-15,0-7 1 16,3-5-1-16,0 5 1 16,0 0-1-16,0 5 0 15,-3 9-1-15,0 5 1 16,1 7 0-16,1 14 0 15,1 7-1-15,0 5 1 16,0 7 0-16,0 5 0 0,0-3-1 16,0-2 1-16,0-3 0 15,2 1 1-15,1-8 0 16,2-9 0-16,0-7 0 16,-3-7 0-16,4-12 0 15,-4-4 0-15,-2-10-2 16,-3-5 1-16,-7 8-1 15,-6-1 1-15,-3 3-2 16,-2 4 1-16,-1 3 0 16,-2 14 0-16,-2 7 0 15,-1 7 1-15,1 10 0 16,-1-1 0-16,3 8 0 16,3-1 1-16,2 5 0 15,1-6 1-15,4-6-2 16,3-2 1-16,6-7-1 15,5-7 0-15,5-7 0 16,6 0 0-16,4-7-2 0,4-5 0 16,-1 5 0-16,-2 2 1 15,-3 5-2-15,-3 5 1 16,-4 7-1-16,-1 4 1 16,-5 7 0-16,-1 3 0 15,-1 5 0-15,-4-3 0 16,4-2-5-16,-4-3 0 15,1 3-8-15,-1 2 1 16,-4-14-4-16,-1-4 1 16</inkml:trace>
  <inkml:trace contextRef="#ctx0" brushRef="#br0" timeOffset="11260.4371">14867 12744 45 0,'3'10'22'0,"-14"-10"-29"16,11-5 42-16,-3 0-34 0,1-13 0 16,-1-1 2-16,0-9 1 15,-2-10-3-15,2 0 0 16,1-6 3-16,2-10 0 16,2-3-1-16,4 8 1 15,4-3-2-15,6 3 1 16,3 2-2-16,5 11 0 15,2 10-1-15,3 10 1 16,-5 14-1-16,-3 11 1 16,-2 10-2-16,-9 9 1 15,-4 5 0-15,-6 5 0 0,-6-3-1 16,-4-2 1-16,-4-7-1 16,-1-8 1-16,-1-1 0 15,2-5 1-15,4-3 0 16,2-4 0-16,5-10 0 15,9 3 0-15,4-8 0 16,6-1 0-16,5-1-1 16,0 0 1-16,8 5-1 15,3 5 1-15,5 2-1 16,0 9 0-16,-2 12 1 16,-1 3 1-16,-5 9-1 15,-8 4 1-15,-7 8-1 16,-9 0 0-16,-8 2 0 15,-7-3 0-15,-12-1-3 16,-4-8 0-16,-6-14-6 0,-7 0 1 16,-12-14-10-16,-10-14 1 15,-7-19-2-15,-20-18 0 16</inkml:trace>
  <inkml:trace contextRef="#ctx0" brushRef="#br0" timeOffset="12235.8609">13750 10799 30 0,'6'-7'15'0,"2"3"-15"0,-6 1 26 16,4 3-26-16,-1-4 1 15,0 1 1-15,0 1 1 16,-5-3-3-16,0-4 1 15,-5-3 3-15,-3-7 1 16,-8-14-1-16,-7-4 1 16,-9-15-1-16,-13-7 1 15,-5-16-1-15,-9-12 1 16,-9-10-2-16,-14-18 0 0,-6-9-1 16,1-8 0-16,-14-19 0 15,-12-2 0-15,-1-11-2 16,-11-3 1-16,-7 12-1 15,8 9 1-15,2 7-1 16,0 14 0-16,11 17 0 16,13 14 1-16,11 7-1 15,8 14 1-15,15 10-1 16,11 9 0-16,14 14 0 16,7 9 1-16,11 8-1 15,7 4 0-15,9 7 0 16,10 5 1-16,9 5-1 15,7 4 1-15,3 5-1 16,10 2 1-16,11 1-1 16,3-3 0-16,2 2 0 15,3-4 1-15,-3 0 0 0,-5-3 0 16,-5-2 0-16,-1-2 0 16,-7-3-1-16,-5 0 1 15,-6 1-2-15,-8-6 1 16,-8 1-2-16,-7-5 0 15,-9-1 0-15,-10-1 1 16,-16-3 0-16,-5-2 1 16,-14 2 0-16,-2 3 1 15,0 4 1-15,-6 5 0 16,3 7 1-16,3 7 0 16,8 7 0-16,5 7 0 0,5 12-1 15,3 7 1-15,5 5-2 16,6 0 1-16,5 4-5 15,2 5 0-15,1-2-9 16,-4 0 1-16,-4-3-9 16,-3-4 1-16</inkml:trace>
  <inkml:trace contextRef="#ctx0" brushRef="#br0" timeOffset="22760.1897">10345 10649 43 0,'6'-38'21'0,"9"1"-21"16,-4 27 21-16,5-2-22 15,5-2 1-15,8 0 0 16,0 0 0-16,11 0 0 16,8 0 0-16,10 0-1 15,13 2 1-15,11 3 0 16,16-1 0-16,13 3 0 16,8 5 1-16,8 2 0 15,3 7 0-15,-8 9 0 16,-1 6 1-16,-10 8-2 15,-10 12 1-15,-16 3 0 16,-11 4 0-16,-16 8-1 0,-16 4 0 16,-10 17 0-16,-13-1 1 15,-11-1 1-15,-19-1 0 16,-18 5 0-16,-14 7 0 16,-15-7 1-16,-11-5 0 15,-7 5 0-15,-4 2 0 16,-2 10-2-16,3-5 1 15,0-5-1-15,2 5 1 16,5 3-2-16,6 1 0 16,5-8 0-16,3-8 1 15,8-11-1-15,10-10 1 16,1-7-1-16,-4-10 1 0,-4-8 0 16,-4-11 1-16,-2-13-1 15,-10-5 0-15,2-7 0 16,-5-9 0-16,-5-13 0 15,-6-8 0-15,-8-10-1 16,-5-10 0-16,-8-2 0 16,-2 3 0-16,-1-8 0 15,9-11 1-15,12 5-1 16,14 1 1-16,18 13 1 16,19-5 0-16,19 2 0 15,12 0 0-15,22-7-1 16,16 3 1-16,18-1-1 15,8 6 0-15,6-6-2 16,4-2 1-16,-4-7-3 16,-1-2 0-16,-5 5-6 0,-5 1 1 15,-3 3-10-15,3 8 0 16</inkml:trace>
  <inkml:trace contextRef="#ctx0" brushRef="#br0" timeOffset="23826.5592">6871 11693 40 0,'3'-7'20'0,"5"5"-21"0,-8 2 26 0,8-3-25 16,5 1 1-16,8 0-1 15,3 2 1-15,10-3-2 16,14 3 1-16,13 3 0 15,13-1 1-15,5 3-1 16,11 4 0-16,0 5 0 16,5 3 0-16,-10 6-1 15,-3 8 1-15,-5 6-1 16,-11 8 1-16,-8 2-1 16,-15-2 1-16,-9 4 0 15,-8 1 0-15,-7 4 1 16,-6 0 0-16,-8-5 0 15,-5-2 1-15,-2 3-1 16,-3-13 1-16,-6-1 0 16,-2-1 0-16,-1 0-1 15,1 3 0-15,0-3 0 0,0-7 0 16,2-2-1-16,-2 0 0 16,0-5 1-16,-3 0 0 15,-5-2 0-15,-11-5 1 16,-10-2-1-16,-6-5 1 15,-10-5-1-15,-8 3 1 16,-11-3-1-16,0-4 0 16,-7 0-1-16,2-3 1 15,-1 0 0-15,1-9 0 16,11-2 0-16,2-3 0 16,6-7 0-16,7-2 0 0,6 2 0 15,5-7 0-15,5-2 0 16,3-1 0-16,0-1-1 15,8-5 1-15,5 2 0 16,8 0 0-16,11-5-1 16,5 7 1-16,8 1-1 15,8-3 1-15,10-5-1 16,11 0 0-16,3 1 0 16,10-8 0-16,3 0 0 15,0 0 0-15,-3 8-4 16,-2 6 1-16,-8 3-13 15,-11 7 1-15</inkml:trace>
  <inkml:trace contextRef="#ctx0" brushRef="#br0" timeOffset="24756.8753">4977 8092 24 0,'29'19'12'0,"50"26"-11"0,-55-33 12 15,18 4-12-15,19 10 0 16,11-2 2-16,12 11 1 15,17 2-4-15,18 6 1 16,11 16 2-16,5-1 0 16,10 11-1-16,6-8 0 15,10 5 0-15,-7 11 0 16,-3-6-2-16,-1-3 0 16,-9 0 0-16,-6-14 1 15,-3-2-1-15,-16-3 1 0,-7-6-1 16,-6-6 1-16,-21-8 1 15,-13-6 0-15,-14-6 0 16,-12-8 0-16,-17-7 1 16,-13-11 0-16,-13-12-1 15,-13-5 0-15,-13-14-1 16,-9-17 1-16,-7-6-1 16,-6-3 0-16,3 3-1 15,-2 4 0-15,4 7 0 16,6 3 0-16,6 6 0 15,7 8 0-15,3 12-2 16,5 11 1-16,5 9-1 16,8 15 1-16,9 7 0 15,10 16 0-15,10 22 0 16,9 9 0-16,9 6 1 16,1 4 0-16,-7-3 0 0,-9 7 1 15,-6-3-1-15,-9-6 1 16,-12-8 2-16,-15-11 0 15,-21-7-1-15,-27-3 1 16,-16-9 0-16,-21-7 1 16,-18-3-9-16,-6-9 1 15,-10 1-10-15,15-25 1 16</inkml:trace>
  <inkml:trace contextRef="#ctx0" brushRef="#br0" timeOffset="26798.5722">4839 8356 11 0,'45'33'5'0,"29"44"-2"0,-50-46 5 16,13 11-6-16,5 5 1 15,14 14 2-15,8 19 1 16,2 10-7-16,2 6 0 15,-1 22 5-15,4 16 0 16,8-2-1-16,1 16 0 0,4 2-2 16,-4 22 1-16,5-7-1 15,2 4 1-15,-8-2-2 16,1-5 0-16,-9-2 0 16,-5-5 0-16,6-16 0 15,-4-5 0-15,-4-9 1 16,-3-10 0-16,0-23 1 15,-3-8 1-15,-8-11-1 16,-2-12 0-16,-6-9 1 16,-5-14 0-16,0-12 0 15,-5-7 0-15,-6-12-1 16,-2-7 1-16,-3-10-1 16,-5-2 1-16,-5-11-2 15,-6-10 1-15,-5-12-2 0,-3-2 1 16,-2-4-1-16,0-4 1 15,0 4-2-15,2 4 1 16,0 4 0-16,3 8 0 16,0 4-1-16,-2 13 1 15,2 8-2-15,0 15 0 16,0 4 0-16,-3 13 1 16,-2 10-1-16,-3 13 1 15,0 7 0-15,-5 4 1 16,-3-6 0-16,5-3 0 15,-5 0 1-15,-5-5 0 16,-8-2 1-16,-8-7 1 0,-3-9 0 16,-7-8 0-16,-12-9 0 15,4-7 1-15,-6-9-6 16,0-5 1-16,3-5-10 16,-3-2 1-16,3-5-4 15,10-7 0-15</inkml:trace>
  <inkml:trace contextRef="#ctx0" brushRef="#br0" timeOffset="28480.3025">13274 11011 25 0,'-32'38'12'0,"-26"-1"-8"15,32-25 13-15,-11 0-15 16,-22 0 0-16,-17 2 0 15,-17 2 1-15,-18 1-4 0,-24 1 0 16,-2-6 2 0,-12 0 1-16,-1 0-2 0,-1-5 1 15,0 2-1-15,19-6 0 16,13-1 0-16,10-2 0 16,22 0 0-16,15 0 1 15,19 0 0-15,16 0 1 16,14-5 0-16,15-2 0 15,16-2 0-15,10-1 0 16,11-1 0-16,11-4 0 31,34-27-2-31,-5 2 1 0,-11 3-1 16,-2 1 1-16,-14 6-2 16,-5 4 1-16,-8 2-1 15,-10 3 1-15,-9 5-2 16,-13 2 1-16,-18 2 0 15,-16 7 0-15,-18 10 0 16,-9 4 0-16,-10 5 1 16,-3 10 0-16,6 11 0 15,2 0 1-15,11 5 1 16,8 3 1-16,18-1 0 16,16 7 1-16,16 1-1 15,13 6 1-15,14 3-1 16,10 0 1-16,2-5-2 15,-2-7 0-15,-2-5-6 16,-9-6 0-16,-7-6-10 16,-16-6 1-16</inkml:trace>
  <inkml:trace contextRef="#ctx0" brushRef="#br0" timeOffset="49318.9553">16290 3234 42 0,'0'0'21'0,"8"56"-19"0,-5-35 21 16,-3 17-23-16,0 13 1 16,0 8-1-16,0 0 1 15,0 7-1-15,0-3 0 16,-3 3 0-16,3-5 1 16,0-6 1-16,0-11 1 15,3-9 0-15,0-9 1 16,2-2 0-16,3-10 1 15,5-5-2-15,8-4 1 16,8-5-2-16,11-7 0 0,16 0-2 16,4-2 0-16,9 2-1 15,3 4 1-15,7-9 0 16,6 1 0-16,-6 8-1 16,0-1 1-16,-4-8 0 15,-1 5 0-15,0-3 0 16,-8 1 1-16,-8-5-1 15,-8-3 0-15,-10-4 0 16,-8-2 1-16,-6-8 0 16,-10-4 0-16,-3-5-1 15,-7-12 0-15,-6 3 0 16,-3-1 1-16,0 3-1 16,-2 3 0-16,-3 11 0 15,0 0 0-15,-5 0-1 16,-3 2 1-16,-5 8-1 0,-6 2 1 15,-10-1-1-15,-13 6 1 16,-16-3-1-16,-19 3 0 16,-7 6 0-16,-6-4 1 15,-5 7 0-15,7 9 0 16,9 1 0-16,13 6 0 16,13 1-3-16,14 6 0 15,9 3-7-15,9 0 1 16,3 4-6-16,10 3 0 15</inkml:trace>
  <inkml:trace contextRef="#ctx0" brushRef="#br0" timeOffset="50175.5317">17089 3645 41 0,'-13'2'20'0,"3"-4"-20"0,10 2 33 16,0 0-32-16,5-5 0 0,6 3-1 16,4 0 1-16,14-5-2 15,11 2 1-15,10-2 0 16,11 2 0-16,8 5-1 16,10 3 1-16,1-3 0 15,7 2 0-15,-2 0 2 16,2 8 0-16,-2-6 0 15,-6-1 0-15,-2-1 1 16,-8 0 1-16,-11-2-1 16,-8 0 0-16,-10-4-1 15,-8-1 0-15,-9-2-1 16,-9-2 1-16,-12-6-2 16,-10-1 1-16,-10-5-1 15,-6-5 0-15,-5 2-1 16,-8-1 1-16,-3 1-1 15,6 0 1-15,2 3 0 16,3 2 0-16,5 3-1 0,6 4 1 16,7 5-1-16,6 5 1 15,7 7-1-15,9 4 1 16,15 5 0-16,6 7 0 16,11 7-1-16,7 5 1 15,0 5-1-15,0 7 1 16,-2-1 0-16,-6 1 1 15,-13 2-1-15,-13 7 1 16,-13 3 0-16,-14-3 1 16,-12-3 0-16,-12 1 0 0,1-9-1 15,2-8 0-15,3-7-5 16,0-7 1-16,8-4-6 16,5-6 0-16,10-8-8 15,6-3 1-15</inkml:trace>
  <inkml:trace contextRef="#ctx0" brushRef="#br0" timeOffset="50489.7102">18682 3175 44 0,'-8'33'22'0,"11"37"-28"0,0-49 37 16,-1 19-31-16,1 17 0 16,0 4 1-16,2 2 0 15,0 8-2-15,6-3 1 16,2 5 0-16,-2 0 1 15,2-9-1-15,0-3 1 16,-2-10-5-16,-4-1 0 16,1-6-8-16,-2-4 1 0</inkml:trace>
  <inkml:trace contextRef="#ctx0" brushRef="#br0" timeOffset="51090.0397">18457 3292 45 0,'-13'-30'22'0,"3"18"-27"15,10 12 36-15,2-5-32 16,3 5 1-16,9 0-1 15,10 0 0-15,7-2 1 16,14 2 0-16,11 0 0 0,10 2 0 16,13 1 0-16,6-3 0 15,2 0 1-15,3 2 0 16,3 0 0-16,-11 3 1 16,-5 0-1-16,-11 2 0 15,-11-3-1-15,-10 1 0 16,-8 2 0-16,-10 0 0 15,-9 0-1-15,-4-2 1 16,-4 2 0-16,-2 3 0 16,-3 4 1-16,1 4 0 15,-1 4 0-15,6 3 1 0,2 11 0 16,0 6 1-16,11 5-1 16,2 0 0-16,3 0-1 15,-2 3 1-15,-6 8-1 16,-5-4 0-16,-11 3-1 15,-15-3 0-15,-17-5 1 16,-15-2 1-16,-16-9 0 16,-14-10 0-16,-2-7 2 15,-8-4 0-15,0-5 0 16,8-1 1-16,0 1-2 16,0-5 1-16,10-2-2 15,1-3 1-15,5 1-8 16,7-3 1-16,9 2-11 15,13 0 1-15,10-2-5 16,11 0 0-16</inkml:trace>
  <inkml:trace contextRef="#ctx0" brushRef="#br0" timeOffset="52922.4562">19309 3854 34 0,'-8'-2'17'0,"8"0"-17"0,0 2 26 16,0 0-26-16,0-5 0 15,3-2 0-15,0 0 0 16,2-3 0-16,0-1 0 15,3-1 0-15,3-5 1 16,2 1-1-16,3-5 1 16,5 0 0-16,5 2 0 15,6-2 0-15,5 0 1 16,0 2-1-16,0 5 1 16,6 4 0-16,-1-2 0 0,3 8-1 15,0 4 1-15,0 2 0 16,0 10 0-16,0 4-1 15,-5 8 1-15,-6 2 0 16,-2 7 1-16,0 14-1 16,-3 7 1-16,2 2-1 15,-2 5 0-15,-2-4 0 16,-1 4 0-16,6-7-1 16,3 7 0-16,4-4 0 15,-2-3 1-15,0-10-1 16,0 1 1-16,0-7-1 15,-2-5 1-15,-1-5-1 16,-2-7 1 0,0-9 0-1,-3-7 1-15,-3-5-1 0,1-5 0 16,-6-7 0-16,-3-2 0 16,-2-10-1-16,-3-1 1 15,1-4-2-15,-1 3 0 16,3 1 0-16,-3-1 0 15,3 0-1-15,0 2 1 16,-3 3-2-16,0 2 1 16,-2 8-1-16,-3 1 1 15,-3 5-1-15,0 5 0 16,-5 5 0-16,-2 5 0 16,-6 1 1-16,0 11 1 0,-3 3-1 15,-2 6 0-15,2-3 0 16,1 0 1-16,2 1 0 15,3 1 0-15,2-2 0 16,0-2 0-16,1-5 0 16,-1-6 1-16,3-1 0 15,-3-5 0-15,-2-7 0 16,-3-6 1-16,0-6 0 16,-2-1 0-16,-1-6 0 15,0 3 0-15,1-7-1 16,-1 0 0-16,3-1-1 15,0 1 1-15,1 0-1 16,1 0 1-16,1 5-2 16,2 1 1-16,1 1 0 15,2 0 0-15,0 0 0 0,2 0 0 16,1 0-1-16,0-3 1 16,-1 6 0-16,1 1 0 15,0 3 0-15,-3 0 1 16,0 2-1-16,0 1 0 15,0 4-1-15,0 0 0 16,0 0-1-16,0 0 1 16,0 2-1-16,0 0 1 15,2 1 1-15,1-1 0 16,-1 0 1-16,1 1 0 0,2-1 0 16,1 1 0-1,-1-1 0-15,-2 0 0 0,-1 1-1 16,1-1 0-16,0 0 0 15,-3-2 0-15,0 0 0 16,0-2 0-16,-3 0 0 16,0-3 1-16,-2 0-1 15,0-2 0-15,-1 2-1 16,1 1 0-16,0-1 0 16,-3 3 0-16,-3-1 0 15,1 1 0-15,2 2 0 16,0 0 0-16,-3 0 1 15,6-2 0-15,0 2 0 16,5 0 0-16,0 0 0 16,2 2 0-16,1 0-1 15,2 5 1-15,6 3-1 16,-6 2 1-16,3-1-1 0,3 6 1 16,2 6 0-16,3 1 0 15,2-1 0-15,3-6 0 16,3-1 0-16,3 1 0 15,-3-3 0-15,-3 0 1 16,-5-2-1-16,-3-3 1 16,-3 0-1-16,-2 1 0 15,-2 2-1-15,-6-1 1 16,-3 6 0-16,-2-1 0 16,-6 1 0-16,-5-5 0 15,-5-1 0-15,-5 3 1 0,-1 3 0 16,-2-1 0-16,-5-2 0 15,-3-2 0-15,2 0 0 16,-2-3 0-16,5-2 0 16,3 1 0-16,3-1-1 15,7 0 1-15,6 0-6 16,5 0 1-16,5 0-10 16,6 7 0-16,8 2-4 15,5 6 0-15</inkml:trace>
  <inkml:trace contextRef="#ctx0" brushRef="#br0" timeOffset="53567.7718">20936 4224 46 0,'16'-7'23'0,"-5"25"-33"15,0-8 41-15,-1 9-31 16,1 9 0-16,-1 7 0 16,4 7 1-16,-1 1-2 15,0 11 1-15,0 2 0 16,0 10 1-16,-2 0 0 15,0-2 0-15,-3-3 0 16,-1-14 0-16,1-7 3 16,0-7 0-16,-2-5 0 15,-1-9 1-15,-2-12-1 16,-1 0 1-16,4-14 0 0,-1-5 0 16,3-5-3-16,2-6 0 15,6-3-2-15,3 0 1 16,2-2-1-16,8 0 1 15,5 7-2-15,9 4 0 16,2 5 0-16,2 8 1 16,6 6-1-16,-2 12 0 15,-4 3 0-15,1 1 0 16,-1 4-1-16,-2-1 1 16,-2 2-4-16,-4 1 1 15,-2-1-6-15,-5-6 0 0,-3-1-6 16,-8-2 1-16</inkml:trace>
  <inkml:trace contextRef="#ctx0" brushRef="#br0" timeOffset="54318.1584">21151 4372 41 0,'0'-21'20'0,"2"-8"-21"0,1 25 33 0,0-3-32 16,-1 0 1-16,9-3 0 15,2 1 1-15,0-3-3 16,3 0 0-16,3 1 2 16,2-4 0-16,5 1-1 15,9 0 0-15,2 2 0 16,0-2 1-16,3 0 0 16,2 0 1-16,0 2-1 15,1 8 1-15,-4 1-1 16,4 6 0-16,-1-1-1 15,-5 0 1-15,-3 3-1 16,-2 2 0-16,-5 2 0 16,-4 3 1-16,-4 2 0 15,-6 3 1-15,-2-3 0 16,-3 5 0-16,0 4-1 16,0 5 1-16,0 1 0 15,-1 1 0-15,7 6 0 0,-1 1 0 16,-3 8 0-16,6 4 1 15,-5 8 0-15,-3 2 0 16,-8 2-1-16,-5-3 1 16,-6-8-2-16,-8-3 1 15,1-5-1-15,-1-2 1 16,-2-7-1-16,-3-9 0 16,6-6-4-16,-1-3 1 15,6-8-9-15,-3-5 0 16,0-2-8-16,3-7 0 15</inkml:trace>
  <inkml:trace contextRef="#ctx0" brushRef="#br0" timeOffset="55609.9297">19577 3504 20 0,'-11'-9'10'0,"-2"2"-4"16,10 9 3-16,-2-2-10 16,2 0 1-16,0 0 0 15,1 0 0-15,-1 0 1 16,1-7 1-16,4 2 0 15,3-2 1-15,6 0 0 16,2 2 0-16,3 1-1 16,5 1 1-16,8 1-1 15,6-3 1-15,2 3-2 16,5-1 1 0,30 1 1-1,2 0 0-15,-5-3 0 16,-3-2 1-16,-3-2 0 15,1-3 0-15,-3-2 0 0,-3 0 0 16,-11 2-2-16,-2-2 0 16,-5-7 0-16,-6-3 0 15,1-9-1-15,-6-7 1 16,-3-5-2-16,-2-4 0 16,-3-3 1-16,3 5 0 15,-3-2-1-15,-2 2 1 16,-1 0-1-16,-2 2 1 15,-3 5 0-15,1 0 0 16,-4 5-1-16,1 7 1 16,-3 2-1-16,-3 2 1 0,0 5-1 15,-2 5 0-15,0 3-1 16,-1 6 0-16,-2 5 1 16,0 7 0-16,0 9-1 15,0 6 1-15,0 8 0 16,3 1 0-16,2-1 0 15,1 1 1-15,2 2-1 16,-1 0 0-16,1 4 0 16,3 1 0-16,-3 0 0 15,-3-3 0-15,0-2 0 16,1-3 0-16,-4-6 1 16,4-5 0-16,-4-5 0 15,4-9 1-15,-1-5-1 16,0-10 1-16,3-4-1 15,0 0 1-15,-3-3-2 0,1-4 1 16,2 5-1-16,-3-5 1 16,0 2-2-16,-2 0 1 15,-6 3 0-15,1 1 0 16,-4-3 0-16,-4-4 0 16,-4 1 0-16,-1 3 0 15,-4-4 0-15,-5 1 1 16,0 2-1-16,-2 3 1 15,0-1 0-15,2 1 0 16,-3 4 0-16,1 3 0 0,-1 2-1 16,1-3 1-16,2 3-1 15,3 0 0-15,0 3 0 16,-3-11 0-16,0 6-1 16,-2 0 1-16,-3-1 0 15,2 3 0-15,3 0 0 16,6 0 0-16,2 0-4 15,5 2 1-15,9 1-6 16,4 4 0-16,9 0-8 16,5 0 0-16</inkml:trace>
  <inkml:trace contextRef="#ctx0" brushRef="#br0" timeOffset="56539.9313">21024 2206 43 0,'0'30'21'0,"5"48"-26"0,-2-59 33 0,-3 11-28 15,0 10 0-15,0 12 0 16,2 12 1-16,4-3-2 15,-4 5 1-15,1-8 0 16,2-1 1-16,1-3-1 16,1-9 1-16,1-3 1 15,6-12 1-15,-4-1 1 16,3-10 0-16,3-5 0 16,3-7 0-16,-1-3 0 15,9-4 0-15,-1-2-3 16,3-3 1-16,14-2-2 15,-12 0 1-15,22-2-1 16,3-1 0-16,2 6 0 0,-8-1 0 16,11 3-1-16,-5-1 1 15,-3 3 0-15,2-2 0 16,-4 4 0-16,-6-2 0 16,-6 3-1-16,-10-1 1 15,0 0 0-15,-7-2 0 16,-6 3 0-16,-3-3 0 15,-3 0 0-15,-2-5 1 16,0 0-1-16,-2-4 0 16,-1-3 0-16,-3 3 1 15,6-8 0-15,0-4 0 0,3-2-1 16,-1-6 0-16,4-6 0 16,4-7 1-16,1-8-1 15,2 1 1-15,-3-5-1 16,1-3 0-16,-1-4 0 15,-2-2 0-15,-2 9 0 16,-1 7 0-16,-3 7-1 16,-2 7 0-16,0 5 0 15,-2 9 0-15,-4 7-1 16,-4 7 1-16,-1 5-1 16,-8 7 1-16,-7 7-1 15,-6 8 1-15,-2-1 0 16,-11-5 1-16,-14-2 1 15,-10-2 0-15,-13-5 0 16,-8-12 0-16,-16-6 0 16,-7-6 1-16,-1-2 0 0,-5-2 0 15,7 7-2-15,12 2 1 16,10 5-7-16,13 5 1 16,11 9-11-16,8 7 1 15</inkml:trace>
  <inkml:trace contextRef="#ctx0" brushRef="#br0" timeOffset="70952.9332">22177 4595 17 0,'-15'-4'8'0,"-4"1"0"0,14 1 8 0,-1 2-14 15,-2-3 0-15,6 3 0 16,-3 0 1-16,2 0-5 16,0 0 1-16,3 3 4 15,11 2 0-15,10-1-1 16,5 1 1-16,9-3-1 15,10 1 1-15,2-1 0 16,9 3 1-16,0-1-2 16,-4 1 1-16,-1 0-2 15,-12 2 1-15,-4 2-1 16,-6-2 0-16,-5 0 0 16,-6 0 0-16,-4-2 0 0,-7 0 0 15,1-3 1-15,-10-4 0 16,-6-5 0-16,-8-5 1 15,-11-4 0-15,-2 1 0 16,0-6-2-16,-2-5 1 16,1-2-2-16,7 2 1 15,1 3-1-15,7 2 0 16,12 4 0-16,6 5 0 16,4 5 0-16,17 7 0 15,3 3 0-15,2 4 0 16,0 2 0-16,-5 10 0 0,-3 0 0 15,-5-3 1 1,-6 3 0-16,1 2 0 0,-6 3 0 16,-2-1 1-16,-11 3 0 15,-11 0 1-15,-2 2-1 16,-5 3 0-16,-3-3 0 16,-6-2 0-16,1-3-3 15,-3 1 0-15,3-3-9 16,10 0 1-16,3 3-7 15,-3-8 0-15</inkml:trace>
  <inkml:trace contextRef="#ctx0" brushRef="#br0">22984 4179 25 0,'-8'-5'12'0,"14"22"-4"15,-4-13 9-15</inkml:trace>
  <inkml:trace contextRef="#ctx0" brushRef="#br0" timeOffset="75231.5813">23273 4059 20 0,'8'-7'10'0,"0"-14"-7"16,-3 14 11-16,-5-5-13 15,0 3 0-15,-5-8 2 16,2-2 0-16,-8-2-4 16,3-2 1-16,-7-6 2 15,-7-1 1-15,-4-3-1 16,0 0 1-16,2-7-1 15,-5 2 0-15,-8-9-1 16,5-4 1-16,-5-1-2 16,-6-5 1-16,6 13-1 15,-8-3 0-15,8 2 0 16,-2 3 0-16,2 2-1 16,2 4 1-16,1 3 0 15,-1 5 1-15,9 2-1 0,0 5 1 16,7 9-1-16,0 3 0 15,9-3 0-15,-1 12 0 16,9 7-1-16,4 5 0 16,9 5 0-16,7-1 0 15,4 3 0-15,1 4 1 16,4-1-1-16,5-1 1 16,2 0 0-16,0-2 1 0,-4-3-1 15,1-2 0-15,-4-2 1 16,-11-3 0-16,-1-4 0 15,-7-5 0-15,-2-9 0 16,-12 2 0-16,-2-7-1 16,-2-8 1-16,-11-1-2 15,-6-1 1-15,1 1 0 16,-1 4 0-16,4 5 0 16,-7 7 1-16,-1 4 0 15,-1 6 1-15,-2 6-2 16,-4 3 1-16,7 7-1 15,-6-3 1-15,2 5-7 16,4 1 1-16,7-1-5 16,11-9 0-16</inkml:trace>
  <inkml:trace contextRef="#ctx0" brushRef="#br0" timeOffset="76042.6711">23529 4071 27 0,'-15'-10'13'0,"7"-11"-14"16,5 14 20-16,-2-7-19 15,-3-9 0-15,0-3-1 16,-5-3 1-16,2-4 0 16,-2 1 0-16,-3-8-1 15,0-12 1-15,3-5-1 16,0-8 1-16,2-4 0 0,0 1 1 15,1 2-1-15,2 5 1 16,3 2-1-16,-3 3 1 16,5 7-1-16,-2 4 1 15,-1 12-1-15,-2 7 0 16,6 7-1-16,-3 12 1 16,5 12 0-16,0 11 0 15,5 10-1-15,5 9 1 16,4 5 0-16,1 5 0 0,4 12 0 15,0 11 1-15,-4-2-1 16,-1-8 0-16,2 1 0 16,-3-5 0-16,-3-7 0 15,-4-7 1-15,2-9-1 16,-1-5 1-16,-1-3 1 16,-4-11 1-16,-2-7-1 15,0-5 0-15,0-10-1 16,-2-4 1-16,-4-9-1 15,-1-5 1-15,7-3-3 16,0-4 1-16,0-10 0 16,7 3 0-16,-1-3 0 15,-4 7 0-15,6 5-1 16,-5 8 1-16,0 8-6 16,-3 12 0-16,-6 15-3 15,-10 9 0-15</inkml:trace>
  <inkml:trace contextRef="#ctx0" brushRef="#br0" timeOffset="77843.8934">23019 4202 38 0,'24'-30'19'0,"-1"13"-20"15,-15 17 20-15,-2-4-20 16,2-1 1-16,-1 5-2 16,1 2 1-16,0 1 1 15,-5 1 0-15,-3 6-2 16,-3 6 1-16,1 5 1 15,-4 5 0-15,-2 10 0 16,1-1 1-16,-4 5 0 0,-2 9 0 16,0-4 1-16,2 7 1 15,-8 2-1-15,4 5 1 16,-4 4-1-16,0 1 0 16,1-8 0-16,-1-4 0 15,-2-3-1-15,3 1 0 16,2-13 0-16,3-4 0 15,-1-7 0-15,6-7 0 0,1-5-1 16,7-2 1-16,7-3 0 16,12-2 1-16,-3 0-1 15,8 3 0-15,5 1 0 16,3 3 0-16,5 8-1 16,8-4 1-16,7 1-1 15,1 0 0-15,3 0 0 16,7-3 0-16,-4 3 0 15,-1-7 1-15,3 0-1 16,-3-1 1-16,-2-1-1 16,2 2 0-16,-5-3 0 15,-3-2 0-15,-5 0 0 16,-5-2 1-16,-6-3-1 16,-2 3 1-16,-3-7 0 15,-5-3 0-15,-3-5 0 16,-5-4 1-16,-3-7-1 15,-3-19 0-15,4-5 0 16,-1-4 0-16,3-12-1 0,0 0 1 16,5-10-1-16,-3 1 0 15,4 4 0-15,-1 5 0 16,-5 9 0-16,-1 0 0 16,-1 8-1-16,-1 4 1 15,-5 2-1-15,-5 0 1 16,-3 3-1-16,0 0 0 15,-8 4 0-15,-3 3 0 16,-8 4 0-16,-7 6 0 0,-11-1 0 16,-5 2 1-16,-17 1-1 15,-9 4 1-15,-14 5-1 16,8 7 1-16,-8 5 0 16,-1 4 0-16,1 10 0 15,6 0 1-15,4 2-4 16,11-2 0-16,9-5-8 15,4 2 0-15,6-6-2 16,10-17 0-16</inkml:trace>
  <inkml:trace contextRef="#ctx0" brushRef="#br0" timeOffset="78760.5678">24019 4205 37 0,'-5'-14'18'0,"5"2"-16"16,0 7 18-16,0 1-21 15,0-4 1-15,0-8 0 16,0-10 0-16,0-7-1 15,0-14 0-15,0-7-1 16,0 0 1-16,8-12 0 16,-3-7 1-16,-3-9-2 0,-2 2 1 15,-2 7 1-15,-3 7 1 16,-3 3-1-16,-8 9 0 16,2 4 0-16,-1 10 0 15,1 7 0-15,4 5 1 16,2 9-2-16,0 8 1 15,3 8 0-15,2 8 0 16,3 7 0-16,0 11 0 0,3 3-1 16,5 12 1-1,0 4 0-15,7 10 0 0,-1-1 0 16,7 1 0-16,-5-2 0 16,0-6 1-16,-1-11-1 15,-1-7 1-15,2-5 0 16,-1-9 1-16,-1-3 0 15,1-11 0-15,-1-10 0 16,-1-9 0-16,-2-14-1 16,-4-10 0-16,-1-9 0 15,-6 7 0-15,-6-7-1 16,-4 5 1-16,-3-1-1 16,-3 10 1-16,0 10 0 15,-3 4 0-15,1 12-1 16,-3 7 1-16,0 7 0 15,-3 7 0-15,-8 9-1 16,-5 3 0-16,3 0-1 16,-4 0 0-16,9 2-7 15,-2 0 1-15,-6-5-5 16,7 1 1-16</inkml:trace>
  <inkml:trace contextRef="#ctx0" brushRef="#br0" timeOffset="87768.5448">22400 1954 28 0,'8'-19'14'0,"0"-4"-5"0,-3 16 14 15,-5-3-23-15,0 1 1 16,-5 7-1-16,5 4 1 16,-3 7-2-16,0 3 1 15,6 16 0-15,7 3 1 16,9 18-2-16,7 10 1 16,19 5 0-16,6 8 0 15,10-3 1-15,5 4 0 16,-5 2 1-16,-1 2 0 15,4-11 1-15,-11-5 0 0,-14-4-1 16,-1-12 1-16,-12-3-4 16,-7-4 0-16,-6-6-9 15,-3-6 0-15,-4-2-2 16,7-8 0-16</inkml:trace>
  <inkml:trace contextRef="#ctx0" brushRef="#br0" timeOffset="88054.5503">23275 2196 52 0,'14'-7'26'0,"-17"14"-43"0,-8 5 55 16,-4 14-38-16,-9 2 0 15,-27 10 0-15,-1 2 0 16,-23 7 0-16,-9 7 0 16,-11 12-1-16,-3-5 1 15,2-2-2-15,17 4 1 16,8-9-2-16,12-4 1 16,6-1-6-16,8-4 0 15,8-1-4-15,-8-8 1 16</inkml:trace>
  <inkml:trace contextRef="#ctx0" brushRef="#br0" timeOffset="89255.0708">20714 1627 16 0,'13'-19'8'0,"11"1"-1"0,-16 11 7 16,3-1-14-16,2 1 1 15,3 0 0-15,2-2 0 16,9 4-3-16,5 1 1 15,5 1-1-15,2 3 1 0,12-5-1 16,2 10 0-16,7 5 0 16,14 1 0-16,9 3 1 15,12 3 1-15,0 6 1 16,8 6 0-16,8 6 0 16,-2 10 0-16,-3 9 1 15,-3 2 0-15,-11-2 0 16,-2 12 0-16,-16 12-1 15,-10 2 1-15,-11 9-1 16,-8 5 1-16,-8 12-2 16,-8 0 0-16,-13-10-1 15,-8-4 0-15,-13-7-1 16,-11-1 1-16,-21-4 0 16,-14-9 0-16,-12-10 1 15,-17-7 1-15,-9-14 1 16,-15-12 0-16,-2-16 1 15,-7-14 0-15,-20-15 0 0,1-23 0 16,0-9-1-16,-11-8 1 16,3-11-1-16,5-17 0 15,0-4-1-15,21-3 0 16,11-2-1-16,8-7 1 16,21 2-1-16,21 10 1 15,18-3-1-15,25 1 0 16,23-1 0-16,29 3 0 15,30 9 0-15,31 7 0 16,32 4-1-16,37 18 0 0,26 18-2 16,30 16 1-1,10 17-7-15,-11 29 0 0</inkml:trace>
  <inkml:trace contextRef="#ctx0" brushRef="#br0" timeOffset="100559.5912">16547 4480 18 0,'32'-9'9'0,"7"-13"-8"0,-28 11 10 0,2-1-12 15,6-5 0-15,2 6 0 16,5-1 0-16,9-5 1 16,5 1 0-16,5 0-1 15,10-1 1-15,3 3-2 16,8-3 1-16,11-1-1 15,13-3 1-15,8-1 0 16,5 6 1-16,3-1 1 16,8 6 0-16,-6 1 2 15,3 6 0-15,1-1 0 16,-1 7 1-16,-8 10-1 16,-5 4 1-16,-3 6-3 15,3 11 0-15,-11 4-1 16,3 5 1-16,0-2-1 15,3 5 0-15,-1-7 0 0,-2 6 0 16,3-4 0-16,-1 0 1 16,1 5 0-16,-3 0 0 15,-3 2 0-15,6-7 1 16,-6-3 0-16,3 3 1 16,-5-2-1-16,8-3 0 15,-4 3-1-15,7 0 1 16,-4-1-2-16,12-2 1 15,-1 1-1-15,5-1 0 16,-5 0 0-16,11-6 1 0,-3-4-1 16,0-3 0-16,6-4 0 15,-3-3 1-15,2-4-1 16,-2 1 0-16,5-3 0 16,-3-4 1-16,3 0-1 15,-2-5 1-15,2 0-1 16,2 0 0-16,1 0 0 15,3-5 0-15,2 3 0 16,-3-1 1-16,0-1-1 16,1 1 0-16,-4 3 1 15,-4 0 0-15,-3-2-1 16,5 2 0-16,-8 2-1 16,-8-2 0-16,3 3-7 15,-8-1 1-15,-3 5-3 16,-5 0 0-16</inkml:trace>
  <inkml:trace contextRef="#ctx0" brushRef="#br0" timeOffset="102031.4681">24130 4859 16 0,'-5'2'8'0,"-9"-9"-7"0,12 5 10 0,-3-1-11 16,2-1 0-16,-2-1 0 15,-3 0 1-15,8 3-1 16,0-3 0-16,5 3 1 15,6-3 0-15,4 0 0 16,15 3 1-16,4 2-1 16,3-2 1-16,3-1-1 15,5 3 1-15,5 0-1 16,-2 3 1-16,4-3-2 16,4 2 1-16,-3 0-1 15,-5-2 1-15,-3 0-1 16,-8 0 1-16,0 0-1 15,-14 0 0-15,-1 0 0 16,-7 0 1-16,-1 0-1 0,-9-4 0 16,-5-3 0-1,-5-3 0-15,-3-2 0 0,-5-4 1 16,2-1-1-16,-10-1 0 16,0-6 1-16,-3-6 0 15,0 4 0-15,-2-3 0 16,-6-1-1-16,3-3 1 15,-3 7-1-15,-2 0 1 16,2 10-1-16,-3-1 0 16,12 3-1-16,-1 5 1 15,3 9 0-15,5 2 0 16,10 3-1-16,4 4 0 0,10 3 1 16,8 7 0-16,18-3 0 15,0 8 0-15,14 2 0 16,0 2 0-16,-3 10 1 15,0 4 1-15,-3 3-2 16,-10-1 1-16,-9 6 0 16,-4-13 0-16,-16 1 0 15,-3 4 0-15,-8-4-2 16,-13-1 1-16,-9-1-8 16,-1-1 0-16</inkml:trace>
  <inkml:trace contextRef="#ctx0" brushRef="#br0" timeOffset="102542.0399">25014 4692 35 0,'8'-33'17'0,"-8"9"-14"15,0 20 18-15,-3-1-23 0,-2 0 1 16,-1 3-10-16,-2 2 0 16,1 2 8-16,-1 3 0 15</inkml:trace>
  <inkml:trace contextRef="#ctx0" brushRef="#br0" timeOffset="176842.0681">20751 2008 16 0,'19'-33'8'0,"13"-18"-5"0,-19 34 9 16,3-6-12-16,7-3 1 16,9-5-1-16,0-4 0 0,5 4 0 15,8 1 0-15,3-1 0 16,2-2 0-16,5 5-1 15,6 2 1-15,-2-4 0 16,4 1 0-16,6 10-1 16,-3 5 1-16,5 3-1 15,-2 6 1-15,0 3 0 16,2 4 1-16,3 5-1 16,-2 2 0-16,-1 5 1 15,-4 5 0-15,4 7 1 16,-8-7 0-16,6 9-1 15,-5 3 0-15,-1 11 0 16,1 5 1-16,-3 7-1 16,-11-2 0-16,-3 0-1 15,-4 4 1-15,-11 5 0 16,2 5 1-16,-8 0 0 0,-7 2 0 16,-8-2 1-16,-4 5 0 15,-1 6-1-15,-12 3 1 16,-1-2-1-16,-9-8 0 15,0 6-1-15,-8-3 1 16,-10-1-1-16,-3 1 0 16,-8-4 0-16,-8-6 0 15,-6-7 0-15,-1-1 0 16,-7-6 1-16,-7-4 0 16,-10-10 0-16,-1 3 0 15,-10-15 0-15,-6-4 1 0,-5-7-1 16,-2-10 0-16,-1-14 0 15,4-11 0-15,1-3-1 16,12-12 1-16,4-14-1 16,12-11 0-16,12-10-1 15,11-12 1-15,8-18-1 16,19-8 1-16,7-6-1 16,25-17 0-16,17 4-2 15,15-6 1-15,20-3-9 16,24 12 1-16,24-4-5 15,23 1 1-15</inkml:trace>
  <inkml:trace contextRef="#ctx0" brushRef="#br0" timeOffset="198236.6372">23955 6545 40 0,'0'-26'20'0,"-10"-35"-18"15,5 42 21-15,5-4-23 16,-8-8 1-16,-3 0 0 16,-2-11 1-16,-3-5-3 15,0-16 1-15,-3-3 0 16,4-5 1-16,1 1-1 16,-1 1 1-16,7 4 1 15,0-8 0-15,2 9 1 16,-2 8 0-16,6 6 0 15,-4 3 0-15,-1 12-1 16,4 7 0-16,-2 4-1 16,5 8 0-16,-3 4-2 15,-2 0 0-15,5 5 0 0,5 7 0 16,-2 10-1-16,10 8 1 16,-3 13 0-16,12 4 0 15,-1 3 1-15,3 4 0 16,-3-2-1-16,-5-2 1 15,-3-10 0-15,-3-7 1 16,-4-4 0-16,-6-8 0 16,-8-11 0-16,-5-10 1 15,-9-9 1-15,-1-10 0 16,-7-6-1-16,1 1 1 16,-10 3-1-16,2 3 0 0,-3 9 0 15,3 9 0-15,-5 10-1 16,2 9 1-16,3 11-1 15,0 8 1-15,-6 3-7 16,-2-1 0-16,-2 2-12 16,5-4 1-16</inkml:trace>
  <inkml:trace contextRef="#ctx0" brushRef="#br0" timeOffset="235919.8923">21759 2747 24 0,'0'-3'12'0,"3"1"-12"0,-3 2 13 16,0-2-13-16,-3-3 0 15,-5-2 0-15,6 0 0 16,-6-3 0-16,0 1 0 16,-3-3 0-16,-5-2 1 15,6-5 0-15,-9 3 0 16,-4-5 1-16,-7-5 1 15,-4 0 0-15,-14-9 0 16,1-5-1-16,-6 0 1 0,-8-12 0 16,-10 3 0-16,-9-3-2 15,1 2 0-15,-9-4 0 16,-4 3 0-16,-14-1 0 16,6 2 0-16,-9-1 0 15,-10 6 0-15,3 5 0 16,-6 9 0-16,-5 6 0 15,2 6 0-15,1 2-1 16,-3 10 0-16,3 0-1 16,15 3 1-16,3-1-2 15,6 2 1-15,5 3-3 16,7 3 0-16,9-6-6 16,5-1 0-16,0 1 0 15,8-6 0-15</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5-09-23T18:30:59.149"/>
    </inkml:context>
    <inkml:brush xml:id="br0">
      <inkml:brushProperty name="width" value="0.05292" units="cm"/>
      <inkml:brushProperty name="height" value="0.05292" units="cm"/>
      <inkml:brushProperty name="color" value="#FF0000"/>
    </inkml:brush>
  </inkml:definitions>
  <inkml:trace contextRef="#ctx0" brushRef="#br0">8221 6270 17 0,'29'-3'8'0,"-13"-8"-3"16,-11 8 8-16,0-1-13 15,0 1 1-15,1-4 1 16,-1 0 0-16,0 0-3 16,1 0 0-16,4-2 1 15,1 2 0-15,5-1-2 16,0 4 1-16,2 1-1 0,3 3 1 15,0 3 0-15,6 4 1 16,2 0 0-16,8 0 0 16,0 5 0-16,8 7 1 15,3 9 0-15,2 2 0 16,0 10-1-16,6 3 0 16,7 8 0-16,3 3 0 15,3 5 1-15,-5 5 0 16,-9 4-1-16,1 5 1 15,-6 0 0-15,-2 2 0 16,-6 3 0-16,-2 6 0 0,-6 8-1 16,-5-5 1-1,-2 2-1-15,-3 10 1 0,-9 2-1 16,-1 0 1-16,-6 1-1 16,-3 1 0-16,-5-2 0 15,-5 0 0-15,-9 0-1 16,-2-2 1-16,-5 2 0 15,-5-7 1-15,-1-2-1 16,-4-7 0-16,-9-5 0 16,-8-3 1-16,-2-8-1 15,-6-4 1-15,-2-6-1 16,5-12 1-16,-2-9 0 16,-6-10 0-16,-3-9 1 15,1-5 0-15,-3-12 0 16,2-9 1-16,1-14 0 15,-6-12 0-15,5-4-1 0,-2-13 1 16,0-9-1-16,0-6 1 16,8-8-1-16,-3-12 0 15,5-4-1-15,4-8 1 16,4-11-1-16,6 0 0 16,-1-12 0-16,4-7 0 15,1-2-1-15,7-10 0 16,4-2-1-16,11-3 0 15,16 5 0-15,19 1 0 16,18 6 0-16,11 10 1 16,18 6 0-16,18 11 1 0,20 13-1 15,15 17 1-15,13 16-3 16,3 17 1-16,16 16-11 16,2 21 1-16,3 21-1 15,-2 15 1-15</inkml:trace>
  <inkml:trace contextRef="#ctx0" brushRef="#br0" timeOffset="3168.4234">12711 6107 18 0,'34'-23'9'0,"11"-8"-8"0,-32 24 10 16,3-2-11-16,5-8 1 16,6 8-1-16,2-3 1 15,0 5-2-15,-5-2 1 0,5 6 0 16,3-1 0-16,-3 1 0 15,2 6 0-15,1 1 0 16,-3 4 1-16,-2 6-1 16,-1 4 0-16,1 11 0 15,-4 1 0-15,1 3 0 16,0 12 1-16,-3 4-2 16,-2 17 1-16,-3 5 0 15,0 2 0-15,-1 11 1 16,-1 10 0-16,-1 7-1 15,-3 5 1-15,-2 10 1 16,0 6 0-16,-5-2-1 16,-6 7 1-16,-5 4-1 15,-5-4 0-15,-5 5 0 16,-6 2 0-16,0-7-1 16,0-4 0-16,0 1 0 0,-2-6 1 15,-1-12-1-15,-2-5 1 16,0-12-1-16,0-4 1 15,0-8 1-15,0-18 0 16,-5-9-1-16,-3-15 1 16,-3-12 0-16,-5-11 1 15,-3-14-1-15,-7-19 0 16,2-12-2-16,-3-7 1 16,-10-17 0-16,5-16 0 15,-2-11-1-15,2-6 1 16,5-11-1-16,11-14 1 0,8-10-1 15,8-11 1-15,8-1-1 16,5-6 1-16,13-15-1 16,11 1 0-16,14-8 1 15,9 3 0-15,4 2-1 16,10 0 1-16,5 10 0 16,6 8 0-16,7 1-1 15,6 12 1-15,8 18-3 16,-3 15 0-16,10 16-8 15,17 19 1-15,15 35-2 16,35 7 1-16</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5-09-23T18:32:53.596"/>
    </inkml:context>
    <inkml:brush xml:id="br0">
      <inkml:brushProperty name="width" value="0.05292" units="cm"/>
      <inkml:brushProperty name="height" value="0.05292" units="cm"/>
      <inkml:brushProperty name="color" value="#FF0000"/>
    </inkml:brush>
  </inkml:definitions>
  <inkml:trace contextRef="#ctx0" brushRef="#br0">2987 6103 17 0,'35'-5'8'0,"10"3"-5"0,-35 2 9 0,14-3-13 15,2 1 0-15,11 0-3 16,6-1 1-16,7-1 2 15,11-1 1-15,0 5-3 16,15 0 1-16,12-2-1 16,4 2 1-16,20 0 2 15,12 0 0-15,8 0 1 16,19 2 1-16,13 3 1 16,11-5 0-16,10 4 0 15,24 3 1-15,5 0-1 16,14 5 1-16,5-2-2 15,5-1 1-15,10 0-2 16,4 3 1-16,2 0-1 16,16 0 0-16,-1-3-1 15,7 3 1-15,12-3 0 16,0-2 1-16,3 0-1 0,8 0 0 16,14-2 1-16,-1-3 0 15,0 1 0-15,-5-1 0 16,8-2-2-16,-8 0 0 15,0 0 1-15,0 3 1 16,7-3-2-16,4 0 1 16,2-3-1-16,-5 3 1 15,8 3 0-15,5-6 0 16,-8 3 1-16,3 3 0 0,-11-1 0 16,8-2 0-16,-18 2-1 15,-3 1 1-15,2 4-2 16,1 0 1-16,-6 2-2 15,-10 1 1-15,13 1-1 16,-8 3 0-16,-10-2 0 16,4 0 1-16,-7 0 1 15,-11-5 0-15,1-3 0 16,-17 1 1-16,0-3 2 16,-15-2 0-16,-1 3-1 15,-10-6 1-15,-8 3 0 16,-8 0 0-16,-3 0-2 15,-12 0 1-15,-9 3-3 16,-11-1 1-16,-17-2-5 16,-7 0 1-16,-12 0-12 0,-16 5 1 15</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5-09-23T18:33:25.198"/>
    </inkml:context>
    <inkml:brush xml:id="br0">
      <inkml:brushProperty name="width" value="0.05292" units="cm"/>
      <inkml:brushProperty name="height" value="0.05292" units="cm"/>
      <inkml:brushProperty name="color" value="#FF0000"/>
    </inkml:brush>
  </inkml:definitions>
  <inkml:trace contextRef="#ctx0" brushRef="#br0">1453 5559 16 0,'5'-4'8'0,"3"13"-4"15,0-9 9-15,5 3-12 16,3 1 1-16,5 1 0 15,3 2 0-15,5-5-3 16,0 1 0-16,11 4 2 16,5-3 0-16,-3 4-1 15,3 1 0-15,16-2 1 16,-8-2 0-16,5-3 0 16,5 0 0-16,1 3 0 15,-3 2 1-15,13-4-1 16,-8-1 1-16,3-4-1 15,0 2 0-15,-3 0 0 0,0 0 1 16,3-3-1-16,-3 3 0 16,3 0 0-16,-1 0 0 15,-1 7 0-15,4-2 1 16,3 2-2-16,-2-2 1 16,7-1 0-16,-5 1 0 15,8 2 0-15,-3-2 0 16,-2 0 0-16,3-5 0 15,2 2 0-15,0 3 0 16,2-5 0-16,1-3 0 16,2 1-1-16,1 0 0 0,1 2 0 15,1-5 1-15,6 5-1 16,2 0 0-16,-3 2 0 16,3-2 0-16,2 0 0 15,1 3 0-15,-1-3 0 16,1 0 0-16,-1 0 0 15,4-3 0-15,-4 3 0 16,3-2 0-16,6-3 0 16,-3-4 0-16,5 4 0 15,-5-4 1-15,7 2-1 16,-4 0 0-16,5 2 0 16,2 0 0-16,-2 3 0 15,-3-1 0-15,-3-4 0 16,6 5 0-16,-8-3 0 15,3 3 0-15,-1 0 0 0,0-3 0 16,-2 0 0-16,5 3 0 16,-2-3 0-16,5 3 0 15,-6 2 0-15,9-5 0 16,-1 3 1-16,-2 2 0 16,2 7-1-16,-2-5 1 15,2 3-1-15,-4 4 1 16,-4-4-1-16,-5-3 1 15,-2-4-10-15,-9 2 1 16,-2-9-3-16,-2-1 0 0</inkml:trace>
  <inkml:trace contextRef="#ctx0" brushRef="#br0" timeOffset="10705.5536">13094 5209 26 0,'61'-61'13'0,"16"-14"-12"0,-48 58 13 16,8-6-13-16,13-3 0 15,11-2 1-15,16-8 0 16,5-1-2-16,8 11 1 15,10 9 1-15,11 10 1 16,1 17-1-16,7 16 0 0,8 9-1 16,-3 17 1-16,0 16-2 15,-2 16 1-15,-11 6-1 16,-13 13 1-16,-16 10-1 16,-10-2 0-16,-22 13 0 15,-18 3 1-15,-19-7-1 16,-21 7 1-16,-24-7 0 15,-23 0 0-15,-20-5-1 16,-14-2 1-16,-17-9 0 16,-5-12 0-16,-11-15-1 15,-5-9 1-15,2-16-1 16,-2-17 1-16,6-18 0 16,4-17 0-16,9-19 2 15,7-23 0-15,6-17 1 16,13-21 1-16,5-31-1 0,16-9 0 15,14-28 0-15,12 42 0 16,22-58-3-16,13-1 1 16,13 19-2-16,19 17 1 15,11 2-1-15,15 16 0 16,11 13-4-16,18 18 1 16,-2 21-9-16,10 17 1 15,0 16-4-15,-5 9 0 16</inkml:trace>
  <inkml:trace contextRef="#ctx0" brushRef="#br0" timeOffset="11680.9688">14708 6702 25 0,'-2'0'12'0,"4"26"-8"16,3-14 15-16,9 16-16 15,7 10 0-15,11 7 1 16,7 2 0-16,14 7-6 15,-2 2 1-15,7 8 3 16,3-1 1-16,-9-6-2 16,-1-8 0-16,-4-2-2 15,-2-5 0-15,-5-9-6 16,-6 0 1-16,3-2-4 16,-10-3 1-16</inkml:trace>
  <inkml:trace contextRef="#ctx0" brushRef="#br0" timeOffset="12101.0789">15729 7740 42 0,'11'26'21'0,"-14"63"-30"16,1-66 41-16,-1 13-32 16,3 15 0-16,0 6 0 15,3 9 1-15,-1-7-1 16,4 2 0-16,-1 0 0 16,-2 0 1-16,2-7-1 15,-2-7 0-15,-1-12-5 16,1-2 1-16,0-16-7 15,2-8 0-15</inkml:trace>
  <inkml:trace contextRef="#ctx0" brushRef="#br0" timeOffset="12491.0002">16314 7881 36 0,'-2'-3'18'0,"-33"6"-21"0,22 1 28 16,-6 1-25-16,-2 7 0 15,-3 11 2-15,6-6 0 0,-6 32-2 16,3 5 0-16,10-4 1 16,6-1 1-16,10-6 1 15,14-4 1-15,13-3 0 16,2-6 1-16,8-8 0 15,9-13 0-15,-1-9 0 16,3-5 1-16,2-9-3 16,-7-7 1-16,-8-14-3 15,-14-10 0-15,-13-4-1 16,-18-1 0-16,-11 8-1 16,-10 2 1-16,-9 14-2 15,1 5 0-15,-6 7-4 16,1 2 0-16,2 7-9 15,2 10 1-15,9 9-1 16,7 3 0-16</inkml:trace>
  <inkml:trace contextRef="#ctx0" brushRef="#br0" timeOffset="13152.2319">17150 8318 39 0,'0'12'19'0,"6"19"-24"16,-4-20 37-16,1 3-31 15,0 3 0-15,-1 2 1 16,-2 0 0-16,0-5-3 16,0 0 1-16,0-5 2 15,3-4 0-15,-3-10-1 16,0-4 1-16,2-8 0 16,-2-4 0-16,3 0 0 15,5-7 0-15,0-1-2 16,5 4 1-16,3 3-1 15,3 6 1-15,-1 7-1 16,1 4 1-16,-1 7 0 16,3 8 0-16,-2-3 0 15,-3 4 0-15,-3 4-1 0,0-1 1 16,-2 0 0-16,-3-2 1 16,0-5-1-16,0-3 0 15,0-6 0-15,2-5 1 16,3 0-1-16,1-7 1 15,1-3-1-15,4-2 1 16,2-2-2-16,-2 2 1 16,4 3-1-16,7 7 1 15,4 4 0-15,-2 12 1 16,-1 7 0-16,4 5 0 0,-1 4 0 16,-2 8 0-16,-3 4 0 15,-2 5 0-15,-4 3-3 16,-1-1 1-16,-4-4-5 15,1-3 0-15,-4-5-4 16,-1-6 1-16,2-5-9 16,-3-10 0-16,8-2 0 15,0-7 0-15</inkml:trace>
  <inkml:trace contextRef="#ctx0" brushRef="#br0" timeOffset="13362.7262">18243 8238 42 0,'19'-4'21'0,"-12"29"-30"0,-4-10 42 15,0-1-33-15,-3 4 0 16,2 8 0-16,1 0 1 16,2 9-2-16,1-2 0 15,2 0-3-15,0 0 0 16,-3-9-5-16,0-5 0 15,-5-8-2-15,0-4 1 16</inkml:trace>
  <inkml:trace contextRef="#ctx0" brushRef="#br0" timeOffset="13498.4455">18174 8085 45 0,'-16'-61'22'0,"14"14"-33"0,2 35 47 0,2 1-39 16,4 1 1-16,2 1-13 15,7 2 1-15,9 2 11 16,3 10 0-16</inkml:trace>
  <inkml:trace contextRef="#ctx0" brushRef="#br0" timeOffset="13798.2511">18650 8302 39 0,'11'21'19'0,"-8"17"-23"15,-3-29 35-15,-3 0-31 16,0 1 0-16,-2-3 2 16,0 0 0-16,0-7-1 15,-1-5 1-15,1-7 0 0,0-2 1 16,2-5 0-16,3-6 0 16,5-8-1-16,6-10 0 15,5 6-1-15,8 1 0 16,-1 8 0-16,7 9 1 15,-1 12 0-15,5 10 1 16,3 8-1-16,0 8 1 16,0 5-1-16,0 6 0 15,0-1-6-15,-2 6 0 16,-4 3-12-16,-7 11 1 16</inkml:trace>
  <inkml:trace contextRef="#ctx0" brushRef="#br0" timeOffset="16906.0499">1360 6971 16 0,'0'-5'8'0,"0"5"-4"16,0 0 9-16,0 0-12 16,0 0 1-16,0 0 0 15,0 0 0-15,0 0-3 16,0 2 1-16,3 3 2 16,2 2 0-16,-5 0-1 15,3 2 1-15,-3 3-1 16,0 2 1-16,-3-2-1 0,3 2 0 15,-5 5 0-15,2 2 0 16,3 0-1-16,0 1 1 16,0 1-1-16,0 1 1 15,3 1 0-15,2-1 0 16,3-1-1-16,0-1 1 16,5-1 0-16,-5-5 1 15,8 1-1-15,-6-6 0 16,9-1 0-16,5-3 1 15,0 0-1-15,5-2 1 16,0-5-1-16,0-3 0 0,8-4 0 16,0 3 0-16,8-3 0 15,-8-1 0-15,8 1-1 16,3 3 1-16,2-3-1 16,-3 0 1-16,4 2-1 15,2 0 1-15,0 1-1 16,-3 4 1-16,3 0-1 15,-3 0 1-15,3 0 0 16,-8 0 0-16,-5 0-1 16,5 0 1-1,18 2-1 1,-10 0 1-16,3 1-1 16,-6 1 0-16,-3 1 0 15,-2-3 1-15,0 1-1 16,6-1 0-16,2 0 0 15,5 3 0-15,-3 2 0 0,9-2 1 16,-9-3-1-16,9 3 0 16,7 0 0-16,3-1 0 15,3 1 0-15,3-3 0 16,7-2 0-16,0 3 0 16,8 4 0-16,-2-7 1 15,5 2-1-15,-3 0 1 16,8-2-1-16,-2 0 1 15,2 0 0-15,3 3 0 16,0-1-1-16,-3 1 0 0,3-3 0 16,2 2 0-16,3 0 1 15,-5 1 0-15,3-1-1 16,-6 3 0-16,3-3 0 16,-6 3 0-16,3-3 1 15,-7 0 0-15,2 1-1 16,-6-3 1-16,6-5-1 15,-5 5 1-15,-3 0 0 16,2 0 0-16,-2-2-1 16,0 2 0-16,-5 0 0 15,0 2 0-15,4-2 0 16,-6 0 0-16,-1 0 0 16,0 0 0-16,-3 2 0 15,8-2 0-15,-7 0 0 16,4 0 0-16,1 0-1 15,13 0 0-15,-3-2 0 0,6-3 0 16,-1 3-1-16,11 0 0 16,-5-3 0-16,3-2 1 15,-1 5 0-15,1-3 1 16,-4-2 0-16,1 0 0 16,-3 2 0-16,-2 3 1 15,-6-5-1-15,0 2 0 16,-2 5-2-16,2 0 1 15,-5 0-5-15,3 0 0 16,2 7-6-16,0-5 1 0</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5-09-23T18:35:01.073"/>
    </inkml:context>
    <inkml:brush xml:id="br0">
      <inkml:brushProperty name="width" value="0.05292" units="cm"/>
      <inkml:brushProperty name="height" value="0.05292" units="cm"/>
      <inkml:brushProperty name="color" value="#FF0000"/>
    </inkml:brush>
  </inkml:definitions>
  <inkml:trace contextRef="#ctx0" brushRef="#br0">17068 4558 40 0,'16'-15'20'0,"0"20"-22"0,-11-7 21 16,3 2-20-16,3 2 0 15,5 1-2-15,5-1 1 16,8 3 2-16,8-5 0 16,3 2-2-16,10 0 1 15,8-2 0-15,11 3 1 16,8-3 0-16,13 0 1 15,5 2 1-15,8-2 0 16,8 0-2-16,6 2 1 16,7 3 0-16,3 4 1 0,0 10-2 15,3 5 1-15,-3 6-1 16,0 15 0-16,-11 7 0 16,-5 2 0-16,-5 5-1 15,-8 9 1-15,-13 7 0 16,-14 3 0-16,-15-3-1 15,-11 3 1-15,-19 2 0 16,-23 4 1-16,-24-6 0 16,-27-1 1-16,-13-1 0 15,-32-6 0-15,-18-4 0 16,-26-2 0-16,-17-8 0 16,-18-14 1-16,-13-13-1 15,-16-20 0-15,0-11 0 16,-11-12 0-16,1-17-1 15,-4-9 1-15,17-21-1 0,7-24 1 16,30-2-1-16,18-19 0 16,32-9-1-16,32-2 0 15,34 4-1-15,31-14 1 16,41 11-1-16,36-4 0 16,51 3 0-16,47 4 0 15,48 12 0-15,48 16 1 16,39 22-1-16,40 23 1 15,35 23-5-15,34 34 1 16,26 25-8-16,35 26 0 0</inkml:trace>
  <inkml:trace contextRef="#ctx0" brushRef="#br0" timeOffset="28555.5018">19762 4438 17 0,'13'7'8'0,"3"-12"-2"0,-8 3 8 0,2 4-12 15,4-2 0-15,7 0 2 16,3-2 0-16,5-1-4 16,5-1 0-16,11 1 3 15,5 1 1-15,11-3-2 16,11 8 1-16,7 1-2 15,11 3 1-15,3 0-2 16,4 3 1-16,4 4-1 16,0-5 0-16,-1-2-2 15,-5 0 0-15,-7 0-7 16,-12 3 1-16,-15-1-1 16,-13-6 0-16</inkml:trace>
  <inkml:trace contextRef="#ctx0" brushRef="#br0" timeOffset="29141.2568">19505 4511 23 0,'11'-24'11'0,"-17"29"-15"0,1-3 21 15,-8 3-18-15,-6 2 1 16,-4 0-1-16,-7 2 0 16,-9-2 1-16,-6 0 0 15,-8-2 0-15,-11 2 0 16,-7-4 1-16,-11-3 0 15,-8 2 0-15,-5 0 0 16,-9 3 0-16,-7-3 1 16,-2 1-8-16,-1 1 1 15</inkml:trace>
  <inkml:trace contextRef="#ctx0" brushRef="#br0" timeOffset="35431.3784">17828 2601 9 0,'0'0'4'0,"16"-5"-1"16,-11 3 4-16,3-3-5 15,0 0 0-15,2 1 2 16,-2-1 0-16,3-4-5 16,-1 2 0-16,4-1 4 0,-1 1 0 15,3 0-1-15,5 0 0 16,3 0-1-16,5-2 1 16,3 2-1-16,5 4 0 15,2-1 0-15,6-3 0 16,0-3 0-16,5 6 0 15,3-3 0-15,8-1 0 16,0 4 0-16,5-3 0 16,0 2 1-16,6 3 0 15,5-1 0-15,-1 3 0 0,4 5-1 16,-4 4 1-16,4-2-1 16,4 1 0-16,1 1-1 15,2 7 1-15,-7 3-1 16,2 5 0-16,0 2-1 15,-5 2 1-15,-1 2 0 16,-7 3 0-16,-8 0 0 16,-3 0 0-16,-8-2-1 15,-5 2 0-15,-8-5 0 16,-10-2 1-16,-9 2-1 16,-10-2 0-16,-8 0 0 15,-5-5 1-15,-11 0 1 16,-10 3 1-16,-11-1 0 15,-3 3 0-15,-13 0 0 16,-8-3 0-16,-5 1-1 16,-8-1 0-16,-11-6 0 0,-7-1 0 15,-9-4-1-15,-2 0 1 16,-11-7-1-16,0-3 1 16,1-4-1-16,-9-3 1 15,8-2 0-15,-7-5 0 16,7-2 0-16,0-3 0 15,0-6 0-15,3 2 1 16,8 2-1-16,-6 0 1 16,14 0-1-16,3-2 0 15,4 2 0-15,12 1 0 16,7 1-1-16,8 3 1 0,8-7 0 16,3-5 1-16,7 0-1 15,9-2 0 1,7-3 0-16,9-4 1 0,5-3-4 15,18 3 1-15,19-7-1 16,23 2 0-16,20 9-1 16,31 5 1-16,34 5-2 15,32 5 1-15,29 11-5 16,32 12 0-16,42 12-3 16,27 11 1-16</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5-09-23T18:36:08.333"/>
    </inkml:context>
    <inkml:brush xml:id="br0">
      <inkml:brushProperty name="width" value="0.05292" units="cm"/>
      <inkml:brushProperty name="height" value="0.05292" units="cm"/>
      <inkml:brushProperty name="color" value="#FF0000"/>
    </inkml:brush>
  </inkml:definitions>
  <inkml:trace contextRef="#ctx0" brushRef="#br0">21786 9050 11 0,'-3'2'5'0,"-18"7"-3"0,10-9 5 0,3 3-7 15,-2-3 0-15,-6 0 0 16,3 0 0-16,-3 0 2 16,-3 0 0-16,4 0 1 15,-4 0 0-15,-2 0 1 16,-3 0 0-16,-2 0 0 15,-6 0 0-15,-8 0-2 16,-2-3 1-16,-3-1-2 16,-8-6 1-16,-11 1-2 15,6-1 1-15,-11 1-1 16,1 0 1-16,-4-1 0 16,-7 6 1-16,-6 4-1 15,-2 0 1-15,2 0-1 16,-10 4 0-16,0 3 0 15,-3-2 1-15,2 0-2 0,-4 2 0 16,2 0 0-16,-5 0 0 16,5-2 1-16,-8 4 1 15,0-4-1-15,0 2 0 16,9 0 0-16,-7 5 1 16,1-5-1-16,0 2 1 15,2-2-1-15,1-2 0 16,5-3-1-16,-6 0 1 15,9-2 0-15,2-2 0 16,0 0 0-16,5-3 0 0,-5 3 0 16,13-3 0-16,6-2-1 15,5-2 1-15,5-1 0 16,3-2 0-16,5 1 0 16,8 1 1-16,5-2-1 15,3-2 1-15,8 5 0 16,5-3 0-16,3 0-2 15,2 3 0-15,1 2-8 16,-3-2 0-16,2 4-5 16,1-2 0-16</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5-09-23T18:36:42.804"/>
    </inkml:context>
    <inkml:brush xml:id="br0">
      <inkml:brushProperty name="width" value="0.05292" units="cm"/>
      <inkml:brushProperty name="height" value="0.05292" units="cm"/>
      <inkml:brushProperty name="color" value="#FF0000"/>
    </inkml:brush>
  </inkml:definitions>
  <inkml:trace contextRef="#ctx0" brushRef="#br0">5577 4703 10 0,'8'-4'5'0,"-2"-1"5"15,-6 5 6-15,0 0-15 16,0 0 0-16,0 0 0 16,-3-2 0-16,0-1-1 15,-2-1 0-15,-3 1 1 16,-2 1 0-16,-6 0-1 15,0-1 1-15,-3 1-1 16,-2-1 0-16,-3-1 1 16,-2-1 0-16,-9 3 0 15,-4-3 0-15,-4-2 1 16,-4-2 1-16,-11-1-1 16,-6 1 0-16,-7 4 0 15,2-2 1-15,-5 0-1 16,-3 5 0-16,-5 2-1 15,0 4 0-15,0-1 0 0,0 1 0 16,-3 1-1-16,-10 2 0 16,5 0 0-16,0-2 1 15,-5-5-1-15,-3 2 1 16,-5-2-1-16,5-4 1 16,-8-1 0-16,-5 0 0 15,5-2 0-15,-2 0 1 16,-1 0 0-16,-5 2 0 15,14 1-1-15,-14-1 1 16,11 2-1-16,-11 1 1 16,11-3-2-16,-8 5 1 0,5 0 0 15,3 0 0-15,5 0-1 16,0-2 0-16,11 2 1 16,10 0 0-16,-2 0-1 15,10 0 1-15,8 0-4 16,8-2 0-16,8 2-9 15,8 0 0-15</inkml:trace>
  <inkml:trace contextRef="#ctx0" brushRef="#br0" timeOffset="11095.4639">9049 7617 19 0,'13'-7'9'0,"-13"5"-8"0,0 2 10 16,-3 0-12-16,1 0 1 15,-6 0 0-15,0 0 0 16,0 0 0-16,0 2 0 16,0 1-1-16,-3 1 1 15,1 6-1-15,-3 2 1 16,-1-3 0-16,-1 5 0 15,-7-5 0-15,-7 1 0 0,-8-1 1 16,-5 1 0 0,-8-1 0-16,-9-4 1 0,4-3 0 15,-6 0 1-15,-8 1-1 16,-2-1 0-16,-6 3 0 16,0-5 0-16,-10 2-1 15,-8 1 1-15,-6 1-1 16,-2-1 0-16,-3 1-1 15,-8 3 1-15,1-2-2 16,-4 0 1-16,-2 7 0 16,0-5 1-16,0 0-1 15,-5 4 1-15,-1-1 0 16,1 2 0-16,-3-1 0 16,0 3 1-16,-5-4-1 15,-6 2 1-15,-2-1-2 16,2-4 1-16,-2-2-1 0,-5-2 0 15,-4-1 0-15,6 0 1 16,1-2-1-16,-9 0 1 16,5 3-1-16,1-3 1 15,-1 2 0-15,1 0 0 16,2-2-1-16,0-4 1 16,3-1-1-16,-1-2 1 15,4-3-1-15,-9 8 1 16,6-5-1-16,3 2 1 15,-1-2-1-15,3 0 1 16,5 0 0-16,1 2 0 16,7 1 0-16,11-1 0 0,2 3 0 15,17-1 1-15,2 1-1 16,16 4 1-16,5 1-6 16,6-1 1-16,10 3-8 15,-3 2 0-15</inkml:trace>
  <inkml:trace contextRef="#ctx0" brushRef="#br0" timeOffset="49048.1848">7924 5644 9 0,'-34'17'4'0,"-24"-1"0"0,37-11 5 0,-11 2-7 16,-3-2 0-16,-7-1 1 15,-8 1 0-15,-14 0-4 16,-7-1 0-16,2 3-1 16,-8 3 1-16,9 6-3 15,-1-9 0-15</inkml:trace>
  <inkml:trace contextRef="#ctx0" brushRef="#br0" timeOffset="53477.7182">17119 10926 12 0,'21'17'6'0,"-11"-10"0"15,-10-7 6-15,0 0-12 16,0 0 0-16,0 0 1 16,0 0 0-16,-2-5-1 15,-1 3 0-15,-2 0 0 16,-1 2 1-16,-2-3-1 15,-2 8 1-15,-1 2 0 16,3-2 0-16,-13 6 0 16,-3 4 0-16,-10 3 0 15,-8 1 1-15,-6-5 0 16,-5-2 0-16,-10-5-1 0,-6-5 1 16,-11-2-1-16,6-4 1 15,0-3-1-15,-2 2 0 16,1 0 0-16,-1 5 1 15,-1 3-1-15,3-3 1 16,-5 0-1-16,-3-5 0 16,-14 0 0-16,6-2 1 15,-8-5-2-15,3 3 1 16,-5 0-1-16,7 4 1 16,-2 0-1-16,2 8 0 0,1 8 0 15,2 8 1-15,5 2 0 16,8 3 1-16,-2 4 0 15,-8 0 0-15,-9-4 0 16,-4-5 0-16,-9-8 0 16,-12 1 0-16,-4-12-1 15,-7-5 1-15,-6-4-1 16,-5-5 0-16,-2 0 1 16,-1-3 0-16,-7-2-1 15,-8-6 0-15,2-1 1 16,-8 5 0-16,6-1-1 15,-3 4 1-15,-6-1-2 16,9 2 1-16,-3-2-1 16,5 8 1-16,0-3-4 15,-2 7 0-15,16-1-9 16,-1 8 1-16,16 0-2 16,32 0 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BB3AB0-F62C-7E47-B4E5-71129CA1130C}" type="datetimeFigureOut">
              <a:rPr lang="en-US" smtClean="0"/>
              <a:t>9/23/15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CC6317-934E-7546-9712-03C359471DB7}" type="slidenum">
              <a:rPr lang="en-US" smtClean="0"/>
              <a:t>‹#›</a:t>
            </a:fld>
            <a:endParaRPr lang="en-US"/>
          </a:p>
        </p:txBody>
      </p:sp>
    </p:spTree>
    <p:extLst>
      <p:ext uri="{BB962C8B-B14F-4D97-AF65-F5344CB8AC3E}">
        <p14:creationId xmlns:p14="http://schemas.microsoft.com/office/powerpoint/2010/main" val="714436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6317-934E-7546-9712-03C359471DB7}" type="slidenum">
              <a:rPr lang="en-US" smtClean="0"/>
              <a:t>22</a:t>
            </a:fld>
            <a:endParaRPr lang="en-US"/>
          </a:p>
        </p:txBody>
      </p:sp>
    </p:spTree>
    <p:extLst>
      <p:ext uri="{BB962C8B-B14F-4D97-AF65-F5344CB8AC3E}">
        <p14:creationId xmlns:p14="http://schemas.microsoft.com/office/powerpoint/2010/main" val="744426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E9C7AC-337F-A24B-9E93-C4D6AED00575}" type="datetime1">
              <a:rPr lang="en-US" smtClean="0"/>
              <a:t>9/23/15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212595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ACBE27-5FEE-224F-B03A-02BD1B40AC7E}" type="datetime1">
              <a:rPr lang="en-US" smtClean="0"/>
              <a:t>9/23/15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79950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FDE602-373A-7F4F-93A0-F16E7D6144E7}" type="datetime1">
              <a:rPr lang="en-US" smtClean="0"/>
              <a:t>9/23/15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349292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0DD983-0923-E84B-9181-7DF63BABD0F2}" type="datetime1">
              <a:rPr lang="en-US" smtClean="0"/>
              <a:t>9/23/15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386791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443F36-C9B3-794C-BF12-B138BD25AEBD}" type="datetime1">
              <a:rPr lang="en-US" smtClean="0"/>
              <a:t>9/23/15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557135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4DC49C-ADF7-4F43-9CAE-EDA938C0A8CD}" type="datetime1">
              <a:rPr lang="en-US" smtClean="0"/>
              <a:t>9/23/15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37686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DE65D6-BE7E-A044-90A9-7022016BF414}" type="datetime1">
              <a:rPr lang="en-US" smtClean="0"/>
              <a:t>9/23/15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892428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F7F872-B8C8-9A4F-8398-911A8E3D54B3}" type="datetime1">
              <a:rPr lang="en-US" smtClean="0"/>
              <a:t>9/23/15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1220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AE78CE-B27F-E346-9954-ECDE5BB6BF12}" type="datetime1">
              <a:rPr lang="en-US" smtClean="0"/>
              <a:t>9/23/15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873024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67E528-1F18-D245-A390-7F6B78904283}" type="datetime1">
              <a:rPr lang="en-US" smtClean="0"/>
              <a:t>9/23/15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1426688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0BBD30-D8E2-EC47-8463-210E97C3034A}" type="datetime1">
              <a:rPr lang="en-US" smtClean="0"/>
              <a:t>9/23/15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768892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CCFA9EE-1AC6-BB40-98C1-C67AA39479C1}" type="datetime1">
              <a:rPr lang="en-US" smtClean="0"/>
              <a:t>9/23/15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5D6FF9-F5B4-8C4F-9785-10F7626886B1}" type="slidenum">
              <a:rPr lang="en-US" smtClean="0"/>
              <a:t>‹#›</a:t>
            </a:fld>
            <a:endParaRPr lang="en-US"/>
          </a:p>
        </p:txBody>
      </p:sp>
    </p:spTree>
    <p:extLst>
      <p:ext uri="{BB962C8B-B14F-4D97-AF65-F5344CB8AC3E}">
        <p14:creationId xmlns:p14="http://schemas.microsoft.com/office/powerpoint/2010/main" val="3511884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customXml" Target="../ink/ink2.xml"/><Relationship Id="rId4" Type="http://schemas.openxmlformats.org/officeDocument/2006/relationships/image" Target="../media/image16.emf"/><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3.xml"/><Relationship Id="rId3"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4.xml"/><Relationship Id="rId3" Type="http://schemas.openxmlformats.org/officeDocument/2006/relationships/image" Target="../media/image2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customXml" Target="../ink/ink5.xml"/><Relationship Id="rId5"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hyperlink" Target="https://bitmaintech.com/productDetail.htm?pid=0002015081407532655504JMKzsM067B"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customXml" Target="../ink/ink6.xml"/><Relationship Id="rId6"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hyperlink" Target="https://bitmaintech.com/productDetail.htm?pid=0002015081407532655504JMKzsM067B"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7.xml"/><Relationship Id="rId3" Type="http://schemas.openxmlformats.org/officeDocument/2006/relationships/image" Target="../media/image2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1.xml"/><Relationship Id="rId3" Type="http://schemas.openxmlformats.org/officeDocument/2006/relationships/image" Target="../media/image1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 Id="rId3" Type="http://schemas.openxmlformats.org/officeDocument/2006/relationships/hyperlink" Target="http://www.thairath.co.th/content/45662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7033"/>
          <a:stretch/>
        </p:blipFill>
        <p:spPr>
          <a:xfrm>
            <a:off x="0" y="-1"/>
            <a:ext cx="9206229" cy="5143501"/>
          </a:xfrm>
          <a:prstGeom prst="rect">
            <a:avLst/>
          </a:prstGeom>
        </p:spPr>
      </p:pic>
      <p:sp>
        <p:nvSpPr>
          <p:cNvPr id="6" name="TextBox 5"/>
          <p:cNvSpPr txBox="1"/>
          <p:nvPr/>
        </p:nvSpPr>
        <p:spPr>
          <a:xfrm>
            <a:off x="5292399" y="3462364"/>
            <a:ext cx="3711272" cy="1446550"/>
          </a:xfrm>
          <a:prstGeom prst="rect">
            <a:avLst/>
          </a:prstGeom>
          <a:solidFill>
            <a:schemeClr val="tx1">
              <a:lumMod val="75000"/>
              <a:lumOff val="25000"/>
              <a:alpha val="64000"/>
            </a:schemeClr>
          </a:solidFill>
        </p:spPr>
        <p:txBody>
          <a:bodyPr wrap="none" rtlCol="0">
            <a:spAutoFit/>
          </a:bodyPr>
          <a:lstStyle/>
          <a:p>
            <a:pPr algn="r"/>
            <a:r>
              <a:rPr lang="en-US" sz="2800" dirty="0" smtClean="0">
                <a:solidFill>
                  <a:srgbClr val="FFFF00"/>
                </a:solidFill>
                <a:latin typeface="Book Antiqua"/>
                <a:cs typeface="Book Antiqua"/>
              </a:rPr>
              <a:t>Cryptocurrency Cabal</a:t>
            </a:r>
          </a:p>
          <a:p>
            <a:pPr algn="r"/>
            <a:r>
              <a:rPr lang="en-US" sz="2000" dirty="0" smtClean="0">
                <a:solidFill>
                  <a:schemeClr val="accent6">
                    <a:lumMod val="20000"/>
                    <a:lumOff val="80000"/>
                  </a:schemeClr>
                </a:solidFill>
                <a:latin typeface="Book Antiqua"/>
                <a:cs typeface="Book Antiqua"/>
              </a:rPr>
              <a:t>cs4501 Fall 2015</a:t>
            </a:r>
          </a:p>
          <a:p>
            <a:pPr algn="r"/>
            <a:r>
              <a:rPr lang="en-US" sz="2000" dirty="0" smtClean="0">
                <a:solidFill>
                  <a:schemeClr val="accent6">
                    <a:lumMod val="20000"/>
                    <a:lumOff val="80000"/>
                  </a:schemeClr>
                </a:solidFill>
                <a:latin typeface="Book Antiqua"/>
                <a:cs typeface="Book Antiqua"/>
              </a:rPr>
              <a:t>David Evans and </a:t>
            </a:r>
            <a:r>
              <a:rPr lang="en-US" sz="2000" dirty="0" err="1" smtClean="0">
                <a:solidFill>
                  <a:schemeClr val="accent6">
                    <a:lumMod val="20000"/>
                    <a:lumOff val="80000"/>
                  </a:schemeClr>
                </a:solidFill>
                <a:latin typeface="Book Antiqua"/>
                <a:cs typeface="Book Antiqua"/>
              </a:rPr>
              <a:t>Samee</a:t>
            </a:r>
            <a:r>
              <a:rPr lang="en-US" sz="2000" dirty="0" smtClean="0">
                <a:solidFill>
                  <a:schemeClr val="accent6">
                    <a:lumMod val="20000"/>
                    <a:lumOff val="80000"/>
                  </a:schemeClr>
                </a:solidFill>
                <a:latin typeface="Book Antiqua"/>
                <a:cs typeface="Book Antiqua"/>
              </a:rPr>
              <a:t> </a:t>
            </a:r>
            <a:r>
              <a:rPr lang="en-US" sz="2000" dirty="0" err="1" smtClean="0">
                <a:solidFill>
                  <a:schemeClr val="accent6">
                    <a:lumMod val="20000"/>
                    <a:lumOff val="80000"/>
                  </a:schemeClr>
                </a:solidFill>
                <a:latin typeface="Book Antiqua"/>
                <a:cs typeface="Book Antiqua"/>
              </a:rPr>
              <a:t>Zahur</a:t>
            </a:r>
            <a:endParaRPr lang="en-US" sz="2000" dirty="0" smtClean="0">
              <a:solidFill>
                <a:schemeClr val="accent6">
                  <a:lumMod val="20000"/>
                  <a:lumOff val="80000"/>
                </a:schemeClr>
              </a:solidFill>
              <a:latin typeface="Book Antiqua"/>
              <a:cs typeface="Book Antiqua"/>
            </a:endParaRPr>
          </a:p>
          <a:p>
            <a:pPr algn="r"/>
            <a:r>
              <a:rPr lang="en-US" sz="2000" dirty="0" smtClean="0">
                <a:solidFill>
                  <a:schemeClr val="accent6">
                    <a:lumMod val="20000"/>
                    <a:lumOff val="80000"/>
                  </a:schemeClr>
                </a:solidFill>
                <a:latin typeface="Book Antiqua"/>
                <a:cs typeface="Book Antiqua"/>
              </a:rPr>
              <a:t>University of Virginia</a:t>
            </a:r>
            <a:endParaRPr lang="en-US" sz="2000" dirty="0">
              <a:solidFill>
                <a:schemeClr val="accent6">
                  <a:lumMod val="20000"/>
                  <a:lumOff val="80000"/>
                </a:schemeClr>
              </a:solidFill>
              <a:latin typeface="Book Antiqua"/>
              <a:cs typeface="Book Antiqua"/>
            </a:endParaRPr>
          </a:p>
        </p:txBody>
      </p:sp>
      <p:sp>
        <p:nvSpPr>
          <p:cNvPr id="7" name="TextBox 6"/>
          <p:cNvSpPr txBox="1"/>
          <p:nvPr/>
        </p:nvSpPr>
        <p:spPr>
          <a:xfrm>
            <a:off x="333911" y="2969922"/>
            <a:ext cx="2676154" cy="1938992"/>
          </a:xfrm>
          <a:prstGeom prst="rect">
            <a:avLst/>
          </a:prstGeom>
          <a:solidFill>
            <a:schemeClr val="tx1">
              <a:alpha val="61000"/>
            </a:schemeClr>
          </a:solidFill>
        </p:spPr>
        <p:txBody>
          <a:bodyPr wrap="square" rtlCol="0">
            <a:spAutoFit/>
          </a:bodyPr>
          <a:lstStyle/>
          <a:p>
            <a:pPr algn="ctr"/>
            <a:r>
              <a:rPr lang="en-US" sz="4000" dirty="0" smtClean="0">
                <a:solidFill>
                  <a:srgbClr val="EBF1DE"/>
                </a:solidFill>
              </a:rPr>
              <a:t>Class </a:t>
            </a:r>
            <a:r>
              <a:rPr lang="en-US" sz="4000" dirty="0">
                <a:solidFill>
                  <a:srgbClr val="EBF1DE"/>
                </a:solidFill>
              </a:rPr>
              <a:t>9</a:t>
            </a:r>
            <a:r>
              <a:rPr lang="en-US" sz="4000" dirty="0" smtClean="0">
                <a:solidFill>
                  <a:srgbClr val="EBF1DE"/>
                </a:solidFill>
              </a:rPr>
              <a:t>:</a:t>
            </a:r>
          </a:p>
          <a:p>
            <a:pPr algn="ctr"/>
            <a:r>
              <a:rPr lang="en-US" sz="4000" b="1" dirty="0" smtClean="0">
                <a:solidFill>
                  <a:srgbClr val="EBF1DE"/>
                </a:solidFill>
              </a:rPr>
              <a:t>Mining Economics</a:t>
            </a:r>
            <a:endParaRPr lang="en-US" sz="4000" b="1" dirty="0">
              <a:solidFill>
                <a:srgbClr val="EBF1DE"/>
              </a:solidFill>
            </a:endParaRPr>
          </a:p>
        </p:txBody>
      </p:sp>
    </p:spTree>
    <p:extLst>
      <p:ext uri="{BB962C8B-B14F-4D97-AF65-F5344CB8AC3E}">
        <p14:creationId xmlns:p14="http://schemas.microsoft.com/office/powerpoint/2010/main" val="13863871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5D6FF9-F5B4-8C4F-9785-10F7626886B1}" type="slidenum">
              <a:rPr lang="en-US" smtClean="0"/>
              <a:t>9</a:t>
            </a:fld>
            <a:endParaRPr lang="en-US"/>
          </a:p>
        </p:txBody>
      </p:sp>
      <p:pic>
        <p:nvPicPr>
          <p:cNvPr id="3" name="Picture 2" descr="mining-f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7094"/>
          </a:xfrm>
          <a:prstGeom prst="rect">
            <a:avLst/>
          </a:prstGeom>
        </p:spPr>
      </p:pic>
    </p:spTree>
    <p:extLst>
      <p:ext uri="{BB962C8B-B14F-4D97-AF65-F5344CB8AC3E}">
        <p14:creationId xmlns:p14="http://schemas.microsoft.com/office/powerpoint/2010/main" val="6589640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FE5D6FF9-F5B4-8C4F-9785-10F7626886B1}" type="slidenum">
              <a:rPr lang="en-US" smtClean="0"/>
              <a:t>10</a:t>
            </a:fld>
            <a:endParaRPr lang="en-US"/>
          </a:p>
        </p:txBody>
      </p:sp>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5" name="Rectangle 4"/>
          <p:cNvSpPr/>
          <p:nvPr/>
        </p:nvSpPr>
        <p:spPr>
          <a:xfrm>
            <a:off x="432099" y="3813156"/>
            <a:ext cx="5338704" cy="954107"/>
          </a:xfrm>
          <a:prstGeom prst="rect">
            <a:avLst/>
          </a:prstGeom>
          <a:solidFill>
            <a:srgbClr val="000000">
              <a:alpha val="49000"/>
            </a:srgbClr>
          </a:solidFill>
        </p:spPr>
        <p:txBody>
          <a:bodyPr wrap="square">
            <a:spAutoFit/>
          </a:bodyPr>
          <a:lstStyle/>
          <a:p>
            <a:pPr algn="ctr"/>
            <a:r>
              <a:rPr lang="en-US" sz="2800" dirty="0" smtClean="0">
                <a:solidFill>
                  <a:srgbClr val="BFBFBF"/>
                </a:solidFill>
              </a:rPr>
              <a:t>Cost of electricity: ¥</a:t>
            </a:r>
            <a:r>
              <a:rPr lang="en-US" sz="2800" dirty="0">
                <a:solidFill>
                  <a:srgbClr val="BFBFBF"/>
                </a:solidFill>
              </a:rPr>
              <a:t>400,000 </a:t>
            </a:r>
            <a:r>
              <a:rPr lang="en-US" sz="2800" dirty="0" smtClean="0">
                <a:solidFill>
                  <a:srgbClr val="BFBFBF"/>
                </a:solidFill>
              </a:rPr>
              <a:t>($60,000 US)/month</a:t>
            </a:r>
            <a:endParaRPr lang="en-US" sz="2800" dirty="0">
              <a:solidFill>
                <a:srgbClr val="BFBFBF"/>
              </a:solidFill>
            </a:endParaRPr>
          </a:p>
        </p:txBody>
      </p:sp>
      <p:sp>
        <p:nvSpPr>
          <p:cNvPr id="7" name="Rectangle 6"/>
          <p:cNvSpPr/>
          <p:nvPr/>
        </p:nvSpPr>
        <p:spPr>
          <a:xfrm>
            <a:off x="4953000" y="57150"/>
            <a:ext cx="4111037" cy="646331"/>
          </a:xfrm>
          <a:prstGeom prst="rect">
            <a:avLst/>
          </a:prstGeom>
        </p:spPr>
        <p:txBody>
          <a:bodyPr wrap="square">
            <a:spAutoFit/>
          </a:bodyPr>
          <a:lstStyle/>
          <a:p>
            <a:r>
              <a:rPr lang="en-US" dirty="0"/>
              <a:t>http://</a:t>
            </a:r>
            <a:r>
              <a:rPr lang="en-US" dirty="0" err="1"/>
              <a:t>www.thecoinsman.com</a:t>
            </a:r>
            <a:r>
              <a:rPr lang="en-US" dirty="0"/>
              <a:t>/2014/08/</a:t>
            </a:r>
            <a:r>
              <a:rPr lang="en-US" dirty="0" err="1"/>
              <a:t>bitcoin</a:t>
            </a:r>
            <a:r>
              <a:rPr lang="en-US" dirty="0"/>
              <a:t>/inside-</a:t>
            </a:r>
            <a:r>
              <a:rPr lang="en-US" dirty="0" err="1"/>
              <a:t>chinese</a:t>
            </a:r>
            <a:r>
              <a:rPr lang="en-US" dirty="0"/>
              <a:t>-</a:t>
            </a:r>
            <a:r>
              <a:rPr lang="en-US" dirty="0" err="1"/>
              <a:t>bitcoin</a:t>
            </a:r>
            <a:r>
              <a:rPr lang="en-US" dirty="0"/>
              <a:t>-mine/</a:t>
            </a:r>
          </a:p>
        </p:txBody>
      </p:sp>
    </p:spTree>
    <p:extLst>
      <p:ext uri="{BB962C8B-B14F-4D97-AF65-F5344CB8AC3E}">
        <p14:creationId xmlns:p14="http://schemas.microsoft.com/office/powerpoint/2010/main" val="38505035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E5D6FF9-F5B4-8C4F-9785-10F7626886B1}" type="slidenum">
              <a:rPr lang="en-US" smtClean="0"/>
              <a:t>11</a:t>
            </a:fld>
            <a:endParaRPr lang="en-US"/>
          </a:p>
        </p:txBody>
      </p:sp>
      <p:sp>
        <p:nvSpPr>
          <p:cNvPr id="4" name="Rectangle 3"/>
          <p:cNvSpPr/>
          <p:nvPr/>
        </p:nvSpPr>
        <p:spPr>
          <a:xfrm>
            <a:off x="457200" y="4679066"/>
            <a:ext cx="6096000" cy="369332"/>
          </a:xfrm>
          <a:prstGeom prst="rect">
            <a:avLst/>
          </a:prstGeom>
        </p:spPr>
        <p:txBody>
          <a:bodyPr wrap="square">
            <a:spAutoFit/>
          </a:bodyPr>
          <a:lstStyle/>
          <a:p>
            <a:r>
              <a:rPr lang="en-US" dirty="0"/>
              <a:t>http://</a:t>
            </a:r>
            <a:r>
              <a:rPr lang="en-US" dirty="0" err="1"/>
              <a:t>shrinkthatfootprint.com</a:t>
            </a:r>
            <a:r>
              <a:rPr lang="en-US" dirty="0"/>
              <a:t>/average-electricity-prices-kwh</a:t>
            </a:r>
          </a:p>
        </p:txBody>
      </p:sp>
      <p:pic>
        <p:nvPicPr>
          <p:cNvPr id="5" name="Picture 4" descr="Screen Shot 2015-02-15 at 9.01.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888" y="175603"/>
            <a:ext cx="6128900" cy="4375230"/>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801160" y="2111400"/>
              <a:ext cx="2032200" cy="1167840"/>
            </p14:xfrm>
          </p:contentPart>
        </mc:Choice>
        <mc:Fallback xmlns="">
          <p:pic>
            <p:nvPicPr>
              <p:cNvPr id="2" name="Ink 1"/>
              <p:cNvPicPr/>
              <p:nvPr/>
            </p:nvPicPr>
            <p:blipFill>
              <a:blip r:embed="rId4"/>
              <a:stretch>
                <a:fillRect/>
              </a:stretch>
            </p:blipFill>
            <p:spPr>
              <a:xfrm>
                <a:off x="2793600" y="2106720"/>
                <a:ext cx="2044800" cy="1178640"/>
              </a:xfrm>
              <a:prstGeom prst="rect">
                <a:avLst/>
              </a:prstGeom>
            </p:spPr>
          </p:pic>
        </mc:Fallback>
      </mc:AlternateContent>
    </p:spTree>
    <p:extLst>
      <p:ext uri="{BB962C8B-B14F-4D97-AF65-F5344CB8AC3E}">
        <p14:creationId xmlns:p14="http://schemas.microsoft.com/office/powerpoint/2010/main" val="2556699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E5D6FF9-F5B4-8C4F-9785-10F7626886B1}" type="slidenum">
              <a:rPr lang="en-US" smtClean="0"/>
              <a:t>12</a:t>
            </a:fld>
            <a:endParaRPr lang="en-US"/>
          </a:p>
        </p:txBody>
      </p:sp>
      <p:sp>
        <p:nvSpPr>
          <p:cNvPr id="4" name="Rectangle 3"/>
          <p:cNvSpPr/>
          <p:nvPr/>
        </p:nvSpPr>
        <p:spPr>
          <a:xfrm>
            <a:off x="457200" y="4679066"/>
            <a:ext cx="6096000" cy="369332"/>
          </a:xfrm>
          <a:prstGeom prst="rect">
            <a:avLst/>
          </a:prstGeom>
        </p:spPr>
        <p:txBody>
          <a:bodyPr wrap="square">
            <a:spAutoFit/>
          </a:bodyPr>
          <a:lstStyle/>
          <a:p>
            <a:r>
              <a:rPr lang="en-US" dirty="0"/>
              <a:t>http://</a:t>
            </a:r>
            <a:r>
              <a:rPr lang="en-US" dirty="0" err="1"/>
              <a:t>shrinkthatfootprint.com</a:t>
            </a:r>
            <a:r>
              <a:rPr lang="en-US" dirty="0"/>
              <a:t>/average-electricity-prices-kwh</a:t>
            </a:r>
          </a:p>
        </p:txBody>
      </p:sp>
      <p:pic>
        <p:nvPicPr>
          <p:cNvPr id="5" name="Picture 4" descr="Screen Shot 2015-02-15 at 9.01.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888" y="175603"/>
            <a:ext cx="6128900" cy="4375230"/>
          </a:xfrm>
          <a:prstGeom prst="rect">
            <a:avLst/>
          </a:prstGeom>
          <a:solidFill>
            <a:schemeClr val="accent3">
              <a:lumMod val="40000"/>
              <a:lumOff val="60000"/>
            </a:schemeClr>
          </a:solidFill>
          <a:ln>
            <a:noFill/>
          </a:ln>
          <a:effectLst>
            <a:outerShdw blurRad="292100" dist="139700" dir="2700000" algn="tl" rotWithShape="0">
              <a:srgbClr val="333333">
                <a:alpha val="65000"/>
              </a:srgbClr>
            </a:outerShdw>
          </a:effectLst>
        </p:spPr>
      </p:pic>
      <p:sp>
        <p:nvSpPr>
          <p:cNvPr id="2" name="Rectangle 1"/>
          <p:cNvSpPr/>
          <p:nvPr/>
        </p:nvSpPr>
        <p:spPr>
          <a:xfrm>
            <a:off x="457200" y="1041825"/>
            <a:ext cx="5633573" cy="461665"/>
          </a:xfrm>
          <a:prstGeom prst="rect">
            <a:avLst/>
          </a:prstGeom>
          <a:solidFill>
            <a:schemeClr val="accent3">
              <a:lumMod val="40000"/>
              <a:lumOff val="60000"/>
            </a:schemeClr>
          </a:solidFill>
        </p:spPr>
        <p:txBody>
          <a:bodyPr wrap="none">
            <a:spAutoFit/>
          </a:bodyPr>
          <a:lstStyle/>
          <a:p>
            <a:r>
              <a:rPr lang="en-US" sz="2400" dirty="0">
                <a:solidFill>
                  <a:srgbClr val="000000"/>
                </a:solidFill>
              </a:rPr>
              <a:t>$</a:t>
            </a:r>
            <a:r>
              <a:rPr lang="en-US" sz="2400" dirty="0" smtClean="0">
                <a:solidFill>
                  <a:srgbClr val="000000"/>
                </a:solidFill>
              </a:rPr>
              <a:t>60,000/month × 0.08/kWh = 750,000 kWh </a:t>
            </a:r>
            <a:endParaRPr lang="en-US" sz="2400" dirty="0">
              <a:solidFill>
                <a:srgbClr val="000000"/>
              </a:solidFill>
            </a:endParaRPr>
          </a:p>
        </p:txBody>
      </p:sp>
    </p:spTree>
    <p:extLst>
      <p:ext uri="{BB962C8B-B14F-4D97-AF65-F5344CB8AC3E}">
        <p14:creationId xmlns:p14="http://schemas.microsoft.com/office/powerpoint/2010/main" val="567744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0491"/>
          <a:stretch/>
        </p:blipFill>
        <p:spPr>
          <a:xfrm>
            <a:off x="0" y="0"/>
            <a:ext cx="9144000" cy="5178774"/>
          </a:xfrm>
          <a:prstGeom prst="rect">
            <a:avLst/>
          </a:prstGeom>
        </p:spPr>
      </p:pic>
      <p:sp>
        <p:nvSpPr>
          <p:cNvPr id="2" name="Slide Number Placeholder 1"/>
          <p:cNvSpPr>
            <a:spLocks noGrp="1"/>
          </p:cNvSpPr>
          <p:nvPr>
            <p:ph type="sldNum" sz="quarter" idx="12"/>
          </p:nvPr>
        </p:nvSpPr>
        <p:spPr/>
        <p:txBody>
          <a:bodyPr/>
          <a:lstStyle/>
          <a:p>
            <a:fld id="{FE5D6FF9-F5B4-8C4F-9785-10F7626886B1}" type="slidenum">
              <a:rPr lang="en-US" smtClean="0"/>
              <a:t>13</a:t>
            </a:fld>
            <a:endParaRPr lang="en-US"/>
          </a:p>
        </p:txBody>
      </p:sp>
      <p:pic>
        <p:nvPicPr>
          <p:cNvPr id="3" name="Picture 2" descr="Screen Shot 2015-02-15 at 9.06.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08" y="263466"/>
            <a:ext cx="5631270" cy="47013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96378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Network Hashing Power</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14</a:t>
            </a:fld>
            <a:endParaRPr lang="en-US"/>
          </a:p>
        </p:txBody>
      </p:sp>
      <p:sp>
        <p:nvSpPr>
          <p:cNvPr id="4" name="TextBox 3"/>
          <p:cNvSpPr txBox="1"/>
          <p:nvPr/>
        </p:nvSpPr>
        <p:spPr>
          <a:xfrm>
            <a:off x="838200" y="1733550"/>
            <a:ext cx="7334760" cy="461665"/>
          </a:xfrm>
          <a:prstGeom prst="rect">
            <a:avLst/>
          </a:prstGeom>
          <a:noFill/>
        </p:spPr>
        <p:txBody>
          <a:bodyPr wrap="none" rtlCol="0">
            <a:spAutoFit/>
          </a:bodyPr>
          <a:lstStyle/>
          <a:p>
            <a:r>
              <a:rPr lang="en-US" sz="2400" dirty="0" smtClean="0"/>
              <a:t>Difficulty is adjusted to mine one block every 10 minutes.</a:t>
            </a:r>
            <a:endParaRPr lang="en-US" sz="2400" dirty="0"/>
          </a:p>
        </p:txBody>
      </p:sp>
      <p:sp>
        <p:nvSpPr>
          <p:cNvPr id="5" name="Rectangle 4"/>
          <p:cNvSpPr/>
          <p:nvPr/>
        </p:nvSpPr>
        <p:spPr>
          <a:xfrm>
            <a:off x="706829" y="2537603"/>
            <a:ext cx="6904053" cy="1200328"/>
          </a:xfrm>
          <a:prstGeom prst="rect">
            <a:avLst/>
          </a:prstGeom>
        </p:spPr>
        <p:txBody>
          <a:bodyPr wrap="none">
            <a:spAutoFit/>
          </a:bodyPr>
          <a:lstStyle/>
          <a:p>
            <a:r>
              <a:rPr lang="en-US" sz="2400" dirty="0">
                <a:latin typeface="Times New Roman"/>
                <a:cs typeface="Times New Roman"/>
              </a:rPr>
              <a:t>Target = </a:t>
            </a:r>
            <a:r>
              <a:rPr lang="en-US" sz="2400" dirty="0" err="1">
                <a:latin typeface="Times New Roman"/>
                <a:cs typeface="Times New Roman"/>
              </a:rPr>
              <a:t>T</a:t>
            </a:r>
            <a:r>
              <a:rPr lang="en-US" sz="2400" baseline="-25000" dirty="0" err="1">
                <a:latin typeface="Times New Roman"/>
                <a:cs typeface="Times New Roman"/>
              </a:rPr>
              <a:t>max</a:t>
            </a:r>
            <a:r>
              <a:rPr lang="en-US" sz="2400" dirty="0">
                <a:latin typeface="Times New Roman"/>
                <a:cs typeface="Times New Roman"/>
              </a:rPr>
              <a:t> / </a:t>
            </a:r>
            <a:r>
              <a:rPr lang="en-US" sz="2400" dirty="0" smtClean="0">
                <a:latin typeface="Times New Roman"/>
                <a:cs typeface="Times New Roman"/>
              </a:rPr>
              <a:t>Difficulty</a:t>
            </a:r>
          </a:p>
          <a:p>
            <a:r>
              <a:rPr lang="en-US" sz="2400" dirty="0" smtClean="0">
                <a:latin typeface="Times New Roman"/>
                <a:cs typeface="Times New Roman"/>
              </a:rPr>
              <a:t>Expected hashes = 2</a:t>
            </a:r>
            <a:r>
              <a:rPr lang="en-US" sz="2400" baseline="30000" dirty="0" smtClean="0">
                <a:latin typeface="Times New Roman"/>
                <a:cs typeface="Times New Roman"/>
              </a:rPr>
              <a:t>255</a:t>
            </a:r>
            <a:r>
              <a:rPr lang="en-US" sz="2400" dirty="0" smtClean="0">
                <a:latin typeface="Times New Roman"/>
                <a:cs typeface="Times New Roman"/>
              </a:rPr>
              <a:t> / Target</a:t>
            </a:r>
          </a:p>
          <a:p>
            <a:r>
              <a:rPr lang="en-US" sz="2400" dirty="0" smtClean="0">
                <a:latin typeface="Times New Roman"/>
                <a:cs typeface="Times New Roman"/>
              </a:rPr>
              <a:t>Network hashes per second ~ Expected hashes / 600</a:t>
            </a:r>
            <a:r>
              <a:rPr lang="en-US" sz="2400" i="1" dirty="0" smtClean="0">
                <a:latin typeface="Times New Roman"/>
                <a:cs typeface="Times New Roman"/>
              </a:rPr>
              <a:t>s</a:t>
            </a:r>
            <a:endParaRPr lang="en-US" sz="2400" i="1" dirty="0">
              <a:latin typeface="Times New Roman"/>
              <a:cs typeface="Times New Roman"/>
            </a:endParaRP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1075320" y="2187000"/>
              <a:ext cx="6453720" cy="106920"/>
            </p14:xfrm>
          </p:contentPart>
        </mc:Choice>
        <mc:Fallback xmlns="">
          <p:pic>
            <p:nvPicPr>
              <p:cNvPr id="6" name="Ink 5"/>
              <p:cNvPicPr/>
              <p:nvPr/>
            </p:nvPicPr>
            <p:blipFill>
              <a:blip r:embed="rId3"/>
              <a:stretch>
                <a:fillRect/>
              </a:stretch>
            </p:blipFill>
            <p:spPr>
              <a:xfrm>
                <a:off x="1072080" y="2183400"/>
                <a:ext cx="6463800" cy="117720"/>
              </a:xfrm>
              <a:prstGeom prst="rect">
                <a:avLst/>
              </a:prstGeom>
            </p:spPr>
          </p:pic>
        </mc:Fallback>
      </mc:AlternateContent>
    </p:spTree>
    <p:extLst>
      <p:ext uri="{BB962C8B-B14F-4D97-AF65-F5344CB8AC3E}">
        <p14:creationId xmlns:p14="http://schemas.microsoft.com/office/powerpoint/2010/main" val="38489836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5D6FF9-F5B4-8C4F-9785-10F7626886B1}" type="slidenum">
              <a:rPr lang="en-US" smtClean="0"/>
              <a:t>15</a:t>
            </a:fld>
            <a:endParaRPr lang="en-US"/>
          </a:p>
        </p:txBody>
      </p:sp>
      <p:sp>
        <p:nvSpPr>
          <p:cNvPr id="3" name="Rectangle 2"/>
          <p:cNvSpPr/>
          <p:nvPr/>
        </p:nvSpPr>
        <p:spPr>
          <a:xfrm>
            <a:off x="487579" y="309064"/>
            <a:ext cx="5738520" cy="2400657"/>
          </a:xfrm>
          <a:prstGeom prst="rect">
            <a:avLst/>
          </a:prstGeom>
          <a:solidFill>
            <a:schemeClr val="accent6">
              <a:lumMod val="40000"/>
              <a:lumOff val="60000"/>
            </a:schemeClr>
          </a:solidFill>
        </p:spPr>
        <p:txBody>
          <a:bodyPr wrap="square">
            <a:spAutoFit/>
          </a:bodyPr>
          <a:lstStyle/>
          <a:p>
            <a:r>
              <a:rPr lang="en-US" dirty="0"/>
              <a:t>&gt;&gt;&gt; </a:t>
            </a:r>
            <a:r>
              <a:rPr lang="en-US" b="1" dirty="0"/>
              <a:t>difficulty = 59335351234 </a:t>
            </a:r>
            <a:endParaRPr lang="en-US" dirty="0"/>
          </a:p>
          <a:p>
            <a:r>
              <a:rPr lang="en-US" dirty="0"/>
              <a:t>&gt;&gt;&gt; </a:t>
            </a:r>
            <a:r>
              <a:rPr lang="en-US" b="1" dirty="0"/>
              <a:t>target = 2 ** 224 / difficulty</a:t>
            </a:r>
            <a:endParaRPr lang="en-US" dirty="0"/>
          </a:p>
          <a:p>
            <a:r>
              <a:rPr lang="en-US" dirty="0"/>
              <a:t>&gt;&gt;&gt; </a:t>
            </a:r>
            <a:r>
              <a:rPr lang="en-US" b="1" dirty="0" err="1"/>
              <a:t>success_probability</a:t>
            </a:r>
            <a:r>
              <a:rPr lang="en-US" b="1" dirty="0"/>
              <a:t> = target / 2**256</a:t>
            </a:r>
            <a:endParaRPr lang="en-US" dirty="0"/>
          </a:p>
          <a:p>
            <a:r>
              <a:rPr lang="en-US" dirty="0" smtClean="0"/>
              <a:t>&gt;</a:t>
            </a:r>
            <a:r>
              <a:rPr lang="en-US" dirty="0"/>
              <a:t>&gt;&gt; </a:t>
            </a:r>
            <a:r>
              <a:rPr lang="en-US" b="1" dirty="0" err="1"/>
              <a:t>expected_hashes</a:t>
            </a:r>
            <a:r>
              <a:rPr lang="en-US" b="1" dirty="0"/>
              <a:t> = 1 / </a:t>
            </a:r>
            <a:r>
              <a:rPr lang="en-US" b="1" dirty="0" err="1"/>
              <a:t>success_probability</a:t>
            </a:r>
            <a:endParaRPr lang="en-US" dirty="0"/>
          </a:p>
          <a:p>
            <a:r>
              <a:rPr lang="en-US" dirty="0" smtClean="0"/>
              <a:t>&gt;</a:t>
            </a:r>
            <a:r>
              <a:rPr lang="en-US" dirty="0"/>
              <a:t>&gt;&gt; </a:t>
            </a:r>
            <a:r>
              <a:rPr lang="en-US" b="1" dirty="0" err="1"/>
              <a:t>expected_hashes</a:t>
            </a:r>
            <a:endParaRPr lang="en-US" dirty="0"/>
          </a:p>
          <a:p>
            <a:r>
              <a:rPr lang="en-US" dirty="0"/>
              <a:t>2.5484339304670328e+</a:t>
            </a:r>
            <a:r>
              <a:rPr lang="en-US" dirty="0" smtClean="0"/>
              <a:t>20</a:t>
            </a:r>
          </a:p>
          <a:p>
            <a:r>
              <a:rPr lang="en-US" dirty="0" smtClean="0"/>
              <a:t>&gt;</a:t>
            </a:r>
            <a:r>
              <a:rPr lang="en-US" dirty="0"/>
              <a:t>&gt;&gt; </a:t>
            </a:r>
            <a:r>
              <a:rPr lang="en-US" b="1" dirty="0" err="1"/>
              <a:t>hashes_per_second</a:t>
            </a:r>
            <a:r>
              <a:rPr lang="en-US" b="1" dirty="0"/>
              <a:t> = </a:t>
            </a:r>
            <a:r>
              <a:rPr lang="en-US" b="1" dirty="0" err="1"/>
              <a:t>expected_hashes</a:t>
            </a:r>
            <a:r>
              <a:rPr lang="en-US" b="1" dirty="0"/>
              <a:t> / 600</a:t>
            </a:r>
            <a:endParaRPr lang="en-US" dirty="0"/>
          </a:p>
          <a:p>
            <a:r>
              <a:rPr lang="en-US" sz="2400" b="1" dirty="0">
                <a:solidFill>
                  <a:srgbClr val="660066"/>
                </a:solidFill>
              </a:rPr>
              <a:t>4.247389884111721e+</a:t>
            </a:r>
            <a:r>
              <a:rPr lang="en-US" sz="2400" b="1" dirty="0" smtClean="0">
                <a:solidFill>
                  <a:srgbClr val="660066"/>
                </a:solidFill>
              </a:rPr>
              <a:t>17</a:t>
            </a: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489600" y="1748160"/>
              <a:ext cx="6376320" cy="1366920"/>
            </p14:xfrm>
          </p:contentPart>
        </mc:Choice>
        <mc:Fallback xmlns="">
          <p:pic>
            <p:nvPicPr>
              <p:cNvPr id="4" name="Ink 3"/>
              <p:cNvPicPr/>
              <p:nvPr/>
            </p:nvPicPr>
            <p:blipFill>
              <a:blip r:embed="rId3"/>
              <a:stretch>
                <a:fillRect/>
              </a:stretch>
            </p:blipFill>
            <p:spPr>
              <a:xfrm>
                <a:off x="483840" y="1742040"/>
                <a:ext cx="6389280" cy="1379160"/>
              </a:xfrm>
              <a:prstGeom prst="rect">
                <a:avLst/>
              </a:prstGeom>
            </p:spPr>
          </p:pic>
        </mc:Fallback>
      </mc:AlternateContent>
    </p:spTree>
    <p:extLst>
      <p:ext uri="{BB962C8B-B14F-4D97-AF65-F5344CB8AC3E}">
        <p14:creationId xmlns:p14="http://schemas.microsoft.com/office/powerpoint/2010/main" val="40048624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5D6FF9-F5B4-8C4F-9785-10F7626886B1}" type="slidenum">
              <a:rPr lang="en-US" smtClean="0"/>
              <a:t>16</a:t>
            </a:fld>
            <a:endParaRPr lang="en-US"/>
          </a:p>
        </p:txBody>
      </p:sp>
      <p:sp>
        <p:nvSpPr>
          <p:cNvPr id="3" name="Rectangle 2"/>
          <p:cNvSpPr/>
          <p:nvPr/>
        </p:nvSpPr>
        <p:spPr>
          <a:xfrm>
            <a:off x="487579" y="309064"/>
            <a:ext cx="5738520" cy="2400657"/>
          </a:xfrm>
          <a:prstGeom prst="rect">
            <a:avLst/>
          </a:prstGeom>
          <a:solidFill>
            <a:schemeClr val="accent6">
              <a:lumMod val="40000"/>
              <a:lumOff val="60000"/>
            </a:schemeClr>
          </a:solidFill>
        </p:spPr>
        <p:txBody>
          <a:bodyPr wrap="square">
            <a:spAutoFit/>
          </a:bodyPr>
          <a:lstStyle/>
          <a:p>
            <a:r>
              <a:rPr lang="en-US" dirty="0"/>
              <a:t>&gt;&gt;&gt; </a:t>
            </a:r>
            <a:r>
              <a:rPr lang="en-US" b="1" dirty="0"/>
              <a:t>difficulty = 59335351234 </a:t>
            </a:r>
            <a:endParaRPr lang="en-US" dirty="0"/>
          </a:p>
          <a:p>
            <a:r>
              <a:rPr lang="en-US" dirty="0"/>
              <a:t>&gt;&gt;&gt; </a:t>
            </a:r>
            <a:r>
              <a:rPr lang="en-US" b="1" dirty="0"/>
              <a:t>target = 2 ** 224 / difficulty</a:t>
            </a:r>
            <a:endParaRPr lang="en-US" dirty="0"/>
          </a:p>
          <a:p>
            <a:r>
              <a:rPr lang="en-US" dirty="0"/>
              <a:t>&gt;&gt;&gt; </a:t>
            </a:r>
            <a:r>
              <a:rPr lang="en-US" b="1" dirty="0" err="1"/>
              <a:t>success_probability</a:t>
            </a:r>
            <a:r>
              <a:rPr lang="en-US" b="1" dirty="0"/>
              <a:t> = target / 2**256</a:t>
            </a:r>
            <a:endParaRPr lang="en-US" dirty="0"/>
          </a:p>
          <a:p>
            <a:r>
              <a:rPr lang="en-US" dirty="0" smtClean="0"/>
              <a:t>&gt;</a:t>
            </a:r>
            <a:r>
              <a:rPr lang="en-US" dirty="0"/>
              <a:t>&gt;&gt; </a:t>
            </a:r>
            <a:r>
              <a:rPr lang="en-US" b="1" dirty="0" err="1"/>
              <a:t>expected_hashes</a:t>
            </a:r>
            <a:r>
              <a:rPr lang="en-US" b="1" dirty="0"/>
              <a:t> = 1 / </a:t>
            </a:r>
            <a:r>
              <a:rPr lang="en-US" b="1" dirty="0" err="1"/>
              <a:t>success_probability</a:t>
            </a:r>
            <a:endParaRPr lang="en-US" dirty="0"/>
          </a:p>
          <a:p>
            <a:r>
              <a:rPr lang="en-US" dirty="0" smtClean="0"/>
              <a:t>&gt;</a:t>
            </a:r>
            <a:r>
              <a:rPr lang="en-US" dirty="0"/>
              <a:t>&gt;&gt; </a:t>
            </a:r>
            <a:r>
              <a:rPr lang="en-US" b="1" dirty="0" err="1"/>
              <a:t>expected_hashes</a:t>
            </a:r>
            <a:endParaRPr lang="en-US" dirty="0"/>
          </a:p>
          <a:p>
            <a:r>
              <a:rPr lang="en-US" dirty="0"/>
              <a:t>2.5484339304670328e+</a:t>
            </a:r>
            <a:r>
              <a:rPr lang="en-US" dirty="0" smtClean="0"/>
              <a:t>20</a:t>
            </a:r>
          </a:p>
          <a:p>
            <a:r>
              <a:rPr lang="en-US" dirty="0" smtClean="0"/>
              <a:t>&gt;</a:t>
            </a:r>
            <a:r>
              <a:rPr lang="en-US" dirty="0"/>
              <a:t>&gt;&gt; </a:t>
            </a:r>
            <a:r>
              <a:rPr lang="en-US" b="1" dirty="0" err="1"/>
              <a:t>hashes_per_second</a:t>
            </a:r>
            <a:r>
              <a:rPr lang="en-US" b="1" dirty="0"/>
              <a:t> = </a:t>
            </a:r>
            <a:r>
              <a:rPr lang="en-US" b="1" dirty="0" err="1"/>
              <a:t>expected_hashes</a:t>
            </a:r>
            <a:r>
              <a:rPr lang="en-US" b="1" dirty="0"/>
              <a:t> / 600</a:t>
            </a:r>
            <a:endParaRPr lang="en-US" dirty="0"/>
          </a:p>
          <a:p>
            <a:r>
              <a:rPr lang="en-US" sz="2400" b="1" dirty="0">
                <a:solidFill>
                  <a:srgbClr val="660066"/>
                </a:solidFill>
              </a:rPr>
              <a:t>4.247389884111721e+</a:t>
            </a:r>
            <a:r>
              <a:rPr lang="en-US" sz="2400" b="1" dirty="0" smtClean="0">
                <a:solidFill>
                  <a:srgbClr val="660066"/>
                </a:solidFill>
              </a:rPr>
              <a:t>17</a:t>
            </a:r>
          </a:p>
        </p:txBody>
      </p:sp>
      <p:pic>
        <p:nvPicPr>
          <p:cNvPr id="4" name="Picture 3" descr="Screen Shot 2015-09-23 at 12.43.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682" y="1251431"/>
            <a:ext cx="7054805" cy="3676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150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774" y="205979"/>
            <a:ext cx="2698834" cy="2764750"/>
          </a:xfrm>
        </p:spPr>
        <p:txBody>
          <a:bodyPr/>
          <a:lstStyle/>
          <a:p>
            <a:r>
              <a:rPr lang="en-US" dirty="0" smtClean="0"/>
              <a:t>Estimating Energy Use</a:t>
            </a:r>
            <a:endParaRPr lang="en-US" dirty="0"/>
          </a:p>
        </p:txBody>
      </p:sp>
      <p:sp>
        <p:nvSpPr>
          <p:cNvPr id="4" name="Slide Number Placeholder 3"/>
          <p:cNvSpPr>
            <a:spLocks noGrp="1"/>
          </p:cNvSpPr>
          <p:nvPr>
            <p:ph type="sldNum" sz="quarter" idx="12"/>
          </p:nvPr>
        </p:nvSpPr>
        <p:spPr/>
        <p:txBody>
          <a:bodyPr/>
          <a:lstStyle/>
          <a:p>
            <a:fld id="{FE5D6FF9-F5B4-8C4F-9785-10F7626886B1}" type="slidenum">
              <a:rPr lang="en-US" smtClean="0"/>
              <a:t>17</a:t>
            </a:fld>
            <a:endParaRPr lang="en-US"/>
          </a:p>
        </p:txBody>
      </p:sp>
      <p:pic>
        <p:nvPicPr>
          <p:cNvPr id="7" name="Picture 6" descr="Screen Shot 2015-09-23 at 12.49.59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427" y="102045"/>
            <a:ext cx="6276903" cy="4750901"/>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5958720" y="879480"/>
              <a:ext cx="1669320" cy="1270440"/>
            </p14:xfrm>
          </p:contentPart>
        </mc:Choice>
        <mc:Fallback xmlns="">
          <p:pic>
            <p:nvPicPr>
              <p:cNvPr id="3" name="Ink 2"/>
              <p:cNvPicPr/>
              <p:nvPr/>
            </p:nvPicPr>
            <p:blipFill>
              <a:blip r:embed="rId5"/>
              <a:stretch>
                <a:fillRect/>
              </a:stretch>
            </p:blipFill>
            <p:spPr>
              <a:xfrm>
                <a:off x="5950440" y="873360"/>
                <a:ext cx="1681920" cy="1284120"/>
              </a:xfrm>
              <a:prstGeom prst="rect">
                <a:avLst/>
              </a:prstGeom>
            </p:spPr>
          </p:pic>
        </mc:Fallback>
      </mc:AlternateContent>
    </p:spTree>
    <p:extLst>
      <p:ext uri="{BB962C8B-B14F-4D97-AF65-F5344CB8AC3E}">
        <p14:creationId xmlns:p14="http://schemas.microsoft.com/office/powerpoint/2010/main" val="12120513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774" y="205979"/>
            <a:ext cx="2698834" cy="2764750"/>
          </a:xfrm>
        </p:spPr>
        <p:txBody>
          <a:bodyPr/>
          <a:lstStyle/>
          <a:p>
            <a:r>
              <a:rPr lang="en-US" dirty="0" smtClean="0"/>
              <a:t>Estimating Energy Use</a:t>
            </a:r>
            <a:endParaRPr lang="en-US" dirty="0"/>
          </a:p>
        </p:txBody>
      </p:sp>
      <p:sp>
        <p:nvSpPr>
          <p:cNvPr id="4" name="Slide Number Placeholder 3"/>
          <p:cNvSpPr>
            <a:spLocks noGrp="1"/>
          </p:cNvSpPr>
          <p:nvPr>
            <p:ph type="sldNum" sz="quarter" idx="12"/>
          </p:nvPr>
        </p:nvSpPr>
        <p:spPr/>
        <p:txBody>
          <a:bodyPr/>
          <a:lstStyle/>
          <a:p>
            <a:fld id="{FE5D6FF9-F5B4-8C4F-9785-10F7626886B1}" type="slidenum">
              <a:rPr lang="en-US" smtClean="0"/>
              <a:t>18</a:t>
            </a:fld>
            <a:endParaRPr lang="en-US"/>
          </a:p>
        </p:txBody>
      </p:sp>
      <p:pic>
        <p:nvPicPr>
          <p:cNvPr id="7" name="Picture 6" descr="Screen Shot 2015-09-23 at 12.49.59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427" y="102045"/>
            <a:ext cx="6276903" cy="4750901"/>
          </a:xfrm>
          <a:prstGeom prst="rect">
            <a:avLst/>
          </a:prstGeom>
          <a:ln>
            <a:noFill/>
          </a:ln>
          <a:effectLst>
            <a:outerShdw blurRad="292100" dist="139700" dir="2700000" algn="tl" rotWithShape="0">
              <a:srgbClr val="333333">
                <a:alpha val="65000"/>
              </a:srgbClr>
            </a:outerShdw>
          </a:effectLst>
        </p:spPr>
      </p:pic>
      <p:pic>
        <p:nvPicPr>
          <p:cNvPr id="5" name="Picture 4" descr="Screen Shot 2015-09-23 at 12.54.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047750"/>
            <a:ext cx="8432358" cy="3200400"/>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6356160" y="3219840"/>
              <a:ext cx="1487160" cy="61920"/>
            </p14:xfrm>
          </p:contentPart>
        </mc:Choice>
        <mc:Fallback xmlns="">
          <p:pic>
            <p:nvPicPr>
              <p:cNvPr id="3" name="Ink 2"/>
              <p:cNvPicPr/>
              <p:nvPr/>
            </p:nvPicPr>
            <p:blipFill>
              <a:blip r:embed="rId6"/>
              <a:stretch>
                <a:fillRect/>
              </a:stretch>
            </p:blipFill>
            <p:spPr>
              <a:xfrm>
                <a:off x="6350400" y="3214080"/>
                <a:ext cx="1495800" cy="75240"/>
              </a:xfrm>
              <a:prstGeom prst="rect">
                <a:avLst/>
              </a:prstGeom>
            </p:spPr>
          </p:pic>
        </mc:Fallback>
      </mc:AlternateContent>
    </p:spTree>
    <p:extLst>
      <p:ext uri="{BB962C8B-B14F-4D97-AF65-F5344CB8AC3E}">
        <p14:creationId xmlns:p14="http://schemas.microsoft.com/office/powerpoint/2010/main" val="32914939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Paranoid Should We Be?</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1</a:t>
            </a:fld>
            <a:endParaRPr lang="en-US"/>
          </a:p>
        </p:txBody>
      </p:sp>
      <p:pic>
        <p:nvPicPr>
          <p:cNvPr id="4" name="Picture 3" descr="Screen Shot 2015-09-23 at 10.13.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286318"/>
            <a:ext cx="8420100" cy="2921000"/>
          </a:xfrm>
          <a:prstGeom prst="rect">
            <a:avLst/>
          </a:prstGeom>
          <a:ln>
            <a:noFill/>
          </a:ln>
          <a:effectLst>
            <a:softEdge rad="112500"/>
          </a:effectLst>
        </p:spPr>
      </p:pic>
    </p:spTree>
    <p:extLst>
      <p:ext uri="{BB962C8B-B14F-4D97-AF65-F5344CB8AC3E}">
        <p14:creationId xmlns:p14="http://schemas.microsoft.com/office/powerpoint/2010/main" val="22681195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5D6FF9-F5B4-8C4F-9785-10F7626886B1}" type="slidenum">
              <a:rPr lang="en-US" smtClean="0"/>
              <a:t>19</a:t>
            </a:fld>
            <a:endParaRPr lang="en-US"/>
          </a:p>
        </p:txBody>
      </p:sp>
      <p:sp>
        <p:nvSpPr>
          <p:cNvPr id="3" name="Rectangle 2"/>
          <p:cNvSpPr/>
          <p:nvPr/>
        </p:nvSpPr>
        <p:spPr>
          <a:xfrm>
            <a:off x="498944" y="543673"/>
            <a:ext cx="6815122" cy="2308324"/>
          </a:xfrm>
          <a:prstGeom prst="rect">
            <a:avLst/>
          </a:prstGeom>
          <a:solidFill>
            <a:schemeClr val="accent4">
              <a:lumMod val="40000"/>
              <a:lumOff val="60000"/>
            </a:schemeClr>
          </a:solidFill>
        </p:spPr>
        <p:txBody>
          <a:bodyPr wrap="square">
            <a:spAutoFit/>
          </a:bodyPr>
          <a:lstStyle/>
          <a:p>
            <a:r>
              <a:rPr lang="en-US" sz="2400" dirty="0"/>
              <a:t>&gt;&gt;&gt; </a:t>
            </a:r>
            <a:r>
              <a:rPr lang="en-US" sz="2400" b="1" dirty="0" err="1"/>
              <a:t>gh_per_second</a:t>
            </a:r>
            <a:r>
              <a:rPr lang="en-US" sz="2400" b="1" dirty="0"/>
              <a:t> = </a:t>
            </a:r>
            <a:r>
              <a:rPr lang="en-US" sz="2400" b="1" dirty="0" err="1"/>
              <a:t>hashes_per_second</a:t>
            </a:r>
            <a:r>
              <a:rPr lang="en-US" sz="2400" b="1" dirty="0"/>
              <a:t> / 10**9</a:t>
            </a:r>
            <a:endParaRPr lang="en-US" sz="2400" dirty="0"/>
          </a:p>
          <a:p>
            <a:r>
              <a:rPr lang="en-US" sz="2400" dirty="0" smtClean="0"/>
              <a:t>&gt;</a:t>
            </a:r>
            <a:r>
              <a:rPr lang="en-US" sz="2400" dirty="0"/>
              <a:t>&gt;&gt; </a:t>
            </a:r>
            <a:r>
              <a:rPr lang="en-US" sz="2400" b="1" dirty="0" err="1"/>
              <a:t>gh_per_second</a:t>
            </a:r>
            <a:endParaRPr lang="en-US" sz="2400" dirty="0"/>
          </a:p>
          <a:p>
            <a:r>
              <a:rPr lang="en-US" sz="2400" dirty="0" smtClean="0"/>
              <a:t>424738988.4111721</a:t>
            </a:r>
            <a:endParaRPr lang="en-US" sz="2400" dirty="0"/>
          </a:p>
          <a:p>
            <a:r>
              <a:rPr lang="en-US" sz="2400" dirty="0"/>
              <a:t>&gt;&gt;&gt; </a:t>
            </a:r>
            <a:r>
              <a:rPr lang="en-US" sz="2400" b="1" dirty="0" err="1"/>
              <a:t>j_per_gh</a:t>
            </a:r>
            <a:r>
              <a:rPr lang="en-US" sz="2400" b="1" dirty="0"/>
              <a:t> = 0.5</a:t>
            </a:r>
            <a:endParaRPr lang="en-US" sz="2400" dirty="0"/>
          </a:p>
          <a:p>
            <a:r>
              <a:rPr lang="en-US" sz="2400" dirty="0" smtClean="0"/>
              <a:t>&gt;</a:t>
            </a:r>
            <a:r>
              <a:rPr lang="en-US" sz="2400" dirty="0"/>
              <a:t>&gt;&gt; </a:t>
            </a:r>
            <a:r>
              <a:rPr lang="en-US" sz="2400" b="1" dirty="0" err="1"/>
              <a:t>j_per_s</a:t>
            </a:r>
            <a:r>
              <a:rPr lang="en-US" sz="2400" b="1" dirty="0"/>
              <a:t> = </a:t>
            </a:r>
            <a:r>
              <a:rPr lang="en-US" sz="2400" b="1" dirty="0" err="1"/>
              <a:t>j_per_gh</a:t>
            </a:r>
            <a:r>
              <a:rPr lang="en-US" sz="2400" b="1" dirty="0"/>
              <a:t> * </a:t>
            </a:r>
            <a:r>
              <a:rPr lang="en-US" sz="2400" b="1" dirty="0" err="1"/>
              <a:t>gh_per_second</a:t>
            </a:r>
            <a:endParaRPr lang="en-US" sz="2400" dirty="0"/>
          </a:p>
          <a:p>
            <a:r>
              <a:rPr lang="en-US" sz="2400" dirty="0" smtClean="0"/>
              <a:t>212369494.20558605</a:t>
            </a:r>
            <a:endParaRPr lang="en-US" sz="2400" dirty="0"/>
          </a:p>
        </p:txBody>
      </p:sp>
      <p:sp>
        <p:nvSpPr>
          <p:cNvPr id="4" name="TextBox 3"/>
          <p:cNvSpPr txBox="1"/>
          <p:nvPr/>
        </p:nvSpPr>
        <p:spPr>
          <a:xfrm>
            <a:off x="4343400" y="3257550"/>
            <a:ext cx="3680966" cy="76944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4400" dirty="0" smtClean="0"/>
              <a:t>212 MJ/second</a:t>
            </a:r>
            <a:endParaRPr lang="en-US" sz="4400" dirty="0"/>
          </a:p>
        </p:txBody>
      </p:sp>
      <p:sp>
        <p:nvSpPr>
          <p:cNvPr id="5" name="TextBox 4"/>
          <p:cNvSpPr txBox="1"/>
          <p:nvPr/>
        </p:nvSpPr>
        <p:spPr>
          <a:xfrm>
            <a:off x="533400" y="4324350"/>
            <a:ext cx="7704415"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t>Compare: Princeton book’s estimate is 117MW (mostly because they use 3 GH/J</a:t>
            </a:r>
            <a:endParaRPr lang="en-US"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64840" y="1645920"/>
              <a:ext cx="5609520" cy="2378520"/>
            </p14:xfrm>
          </p:contentPart>
        </mc:Choice>
        <mc:Fallback xmlns="">
          <p:pic>
            <p:nvPicPr>
              <p:cNvPr id="6" name="Ink 5"/>
              <p:cNvPicPr/>
              <p:nvPr/>
            </p:nvPicPr>
            <p:blipFill>
              <a:blip r:embed="rId3"/>
              <a:stretch>
                <a:fillRect/>
              </a:stretch>
            </p:blipFill>
            <p:spPr>
              <a:xfrm>
                <a:off x="558720" y="1638360"/>
                <a:ext cx="5620320" cy="2393280"/>
              </a:xfrm>
              <a:prstGeom prst="rect">
                <a:avLst/>
              </a:prstGeom>
            </p:spPr>
          </p:pic>
        </mc:Fallback>
      </mc:AlternateContent>
    </p:spTree>
    <p:extLst>
      <p:ext uri="{BB962C8B-B14F-4D97-AF65-F5344CB8AC3E}">
        <p14:creationId xmlns:p14="http://schemas.microsoft.com/office/powerpoint/2010/main" val="39300746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5D6FF9-F5B4-8C4F-9785-10F7626886B1}" type="slidenum">
              <a:rPr lang="en-US" smtClean="0"/>
              <a:t>20</a:t>
            </a:fld>
            <a:endParaRPr lang="en-US"/>
          </a:p>
        </p:txBody>
      </p:sp>
      <p:pic>
        <p:nvPicPr>
          <p:cNvPr id="3" name="Picture 2"/>
          <p:cNvPicPr>
            <a:picLocks noChangeAspect="1"/>
          </p:cNvPicPr>
          <p:nvPr/>
        </p:nvPicPr>
        <p:blipFill rotWithShape="1">
          <a:blip r:embed="rId2"/>
          <a:srcRect r="12296"/>
          <a:stretch/>
        </p:blipFill>
        <p:spPr>
          <a:xfrm>
            <a:off x="0" y="0"/>
            <a:ext cx="9144000" cy="5143500"/>
          </a:xfrm>
          <a:prstGeom prst="rect">
            <a:avLst/>
          </a:prstGeom>
        </p:spPr>
      </p:pic>
      <p:sp>
        <p:nvSpPr>
          <p:cNvPr id="4" name="Rectangle 3"/>
          <p:cNvSpPr/>
          <p:nvPr/>
        </p:nvSpPr>
        <p:spPr>
          <a:xfrm>
            <a:off x="303305" y="126483"/>
            <a:ext cx="5718407" cy="1323439"/>
          </a:xfrm>
          <a:prstGeom prst="rect">
            <a:avLst/>
          </a:prstGeom>
          <a:solidFill>
            <a:schemeClr val="bg1">
              <a:lumMod val="95000"/>
              <a:alpha val="53000"/>
            </a:schemeClr>
          </a:solidFill>
        </p:spPr>
        <p:txBody>
          <a:bodyPr wrap="none">
            <a:spAutoFit/>
          </a:bodyPr>
          <a:lstStyle/>
          <a:p>
            <a:r>
              <a:rPr lang="en-US" sz="2000" dirty="0" smtClean="0"/>
              <a:t>Dominion Power</a:t>
            </a:r>
          </a:p>
          <a:p>
            <a:r>
              <a:rPr lang="en-US" sz="2000" dirty="0" smtClean="0"/>
              <a:t>Lake Anna Power Station</a:t>
            </a:r>
          </a:p>
          <a:p>
            <a:r>
              <a:rPr lang="en-US" sz="2000" dirty="0" smtClean="0"/>
              <a:t>1892 MW (450,000 homes)</a:t>
            </a:r>
          </a:p>
          <a:p>
            <a:r>
              <a:rPr lang="en-US" sz="2000" dirty="0" smtClean="0"/>
              <a:t>~9x entire </a:t>
            </a:r>
            <a:r>
              <a:rPr lang="en-US" sz="2000" dirty="0" err="1" smtClean="0"/>
              <a:t>bitcoin</a:t>
            </a:r>
            <a:r>
              <a:rPr lang="en-US" sz="2000" dirty="0" smtClean="0"/>
              <a:t> mining power (with efficient ASICs)</a:t>
            </a:r>
            <a:endParaRPr lang="en-US" sz="2000" dirty="0"/>
          </a:p>
        </p:txBody>
      </p:sp>
    </p:spTree>
    <p:extLst>
      <p:ext uri="{BB962C8B-B14F-4D97-AF65-F5344CB8AC3E}">
        <p14:creationId xmlns:p14="http://schemas.microsoft.com/office/powerpoint/2010/main" val="41762113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Mining Profitable?</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21</a:t>
            </a:fld>
            <a:endParaRPr lang="en-US"/>
          </a:p>
        </p:txBody>
      </p:sp>
      <p:sp>
        <p:nvSpPr>
          <p:cNvPr id="4" name="Rectangle 3"/>
          <p:cNvSpPr/>
          <p:nvPr/>
        </p:nvSpPr>
        <p:spPr>
          <a:xfrm>
            <a:off x="457200" y="1078856"/>
            <a:ext cx="7854754" cy="1200328"/>
          </a:xfrm>
          <a:prstGeom prst="rect">
            <a:avLst/>
          </a:prstGeom>
        </p:spPr>
        <p:txBody>
          <a:bodyPr wrap="square">
            <a:spAutoFit/>
          </a:bodyPr>
          <a:lstStyle/>
          <a:p>
            <a:r>
              <a:rPr lang="en-US" sz="2400" dirty="0" smtClean="0"/>
              <a:t>Joules per block = 212 MJ * 600s = 127 421 MJ</a:t>
            </a:r>
            <a:endParaRPr lang="en-US" sz="2400" dirty="0"/>
          </a:p>
          <a:p>
            <a:r>
              <a:rPr lang="en-US" sz="2400" dirty="0" smtClean="0"/>
              <a:t>KWh = 127 421 MJ/(60*60*1000)  = 35395 KWh to find block</a:t>
            </a:r>
          </a:p>
          <a:p>
            <a:endParaRPr lang="en-US" sz="2400" dirty="0"/>
          </a:p>
        </p:txBody>
      </p:sp>
    </p:spTree>
    <p:extLst>
      <p:ext uri="{BB962C8B-B14F-4D97-AF65-F5344CB8AC3E}">
        <p14:creationId xmlns:p14="http://schemas.microsoft.com/office/powerpoint/2010/main" val="651842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Mining Profitable?</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22</a:t>
            </a:fld>
            <a:endParaRPr lang="en-US"/>
          </a:p>
        </p:txBody>
      </p:sp>
      <p:sp>
        <p:nvSpPr>
          <p:cNvPr id="4" name="Rectangle 3"/>
          <p:cNvSpPr/>
          <p:nvPr/>
        </p:nvSpPr>
        <p:spPr>
          <a:xfrm>
            <a:off x="226794" y="1078856"/>
            <a:ext cx="3855476" cy="2677656"/>
          </a:xfrm>
          <a:prstGeom prst="rect">
            <a:avLst/>
          </a:prstGeom>
        </p:spPr>
        <p:txBody>
          <a:bodyPr wrap="square">
            <a:spAutoFit/>
          </a:bodyPr>
          <a:lstStyle/>
          <a:p>
            <a:r>
              <a:rPr lang="en-US" sz="2400" dirty="0" smtClean="0"/>
              <a:t>Joules per block = 212 MJ * 600s = </a:t>
            </a:r>
            <a:r>
              <a:rPr lang="en-US" sz="2400" b="1" dirty="0" smtClean="0"/>
              <a:t>127 421 MJ</a:t>
            </a:r>
            <a:endParaRPr lang="en-US" sz="2400" b="1" dirty="0"/>
          </a:p>
          <a:p>
            <a:endParaRPr lang="en-US" sz="2400" dirty="0" smtClean="0"/>
          </a:p>
          <a:p>
            <a:r>
              <a:rPr lang="en-US" sz="2400" dirty="0" smtClean="0"/>
              <a:t>KWh = 127 421 MJ/(60*60*1000)  = </a:t>
            </a:r>
            <a:r>
              <a:rPr lang="en-US" sz="2400" b="1" dirty="0" smtClean="0"/>
              <a:t>35395 KWh </a:t>
            </a:r>
            <a:r>
              <a:rPr lang="en-US" sz="2400" dirty="0" smtClean="0"/>
              <a:t>to find block</a:t>
            </a:r>
          </a:p>
          <a:p>
            <a:endParaRPr lang="en-US" sz="2400" dirty="0"/>
          </a:p>
        </p:txBody>
      </p:sp>
      <p:pic>
        <p:nvPicPr>
          <p:cNvPr id="5" name="Picture 4" descr="Screen Shot 2015-02-17 at 2.53.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043" y="43560"/>
            <a:ext cx="4562734" cy="4997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478458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Mining Profitable?</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23</a:t>
            </a:fld>
            <a:endParaRPr lang="en-US"/>
          </a:p>
        </p:txBody>
      </p:sp>
      <p:sp>
        <p:nvSpPr>
          <p:cNvPr id="4" name="Rectangle 3"/>
          <p:cNvSpPr/>
          <p:nvPr/>
        </p:nvSpPr>
        <p:spPr>
          <a:xfrm>
            <a:off x="457200" y="1078856"/>
            <a:ext cx="7854754" cy="1569660"/>
          </a:xfrm>
          <a:prstGeom prst="rect">
            <a:avLst/>
          </a:prstGeom>
        </p:spPr>
        <p:txBody>
          <a:bodyPr wrap="square">
            <a:spAutoFit/>
          </a:bodyPr>
          <a:lstStyle/>
          <a:p>
            <a:r>
              <a:rPr lang="en-US" sz="2400" dirty="0" smtClean="0"/>
              <a:t>Joules per block = 212 MJ * 600s = 127 421 MJ</a:t>
            </a:r>
            <a:endParaRPr lang="en-US" sz="2400" dirty="0"/>
          </a:p>
          <a:p>
            <a:r>
              <a:rPr lang="en-US" sz="2400" dirty="0" smtClean="0"/>
              <a:t>KWh = 127 421 MJ/(60*60*1000)  = 35395 KWh to find block</a:t>
            </a:r>
          </a:p>
          <a:p>
            <a:r>
              <a:rPr lang="en-US" sz="2400" dirty="0" smtClean="0"/>
              <a:t>Dollars of electricity per block = KWh * 0.08 = </a:t>
            </a:r>
            <a:r>
              <a:rPr lang="en-US" sz="2400" b="1" dirty="0" smtClean="0"/>
              <a:t>$2831</a:t>
            </a:r>
          </a:p>
          <a:p>
            <a:endParaRPr lang="en-US" sz="2400" dirty="0"/>
          </a:p>
        </p:txBody>
      </p:sp>
      <p:sp>
        <p:nvSpPr>
          <p:cNvPr id="6" name="TextBox 5"/>
          <p:cNvSpPr txBox="1"/>
          <p:nvPr/>
        </p:nvSpPr>
        <p:spPr>
          <a:xfrm>
            <a:off x="1167983" y="2811988"/>
            <a:ext cx="7009050" cy="1077218"/>
          </a:xfrm>
          <a:prstGeom prst="rect">
            <a:avLst/>
          </a:prstGeom>
          <a:noFill/>
        </p:spPr>
        <p:txBody>
          <a:bodyPr wrap="none" rtlCol="0">
            <a:spAutoFit/>
          </a:bodyPr>
          <a:lstStyle/>
          <a:p>
            <a:r>
              <a:rPr lang="en-US" sz="3200" dirty="0" smtClean="0"/>
              <a:t>1 BTC = $234.54 (9/23 1:15pm)</a:t>
            </a:r>
          </a:p>
          <a:p>
            <a:r>
              <a:rPr lang="en-US" sz="3200" dirty="0" smtClean="0"/>
              <a:t>Mining reward = 25 BTC + fees = </a:t>
            </a:r>
            <a:r>
              <a:rPr lang="en-US" sz="3200" b="1" dirty="0" smtClean="0"/>
              <a:t>$</a:t>
            </a:r>
            <a:r>
              <a:rPr lang="en-US" sz="3200" b="1" dirty="0"/>
              <a:t>5863.5</a:t>
            </a:r>
            <a:r>
              <a:rPr lang="en-US" sz="3200" b="1" dirty="0" smtClean="0"/>
              <a:t> </a:t>
            </a:r>
            <a:endParaRPr lang="en-US" sz="3200" b="1" dirty="0"/>
          </a:p>
        </p:txBody>
      </p:sp>
    </p:spTree>
    <p:extLst>
      <p:ext uri="{BB962C8B-B14F-4D97-AF65-F5344CB8AC3E}">
        <p14:creationId xmlns:p14="http://schemas.microsoft.com/office/powerpoint/2010/main" val="11430791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5D6FF9-F5B4-8C4F-9785-10F7626886B1}" type="slidenum">
              <a:rPr lang="en-US" smtClean="0"/>
              <a:t>24</a:t>
            </a:fld>
            <a:endParaRPr lang="en-US"/>
          </a:p>
        </p:txBody>
      </p:sp>
      <p:pic>
        <p:nvPicPr>
          <p:cNvPr id="3" name="Picture 2" descr="Screen Shot 2015-02-11 at 12.34.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03" y="130716"/>
            <a:ext cx="8177249" cy="49103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97956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567"/>
            <a:ext cx="8229600" cy="857250"/>
          </a:xfrm>
        </p:spPr>
        <p:txBody>
          <a:bodyPr/>
          <a:lstStyle/>
          <a:p>
            <a:r>
              <a:rPr lang="en-US" dirty="0" smtClean="0"/>
              <a:t>Checkup 2</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25</a:t>
            </a:fld>
            <a:endParaRPr lang="en-US"/>
          </a:p>
        </p:txBody>
      </p:sp>
    </p:spTree>
    <p:extLst>
      <p:ext uri="{BB962C8B-B14F-4D97-AF65-F5344CB8AC3E}">
        <p14:creationId xmlns:p14="http://schemas.microsoft.com/office/powerpoint/2010/main" val="18915620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E5D6FF9-F5B4-8C4F-9785-10F7626886B1}" type="slidenum">
              <a:rPr lang="en-US" smtClean="0"/>
              <a:t>2</a:t>
            </a:fld>
            <a:endParaRPr lang="en-US"/>
          </a:p>
        </p:txBody>
      </p:sp>
      <p:pic>
        <p:nvPicPr>
          <p:cNvPr id="4" name="Picture 3" descr="Screen Shot 2015-09-23 at 10.15.08 AM.png"/>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58755" y="103932"/>
            <a:ext cx="5715177" cy="33187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3469928" y="1033879"/>
            <a:ext cx="5534845" cy="4007227"/>
          </a:xfrm>
          <a:prstGeom prst="rect">
            <a:avLst/>
          </a:prstGeom>
        </p:spPr>
      </p:pic>
      <p:sp>
        <p:nvSpPr>
          <p:cNvPr id="6" name="TextBox 5"/>
          <p:cNvSpPr txBox="1"/>
          <p:nvPr/>
        </p:nvSpPr>
        <p:spPr>
          <a:xfrm>
            <a:off x="4818427" y="1007953"/>
            <a:ext cx="1776273" cy="707886"/>
          </a:xfrm>
          <a:prstGeom prst="rect">
            <a:avLst/>
          </a:prstGeom>
          <a:noFill/>
        </p:spPr>
        <p:txBody>
          <a:bodyPr wrap="none" rtlCol="0">
            <a:spAutoFit/>
          </a:bodyPr>
          <a:lstStyle/>
          <a:p>
            <a:pPr algn="ctr"/>
            <a:r>
              <a:rPr lang="en-US" sz="2000" b="1" dirty="0" smtClean="0"/>
              <a:t>Ken Thompson</a:t>
            </a:r>
          </a:p>
          <a:p>
            <a:pPr algn="ctr"/>
            <a:r>
              <a:rPr lang="en-US" sz="2000" dirty="0" smtClean="0"/>
              <a:t>(born 1943)</a:t>
            </a:r>
            <a:endParaRPr lang="en-US" sz="2000" dirty="0"/>
          </a:p>
        </p:txBody>
      </p:sp>
      <p:sp>
        <p:nvSpPr>
          <p:cNvPr id="7" name="TextBox 6"/>
          <p:cNvSpPr txBox="1"/>
          <p:nvPr/>
        </p:nvSpPr>
        <p:spPr>
          <a:xfrm>
            <a:off x="3657600" y="4552950"/>
            <a:ext cx="1521871" cy="369332"/>
          </a:xfrm>
          <a:prstGeom prst="rect">
            <a:avLst/>
          </a:prstGeom>
          <a:noFill/>
        </p:spPr>
        <p:txBody>
          <a:bodyPr wrap="none" rtlCol="0">
            <a:spAutoFit/>
          </a:bodyPr>
          <a:lstStyle/>
          <a:p>
            <a:r>
              <a:rPr lang="en-US" dirty="0" smtClean="0">
                <a:solidFill>
                  <a:schemeClr val="bg1"/>
                </a:solidFill>
              </a:rPr>
              <a:t>Dennis Ritchie</a:t>
            </a:r>
            <a:endParaRPr lang="en-US" dirty="0">
              <a:solidFill>
                <a:schemeClr val="bg1"/>
              </a:solidFill>
            </a:endParaRPr>
          </a:p>
        </p:txBody>
      </p:sp>
      <p:sp>
        <p:nvSpPr>
          <p:cNvPr id="8" name="TextBox 7"/>
          <p:cNvSpPr txBox="1"/>
          <p:nvPr/>
        </p:nvSpPr>
        <p:spPr>
          <a:xfrm>
            <a:off x="453585" y="472966"/>
            <a:ext cx="704640" cy="400110"/>
          </a:xfrm>
          <a:prstGeom prst="rect">
            <a:avLst/>
          </a:prstGeom>
          <a:noFill/>
        </p:spPr>
        <p:txBody>
          <a:bodyPr wrap="none" rtlCol="0">
            <a:spAutoFit/>
          </a:bodyPr>
          <a:lstStyle/>
          <a:p>
            <a:r>
              <a:rPr lang="en-US" sz="2000" dirty="0" smtClean="0"/>
              <a:t>1983</a:t>
            </a:r>
            <a:endParaRPr lang="en-US" sz="2000" dirty="0"/>
          </a:p>
        </p:txBody>
      </p:sp>
    </p:spTree>
    <p:extLst>
      <p:ext uri="{BB962C8B-B14F-4D97-AF65-F5344CB8AC3E}">
        <p14:creationId xmlns:p14="http://schemas.microsoft.com/office/powerpoint/2010/main" val="40242144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5D6FF9-F5B4-8C4F-9785-10F7626886B1}" type="slidenum">
              <a:rPr lang="en-US" smtClean="0"/>
              <a:t>3</a:t>
            </a:fld>
            <a:endParaRPr lang="en-US"/>
          </a:p>
        </p:txBody>
      </p:sp>
      <p:pic>
        <p:nvPicPr>
          <p:cNvPr id="3" name="Picture 2" descr="Screen Shot 2015-09-23 at 11.00.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189" y="164114"/>
            <a:ext cx="3736639" cy="2885986"/>
          </a:xfrm>
          <a:prstGeom prst="rect">
            <a:avLst/>
          </a:prstGeom>
          <a:ln>
            <a:noFill/>
          </a:ln>
          <a:effectLst>
            <a:outerShdw blurRad="292100" dist="139700" dir="2700000" algn="tl" rotWithShape="0">
              <a:srgbClr val="333333">
                <a:alpha val="65000"/>
              </a:srgbClr>
            </a:outerShdw>
          </a:effectLst>
        </p:spPr>
      </p:pic>
      <p:pic>
        <p:nvPicPr>
          <p:cNvPr id="4" name="Picture 3" descr="Screen Shot 2015-09-23 at 11.01.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612" y="2040913"/>
            <a:ext cx="4991434" cy="3000194"/>
          </a:xfrm>
          <a:prstGeom prst="rect">
            <a:avLst/>
          </a:prstGeom>
          <a:ln>
            <a:noFill/>
          </a:ln>
          <a:effectLst>
            <a:outerShdw blurRad="292100" dist="139700" dir="2700000" algn="tl" rotWithShape="0">
              <a:srgbClr val="333333">
                <a:alpha val="65000"/>
              </a:srgbClr>
            </a:outerShdw>
          </a:effectLst>
        </p:spPr>
      </p:pic>
      <p:pic>
        <p:nvPicPr>
          <p:cNvPr id="5" name="Picture 4" descr="Screen Shot 2015-09-23 at 11.02.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2485" y="164114"/>
            <a:ext cx="4721429" cy="3170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2954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02505" y="806761"/>
            <a:ext cx="1727125" cy="2359253"/>
          </a:xfrm>
          <a:prstGeom prst="rect">
            <a:avLst/>
          </a:prstGeom>
          <a:ln>
            <a:noFill/>
          </a:ln>
          <a:effectLst>
            <a:outerShdw blurRad="292100" dist="139700" dir="2700000" algn="tl" rotWithShape="0">
              <a:srgbClr val="333333">
                <a:alpha val="65000"/>
              </a:srgbClr>
            </a:outerShdw>
          </a:effectLst>
        </p:spPr>
      </p:pic>
      <p:sp>
        <p:nvSpPr>
          <p:cNvPr id="6" name="Snip Diagonal Corner Rectangle 5"/>
          <p:cNvSpPr/>
          <p:nvPr/>
        </p:nvSpPr>
        <p:spPr>
          <a:xfrm>
            <a:off x="5769052" y="1606111"/>
            <a:ext cx="3220457" cy="1031818"/>
          </a:xfrm>
          <a:prstGeom prst="snip2Diag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Malicious </a:t>
            </a:r>
            <a:r>
              <a:rPr lang="en-US" dirty="0" err="1" smtClean="0"/>
              <a:t>Xcode</a:t>
            </a:r>
            <a:r>
              <a:rPr lang="en-US" dirty="0" smtClean="0"/>
              <a:t> Compiler</a:t>
            </a:r>
            <a:endParaRPr lang="en-US" dirty="0"/>
          </a:p>
        </p:txBody>
      </p:sp>
      <p:sp>
        <p:nvSpPr>
          <p:cNvPr id="7" name="Rectangle 6"/>
          <p:cNvSpPr/>
          <p:nvPr/>
        </p:nvSpPr>
        <p:spPr>
          <a:xfrm>
            <a:off x="5769052" y="133350"/>
            <a:ext cx="3220457" cy="1065834"/>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Benign Developer</a:t>
            </a:r>
            <a:endParaRPr lang="en-US" sz="2400" dirty="0"/>
          </a:p>
        </p:txBody>
      </p:sp>
      <p:sp>
        <p:nvSpPr>
          <p:cNvPr id="8" name="Down Arrow 7"/>
          <p:cNvSpPr/>
          <p:nvPr/>
        </p:nvSpPr>
        <p:spPr>
          <a:xfrm>
            <a:off x="7175167" y="1199184"/>
            <a:ext cx="408226" cy="4069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7175167" y="2637929"/>
            <a:ext cx="408226" cy="4069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nip and Round Single Corner Rectangle 9"/>
          <p:cNvSpPr/>
          <p:nvPr/>
        </p:nvSpPr>
        <p:spPr>
          <a:xfrm>
            <a:off x="5819702" y="3044856"/>
            <a:ext cx="3119156" cy="1077173"/>
          </a:xfrm>
          <a:prstGeom prst="snip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(Infected) App</a:t>
            </a:r>
            <a:endParaRPr lang="en-US" dirty="0"/>
          </a:p>
        </p:txBody>
      </p:sp>
      <p:pic>
        <p:nvPicPr>
          <p:cNvPr id="11" name="Picture 10"/>
          <p:cNvPicPr>
            <a:picLocks noChangeAspect="1"/>
          </p:cNvPicPr>
          <p:nvPr/>
        </p:nvPicPr>
        <p:blipFill rotWithShape="1">
          <a:blip r:embed="rId3"/>
          <a:srcRect l="5069" r="16502"/>
          <a:stretch/>
        </p:blipFill>
        <p:spPr>
          <a:xfrm>
            <a:off x="45360" y="2407494"/>
            <a:ext cx="3447249" cy="2444930"/>
          </a:xfrm>
          <a:prstGeom prst="rect">
            <a:avLst/>
          </a:prstGeom>
        </p:spPr>
      </p:pic>
      <p:sp>
        <p:nvSpPr>
          <p:cNvPr id="12" name="TextBox 11"/>
          <p:cNvSpPr txBox="1"/>
          <p:nvPr/>
        </p:nvSpPr>
        <p:spPr>
          <a:xfrm>
            <a:off x="5029200" y="4324350"/>
            <a:ext cx="3965223" cy="369332"/>
          </a:xfrm>
          <a:prstGeom prst="rect">
            <a:avLst/>
          </a:prstGeom>
          <a:noFill/>
        </p:spPr>
        <p:txBody>
          <a:bodyPr wrap="none" rtlCol="0">
            <a:spAutoFit/>
          </a:bodyPr>
          <a:lstStyle/>
          <a:p>
            <a:r>
              <a:rPr lang="en-US" dirty="0" smtClean="0"/>
              <a:t>Thousands of infected apps in App Store</a:t>
            </a:r>
            <a:endParaRPr lang="en-US" dirty="0"/>
          </a:p>
        </p:txBody>
      </p:sp>
    </p:spTree>
    <p:extLst>
      <p:ext uri="{BB962C8B-B14F-4D97-AF65-F5344CB8AC3E}">
        <p14:creationId xmlns:p14="http://schemas.microsoft.com/office/powerpoint/2010/main" val="36583105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Costs and benefits of mining</a:t>
            </a:r>
          </a:p>
          <a:p>
            <a:r>
              <a:rPr lang="en-US" dirty="0" smtClean="0"/>
              <a:t>Checkup 2</a:t>
            </a:r>
            <a:endParaRPr lang="en-US" dirty="0"/>
          </a:p>
        </p:txBody>
      </p:sp>
      <p:sp>
        <p:nvSpPr>
          <p:cNvPr id="4" name="Slide Number Placeholder 3"/>
          <p:cNvSpPr>
            <a:spLocks noGrp="1"/>
          </p:cNvSpPr>
          <p:nvPr>
            <p:ph type="sldNum" sz="quarter" idx="12"/>
          </p:nvPr>
        </p:nvSpPr>
        <p:spPr/>
        <p:txBody>
          <a:bodyPr/>
          <a:lstStyle/>
          <a:p>
            <a:fld id="{FE5D6FF9-F5B4-8C4F-9785-10F7626886B1}" type="slidenum">
              <a:rPr lang="en-US" smtClean="0"/>
              <a:t>5</a:t>
            </a:fld>
            <a:endParaRPr lang="en-US"/>
          </a:p>
        </p:txBody>
      </p:sp>
      <p:sp>
        <p:nvSpPr>
          <p:cNvPr id="5" name="Octagon 4"/>
          <p:cNvSpPr/>
          <p:nvPr/>
        </p:nvSpPr>
        <p:spPr>
          <a:xfrm>
            <a:off x="5618790" y="2068662"/>
            <a:ext cx="2778211" cy="2698601"/>
          </a:xfrm>
          <a:prstGeom prst="oct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Stop to Start Checkup by 2:40</a:t>
            </a:r>
            <a:endParaRPr lang="en-US" sz="3200" b="1"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465840" y="541080"/>
              <a:ext cx="8542440" cy="4075920"/>
            </p14:xfrm>
          </p:contentPart>
        </mc:Choice>
        <mc:Fallback xmlns="">
          <p:pic>
            <p:nvPicPr>
              <p:cNvPr id="6" name="Ink 5"/>
              <p:cNvPicPr/>
              <p:nvPr/>
            </p:nvPicPr>
            <p:blipFill>
              <a:blip r:embed="rId3"/>
              <a:stretch>
                <a:fillRect/>
              </a:stretch>
            </p:blipFill>
            <p:spPr>
              <a:xfrm>
                <a:off x="457560" y="536400"/>
                <a:ext cx="8557200" cy="4089240"/>
              </a:xfrm>
              <a:prstGeom prst="rect">
                <a:avLst/>
              </a:prstGeom>
            </p:spPr>
          </p:pic>
        </mc:Fallback>
      </mc:AlternateContent>
    </p:spTree>
    <p:extLst>
      <p:ext uri="{BB962C8B-B14F-4D97-AF65-F5344CB8AC3E}">
        <p14:creationId xmlns:p14="http://schemas.microsoft.com/office/powerpoint/2010/main" val="1287100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Mining and Mining</a:t>
            </a:r>
            <a:endParaRPr lang="en-US" dirty="0"/>
          </a:p>
        </p:txBody>
      </p:sp>
      <p:sp>
        <p:nvSpPr>
          <p:cNvPr id="4" name="Slide Number Placeholder 3"/>
          <p:cNvSpPr>
            <a:spLocks noGrp="1"/>
          </p:cNvSpPr>
          <p:nvPr>
            <p:ph type="sldNum" sz="quarter" idx="12"/>
          </p:nvPr>
        </p:nvSpPr>
        <p:spPr/>
        <p:txBody>
          <a:bodyPr/>
          <a:lstStyle/>
          <a:p>
            <a:fld id="{FE5D6FF9-F5B4-8C4F-9785-10F7626886B1}" type="slidenum">
              <a:rPr lang="en-US" smtClean="0"/>
              <a:t>6</a:t>
            </a:fld>
            <a:endParaRPr lang="en-US"/>
          </a:p>
        </p:txBody>
      </p:sp>
      <p:pic>
        <p:nvPicPr>
          <p:cNvPr id="5" name="Picture 4"/>
          <p:cNvPicPr>
            <a:picLocks noChangeAspect="1"/>
          </p:cNvPicPr>
          <p:nvPr/>
        </p:nvPicPr>
        <p:blipFill rotWithShape="1">
          <a:blip r:embed="rId2"/>
          <a:srcRect b="17033"/>
          <a:stretch/>
        </p:blipFill>
        <p:spPr>
          <a:xfrm>
            <a:off x="0" y="-1"/>
            <a:ext cx="9206229" cy="5143501"/>
          </a:xfrm>
          <a:prstGeom prst="rect">
            <a:avLst/>
          </a:prstGeom>
        </p:spPr>
      </p:pic>
      <p:sp>
        <p:nvSpPr>
          <p:cNvPr id="6" name="TextBox 5"/>
          <p:cNvSpPr txBox="1"/>
          <p:nvPr/>
        </p:nvSpPr>
        <p:spPr>
          <a:xfrm>
            <a:off x="4048251" y="3181350"/>
            <a:ext cx="4980979" cy="1200329"/>
          </a:xfrm>
          <a:prstGeom prst="rect">
            <a:avLst/>
          </a:prstGeom>
          <a:noFill/>
        </p:spPr>
        <p:txBody>
          <a:bodyPr wrap="square" rtlCol="0">
            <a:spAutoFit/>
          </a:bodyPr>
          <a:lstStyle/>
          <a:p>
            <a:r>
              <a:rPr lang="en-US" sz="3600" i="1" dirty="0" smtClean="0">
                <a:solidFill>
                  <a:srgbClr val="FFFF00"/>
                </a:solidFill>
              </a:rPr>
              <a:t>How much coal is mined to mine a </a:t>
            </a:r>
            <a:r>
              <a:rPr lang="en-US" sz="3600" i="1" dirty="0" err="1" smtClean="0">
                <a:solidFill>
                  <a:srgbClr val="FFFF00"/>
                </a:solidFill>
              </a:rPr>
              <a:t>bitcoin</a:t>
            </a:r>
            <a:r>
              <a:rPr lang="en-US" sz="3600" i="1" dirty="0" smtClean="0">
                <a:solidFill>
                  <a:srgbClr val="FFFF00"/>
                </a:solidFill>
              </a:rPr>
              <a:t>?</a:t>
            </a:r>
            <a:endParaRPr lang="en-US" sz="3600" i="1" dirty="0">
              <a:solidFill>
                <a:srgbClr val="FFFF00"/>
              </a:solidFill>
            </a:endParaRPr>
          </a:p>
        </p:txBody>
      </p:sp>
    </p:spTree>
    <p:extLst>
      <p:ext uri="{BB962C8B-B14F-4D97-AF65-F5344CB8AC3E}">
        <p14:creationId xmlns:p14="http://schemas.microsoft.com/office/powerpoint/2010/main" val="41488042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dirty="0" err="1" smtClean="0"/>
              <a:t>Bitcoin</a:t>
            </a:r>
            <a:r>
              <a:rPr lang="en-US" dirty="0" smtClean="0"/>
              <a:t> Mining</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7</a:t>
            </a:fld>
            <a:endParaRPr lang="en-US"/>
          </a:p>
        </p:txBody>
      </p:sp>
      <p:sp>
        <p:nvSpPr>
          <p:cNvPr id="5" name="Rectangle 4"/>
          <p:cNvSpPr/>
          <p:nvPr/>
        </p:nvSpPr>
        <p:spPr>
          <a:xfrm>
            <a:off x="282222" y="4327622"/>
            <a:ext cx="4111037" cy="646331"/>
          </a:xfrm>
          <a:prstGeom prst="rect">
            <a:avLst/>
          </a:prstGeom>
        </p:spPr>
        <p:txBody>
          <a:bodyPr wrap="square">
            <a:spAutoFit/>
          </a:bodyPr>
          <a:lstStyle/>
          <a:p>
            <a:r>
              <a:rPr lang="en-US" dirty="0">
                <a:solidFill>
                  <a:schemeClr val="bg1">
                    <a:lumMod val="75000"/>
                  </a:schemeClr>
                </a:solidFill>
              </a:rPr>
              <a:t>http://</a:t>
            </a:r>
            <a:r>
              <a:rPr lang="en-US" dirty="0" err="1">
                <a:solidFill>
                  <a:schemeClr val="bg1">
                    <a:lumMod val="75000"/>
                  </a:schemeClr>
                </a:solidFill>
              </a:rPr>
              <a:t>www.thecoinsman.com</a:t>
            </a:r>
            <a:r>
              <a:rPr lang="en-US" dirty="0">
                <a:solidFill>
                  <a:schemeClr val="bg1">
                    <a:lumMod val="75000"/>
                  </a:schemeClr>
                </a:solidFill>
              </a:rPr>
              <a:t>/2014/08/</a:t>
            </a:r>
            <a:r>
              <a:rPr lang="en-US" dirty="0" err="1">
                <a:solidFill>
                  <a:schemeClr val="bg1">
                    <a:lumMod val="75000"/>
                  </a:schemeClr>
                </a:solidFill>
              </a:rPr>
              <a:t>bitcoin</a:t>
            </a:r>
            <a:r>
              <a:rPr lang="en-US" dirty="0">
                <a:solidFill>
                  <a:schemeClr val="bg1">
                    <a:lumMod val="75000"/>
                  </a:schemeClr>
                </a:solidFill>
              </a:rPr>
              <a:t>/inside-</a:t>
            </a:r>
            <a:r>
              <a:rPr lang="en-US" dirty="0" err="1">
                <a:solidFill>
                  <a:schemeClr val="bg1">
                    <a:lumMod val="75000"/>
                  </a:schemeClr>
                </a:solidFill>
              </a:rPr>
              <a:t>chinese</a:t>
            </a:r>
            <a:r>
              <a:rPr lang="en-US" dirty="0">
                <a:solidFill>
                  <a:schemeClr val="bg1">
                    <a:lumMod val="75000"/>
                  </a:schemeClr>
                </a:solidFill>
              </a:rPr>
              <a:t>-</a:t>
            </a:r>
            <a:r>
              <a:rPr lang="en-US" dirty="0" err="1">
                <a:solidFill>
                  <a:schemeClr val="bg1">
                    <a:lumMod val="75000"/>
                  </a:schemeClr>
                </a:solidFill>
              </a:rPr>
              <a:t>bitcoin</a:t>
            </a:r>
            <a:r>
              <a:rPr lang="en-US" dirty="0">
                <a:solidFill>
                  <a:schemeClr val="bg1">
                    <a:lumMod val="75000"/>
                  </a:schemeClr>
                </a:solidFill>
              </a:rPr>
              <a:t>-mine/</a:t>
            </a:r>
          </a:p>
        </p:txBody>
      </p:sp>
      <p:sp>
        <p:nvSpPr>
          <p:cNvPr id="6" name="Rectangle 5"/>
          <p:cNvSpPr/>
          <p:nvPr/>
        </p:nvSpPr>
        <p:spPr>
          <a:xfrm>
            <a:off x="381000" y="1276350"/>
            <a:ext cx="4572000" cy="2862322"/>
          </a:xfrm>
          <a:prstGeom prst="rect">
            <a:avLst/>
          </a:prstGeom>
          <a:solidFill>
            <a:schemeClr val="tx1">
              <a:alpha val="53000"/>
            </a:schemeClr>
          </a:solidFill>
        </p:spPr>
        <p:txBody>
          <a:bodyPr>
            <a:spAutoFit/>
          </a:bodyPr>
          <a:lstStyle/>
          <a:p>
            <a:r>
              <a:rPr lang="en-US" sz="2000" i="1" dirty="0">
                <a:solidFill>
                  <a:srgbClr val="BFBFBF"/>
                </a:solidFill>
              </a:rPr>
              <a:t>The first thing you notice as you approach the warehouse is the noise. It begins as soon as you step out of the car, at which point it sounds like massive swarm of angry bees droning away somewhere off in the distance. It becomes louder and louder the closer you get to the building, and as you step through the doors it becomes a deafening and steady </a:t>
            </a:r>
            <a:r>
              <a:rPr lang="en-US" sz="2000" i="1" dirty="0" smtClean="0">
                <a:solidFill>
                  <a:srgbClr val="BFBFBF"/>
                </a:solidFill>
              </a:rPr>
              <a:t>roar…</a:t>
            </a:r>
            <a:endParaRPr lang="en-US" sz="2000" i="1" dirty="0">
              <a:solidFill>
                <a:srgbClr val="BFBFBF"/>
              </a:solidFill>
            </a:endParaRPr>
          </a:p>
        </p:txBody>
      </p:sp>
    </p:spTree>
    <p:extLst>
      <p:ext uri="{BB962C8B-B14F-4D97-AF65-F5344CB8AC3E}">
        <p14:creationId xmlns:p14="http://schemas.microsoft.com/office/powerpoint/2010/main" val="5048912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5D6FF9-F5B4-8C4F-9785-10F7626886B1}" type="slidenum">
              <a:rPr lang="en-US" smtClean="0"/>
              <a:t>8</a:t>
            </a:fld>
            <a:endParaRPr lang="en-US"/>
          </a:p>
        </p:txBody>
      </p:sp>
      <p:pic>
        <p:nvPicPr>
          <p:cNvPr id="3" name="Picture 2" descr="bitcoin-mining-fire.jpg"/>
          <p:cNvPicPr>
            <a:picLocks noChangeAspect="1"/>
          </p:cNvPicPr>
          <p:nvPr/>
        </p:nvPicPr>
        <p:blipFill rotWithShape="1">
          <a:blip r:embed="rId2">
            <a:extLst>
              <a:ext uri="{28A0092B-C50C-407E-A947-70E740481C1C}">
                <a14:useLocalDpi xmlns:a14="http://schemas.microsoft.com/office/drawing/2010/main" val="0"/>
              </a:ext>
            </a:extLst>
          </a:blip>
          <a:srcRect r="3774" b="3774"/>
          <a:stretch/>
        </p:blipFill>
        <p:spPr>
          <a:xfrm>
            <a:off x="11340" y="11338"/>
            <a:ext cx="9144000" cy="5143501"/>
          </a:xfrm>
          <a:prstGeom prst="rect">
            <a:avLst/>
          </a:prstGeom>
        </p:spPr>
      </p:pic>
      <p:sp>
        <p:nvSpPr>
          <p:cNvPr id="4" name="TextBox 3"/>
          <p:cNvSpPr txBox="1"/>
          <p:nvPr/>
        </p:nvSpPr>
        <p:spPr>
          <a:xfrm>
            <a:off x="298950" y="4352992"/>
            <a:ext cx="3994102" cy="584776"/>
          </a:xfrm>
          <a:prstGeom prst="rect">
            <a:avLst/>
          </a:prstGeom>
          <a:solidFill>
            <a:schemeClr val="bg1">
              <a:alpha val="45000"/>
            </a:schemeClr>
          </a:solidFill>
        </p:spPr>
        <p:txBody>
          <a:bodyPr wrap="none" rtlCol="0">
            <a:spAutoFit/>
          </a:bodyPr>
          <a:lstStyle/>
          <a:p>
            <a:r>
              <a:rPr lang="en-US" sz="1600" dirty="0" smtClean="0">
                <a:solidFill>
                  <a:schemeClr val="accent5">
                    <a:lumMod val="20000"/>
                    <a:lumOff val="80000"/>
                  </a:schemeClr>
                </a:solidFill>
              </a:rPr>
              <a:t>Fire at mining facility in Thailand, 14 Oct 2014</a:t>
            </a:r>
          </a:p>
          <a:p>
            <a:r>
              <a:rPr lang="en-US" sz="1600" dirty="0" smtClean="0">
                <a:solidFill>
                  <a:schemeClr val="accent5">
                    <a:lumMod val="20000"/>
                    <a:lumOff val="80000"/>
                  </a:schemeClr>
                </a:solidFill>
              </a:rPr>
              <a:t>Photo credit</a:t>
            </a:r>
            <a:r>
              <a:rPr lang="en-US" sz="1600" dirty="0" smtClean="0">
                <a:solidFill>
                  <a:schemeClr val="accent1">
                    <a:lumMod val="20000"/>
                    <a:lumOff val="80000"/>
                  </a:schemeClr>
                </a:solidFill>
              </a:rPr>
              <a:t>: </a:t>
            </a:r>
            <a:r>
              <a:rPr lang="en-US" sz="1600" dirty="0" err="1" smtClean="0">
                <a:solidFill>
                  <a:schemeClr val="accent1">
                    <a:lumMod val="20000"/>
                    <a:lumOff val="80000"/>
                  </a:schemeClr>
                </a:solidFill>
                <a:hlinkClick r:id="rId3"/>
              </a:rPr>
              <a:t>www.thairath.co.th</a:t>
            </a:r>
            <a:endParaRPr lang="en-US" sz="1600" dirty="0">
              <a:solidFill>
                <a:schemeClr val="accent1">
                  <a:lumMod val="20000"/>
                  <a:lumOff val="80000"/>
                </a:schemeClr>
              </a:solidFill>
            </a:endParaRPr>
          </a:p>
        </p:txBody>
      </p:sp>
    </p:spTree>
    <p:extLst>
      <p:ext uri="{BB962C8B-B14F-4D97-AF65-F5344CB8AC3E}">
        <p14:creationId xmlns:p14="http://schemas.microsoft.com/office/powerpoint/2010/main" val="131885568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80"/>
      </a:hlink>
      <a:folHlink>
        <a:srgbClr val="0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19627</TotalTime>
  <Words>649</Words>
  <Application>Microsoft Macintosh PowerPoint</Application>
  <PresentationFormat>On-screen Show (16:9)</PresentationFormat>
  <Paragraphs>105</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How Paranoid Should We Be?</vt:lpstr>
      <vt:lpstr>PowerPoint Presentation</vt:lpstr>
      <vt:lpstr>PowerPoint Presentation</vt:lpstr>
      <vt:lpstr>PowerPoint Presentation</vt:lpstr>
      <vt:lpstr>Plan for Today</vt:lpstr>
      <vt:lpstr>Mining and Mining</vt:lpstr>
      <vt:lpstr>Bitcoin Mining</vt:lpstr>
      <vt:lpstr>PowerPoint Presentation</vt:lpstr>
      <vt:lpstr>PowerPoint Presentation</vt:lpstr>
      <vt:lpstr>PowerPoint Presentation</vt:lpstr>
      <vt:lpstr>PowerPoint Presentation</vt:lpstr>
      <vt:lpstr>PowerPoint Presentation</vt:lpstr>
      <vt:lpstr>PowerPoint Presentation</vt:lpstr>
      <vt:lpstr>Total Network Hashing Power</vt:lpstr>
      <vt:lpstr>PowerPoint Presentation</vt:lpstr>
      <vt:lpstr>PowerPoint Presentation</vt:lpstr>
      <vt:lpstr>Estimating Energy Use</vt:lpstr>
      <vt:lpstr>Estimating Energy Use</vt:lpstr>
      <vt:lpstr>PowerPoint Presentation</vt:lpstr>
      <vt:lpstr>PowerPoint Presentation</vt:lpstr>
      <vt:lpstr>Is Mining Profitable?</vt:lpstr>
      <vt:lpstr>Is Mining Profitable?</vt:lpstr>
      <vt:lpstr>Is Mining Profitable?</vt:lpstr>
      <vt:lpstr>PowerPoint Presentation</vt:lpstr>
      <vt:lpstr>Checkup 2</vt:lpstr>
    </vt:vector>
  </TitlesOfParts>
  <Company>Udacity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Evans</dc:creator>
  <cp:lastModifiedBy>David Evans</cp:lastModifiedBy>
  <cp:revision>110</cp:revision>
  <cp:lastPrinted>2015-09-21T17:36:55Z</cp:lastPrinted>
  <dcterms:created xsi:type="dcterms:W3CDTF">2015-01-10T23:57:16Z</dcterms:created>
  <dcterms:modified xsi:type="dcterms:W3CDTF">2015-09-23T22:24:19Z</dcterms:modified>
</cp:coreProperties>
</file>