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2" r:id="rId2"/>
    <p:sldId id="394" r:id="rId3"/>
    <p:sldId id="323" r:id="rId4"/>
    <p:sldId id="326" r:id="rId5"/>
    <p:sldId id="327" r:id="rId6"/>
    <p:sldId id="328" r:id="rId7"/>
    <p:sldId id="393" r:id="rId8"/>
    <p:sldId id="329" r:id="rId9"/>
    <p:sldId id="330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80" r:id="rId28"/>
    <p:sldId id="354" r:id="rId29"/>
    <p:sldId id="358" r:id="rId30"/>
    <p:sldId id="383" r:id="rId31"/>
    <p:sldId id="356" r:id="rId32"/>
    <p:sldId id="382" r:id="rId33"/>
    <p:sldId id="357" r:id="rId34"/>
    <p:sldId id="360" r:id="rId35"/>
    <p:sldId id="361" r:id="rId36"/>
    <p:sldId id="362" r:id="rId37"/>
    <p:sldId id="384" r:id="rId38"/>
    <p:sldId id="363" r:id="rId39"/>
    <p:sldId id="364" r:id="rId40"/>
    <p:sldId id="365" r:id="rId41"/>
    <p:sldId id="366" r:id="rId42"/>
    <p:sldId id="367" r:id="rId43"/>
    <p:sldId id="368" r:id="rId44"/>
    <p:sldId id="385" r:id="rId45"/>
    <p:sldId id="386" r:id="rId46"/>
    <p:sldId id="375" r:id="rId47"/>
    <p:sldId id="376" r:id="rId48"/>
    <p:sldId id="377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368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25:12.70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12893 12610 21 0,'5'-11'10'0,"-10"6"-8"0,5 5 10 0,-2 0-12 16,-1 0 1-16,-5 2-1 15,0 1 0-15,-3-1 0 16,-2 0 0-16,-5 1 0 16,-6-3 1-16,-3 0-1 15,6 0 0-15,-13-5 1 16,-11-4 0-16,-5-1-1 15,-6-2 1-15,-10 3 0 16,0-3 1-16,0-2 1 16,-6 7 0-16,1 2 0 15,-1 5 1-15,1 5-1 16,5 2 1-16,2 2-1 16,-5 3 1-16,1 2-2 15,-4 3 1-15,-5 2-2 16,6-5 0-16,-8 0 0 15,-6 0 0-15,-8 0-1 16,1-2 1-16,-17-5-1 16,-5-5 1-16,-2-4-1 15,-8-5 1-15,-3 0-1 0,2-3 1 16,-2 3-1-16,3 0 1 16,0 5 0-16,5 2 1 15,0 2 0-15,2 10 1 16,1 2-2-16,-3 3 1 15,0 1 0-15,-8 1 0 16,2 5-2-16,1-8 1 16,-8 3-1-16,-3-5 0 15,-3 0 0-15,-7-4 1 0,2-6-1 16,-6-1 1-16,1-8-1 16,5-2 1-16,-5-5-1 15,11 0 1-15,2-2 0 16,-3 3 1-16,9 1-1 15,2 3 1-15,0 7 0 16,2 5 0-16,3-3-1 16,-2 8 1-16,8-1-1 15,-1-2 0-15,6 0-1 16,5 0 0-16,6-2-2 16,-3-3 1-16,5 3-1 15,2-10 0-15,4 3 0 16,2-5 0-16,5 0-3 15,14-3 0-15,15 1-7 16,22 7 0-16,13 2-2 16,18 2 0-16</inkml:trace>
  <inkml:trace contextRef="#ctx0" brushRef="#br0" timeOffset="58536.7052">14433 11296 13 0,'-3'-7'6'0,"3"-3"4"0,0 5 7 15,3-2-15-15,0 0 1 16,-1 3 2-16,4-3 1 16,2 7-7-16,2-5 1 0,3 3 3 15,3 2 0-15,8 2-1 16,3 3 0-16,2 2-1 15,0 0 0-15,2 0-1 16,7 0 1-16,1-2 0 16,4-3 1-16,-1 0-1 15,3-2 1-15,0 3-1 16,-3-3 0-16,-2 2 0 16,-8-2 0-16,-3 2-1 15,-3-2 1-15,-7 0-1 16,-3-2 1-16,-9-3-1 15,-4-4 0-15,-3-1 0 16,-8-1 0-16,-5-3 0 16,-8-5 1-16,-6-2-2 15,1-1 1-15,-1 1 0 16,-2 0 0-16,6 2 0 16,-1 0 0-16,3 5-1 15,2 5 1-15,3 0 0 0,6-1 0 16,2 8 0-16,0-3 0 15,8 7 0-15,5 1 0 16,3 9 0-16,8-1 0 16,2 6 1-16,6 4 0 15,3 2 0-15,2-1 0 16,2 3 0-16,-4 1 1 16,-6 0-1-16,-2-2 1 15,-6-1-1-15,-3-2 1 16,-2 3-1-16,-8-5 1 0,-8 0 0 15,-7 2 0-15,-9 0 0 16,-3 0 0-16,1 0-1 16,-6 0 0-16,3 1-8 15,5 3 1-15,3 4-8 16,8-8 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2:01.92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1474 10839 17 0,'-6'-2'8'0,"12"-3"0"0,-6 5 9 16,8 0-16-16,-3-2 0 16,3-3 1-16,0 1 1 15,2-1-4-15,9 0 1 16,-1 0 1-16,9 1 0 16,-1-1-1-16,9 0 1 0,2 3-1 15,8-3 0-15,0-2 2 16,5-2 0-16,11-3 1 15,0 0 0-15,0 1 0 16,5-6 0-16,0 5 0 16,11-4 0-16,-6 2-2 15,6 2 1-15,5 3-2 16,-8-3 0-16,16 0 0 16,0-2 0-16,5 2 0 15,6 3 0-15,4-1 0 16,4 1 0-16,-6 7 0 15,6 2 0-15,-4 2-1 16,4 5 1-16,-9 5-1 16,9 2 1-16,-9 5 0 15,4 4 0-15,-9 3 0 16,3 7 0-16,-3 0 0 16,-5 7 0-16,-13 5 0 15,-1 4 0-15,-15 7 0 16,-8 6 0-16,-10-1-1 0,-9 2 1 15,-10 8-1-15,-11 2 1 16,-10 2 0-16,-11-2 0 16,-16-5 0-16,-5 0 0 15,-16 1 0-15,-8 3 1 16,-11-8 0-16,-12-1 0 16,-9-1-1-16,-8-11 1 15,-12 3-1-15,-14-2 1 16,-1-2 0-16,-14-6 0 0,-12-1-1 15,-10-6 1-15,-8-2 0 16,5-6 0-16,-5-6-1 16,0-6 1-16,8-10-1 15,-5-7 1-15,15-7 0 16,-2-12 0-16,0-7 0 16,13-2 1-16,-8-10-1 15,3 0 1-15,5-9-1 16,13-9 1-16,3-10 0 15,10-4 0-15,4 6-1 16,20-9 0-16,11-2 0 16,16-5 0-16,13-2 0 15,13 11 0-15,19-4-1 16,13 0 1-16,29-5-1 16,16 4 0-16,21 3-3 15,32 10 0-15,21 4-4 16,8 7 0-16,18 12-7 15,11 15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3:29.34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8374 5308 34 0,'0'0'17'0,"40"-50"-20"15,-27 32 17 1,3-4-13-16,8-6 1 0,7-2-2 16,9-8 0-16,10 3 0 15,6-3 0-15,2 1 1 16,11-3 1-16,8 2-1 15,-1-9 0-15,4 5 1 16,-11 2 1-16,-6 2-2 16,-7 3 0-16,-6 2-1 0,-2 4 1 15,-3 6-1-15,-8 2 0 16,-6 2-1-16,-4 5 0 16,-3 7 0-16,-6 2 0 15,-5 7 1-15,-2 8 0 16,-6 9-1-16,-5 11 1 15,-5 13 0-15,-6 11 1 16,-5 2-1-16,-2 10 1 16,-3 9-1-16,0 3 0 0,5-3 0 15,0-2 1-15,5-5-1 16,6-7 1-16,2-9 0 16,6-2 0-16,2-18 1 15,3-8 1-15,3-10-1 16,5-14 1-16,2-12-1 15,1-7 1-15,-1-11-2 16,-5-12 1-16,1-17-2 16,-4-7 1-16,-2-2-2 15,-5-10 1-15,-3-2-2 16,-5 3 1-16,-6 4 0 16,0 9 0-16,-4 5 0 15,-7 3 1-15,1 9 1 16,-3 2 0-16,-2 10-1 15,-6 4 1-15,-10 10-3 16,-3 2 1-16,-11 5-8 16,-5 2 1-16,1 3-4 0,9-3 0 15</inkml:trace>
  <inkml:trace contextRef="#ctx0" brushRef="#br0" timeOffset="809.9616">10337 4003 35 0,'-10'25'17'0,"-14"55"-19"16,19-54 30-16,-1 24-28 16,6 18 0-16,8 9 0 15,0 10 0-15,5 17 0 16,6-1 0-16,2-1 0 16,0-8 1-16,0 0-1 15,-2-12 0-15,-6-11 0 16,0-15 1-16,-5-9 0 15,-2-12 0-15,-1-13 0 16,-2-13 1-16,-1-18-1 16,-4-15 1-16,-4-18-1 15,-4-17 1-15,-6-9-2 0,0-24 0 16,-3-4-1-16,1 1 0 16,2-6 0-16,3 7 1 15,2 7 0-15,1 5 1 16,4 9 1-16,6 10 0 15,3 4-1-15,8 5 1 16,7 7-2-16,9 11 1 16,7 10-2-16,14 10 1 15,12 7-1-15,15 9 0 0,9 9 0 16,19 10 1-16,11 4 0 16,-3 1 0-16,3 9 0 15,-5 4 1-15,-12 3-1 16,-12 10 1-16,-13 6-1 15,-12 1 1-15,-12-1-2 16,-14 8 1-16,-12 6-1 16,-15 3 1-16,-14 7 0 15,-12-5 0-15,-7 8-1 16,-11 11 1-16,-6-7 0 16,6-3 1-16,0-1 1 15,-5-3 0-15,-6 4 1 16,-5-8 0-16,-10-11 0 15,-9-8 0-15,-7-8 1 16,-11-16 0-16,-13-14-2 16,-8-12 1-16,0-12-1 15,-1-9 0-15,15-7-3 0,14-5 1 16,20-2-7-16,15 0 1 16,14 0-9-16,15 6 0 15,25-1-1-15,28-3 0 16</inkml:trace>
  <inkml:trace contextRef="#ctx0" brushRef="#br0" timeOffset="1486.1758">11401 4856 52 0,'8'-16'26'0,"5"18"-43"16,-8 5 54-16,11 12-38 16,11 7 1-16,12 12 0 15,14 9 0-15,13 18 0 16,14 4 1-16,12 4-1 15,6 4 0-15,19 8 0 16,2 7 0-16,0-8 1 16,8-1 0-16,-5-4 0 15,-6-6 1-15,-13 3-1 0,-10-10 1 16,-11-8 0-16,-11-4 0 16,-15-9-1-16,-11-10 0 15,-8-6 0-15,-11-11 0 16,-5-8 0-16,-7-10 0 15,-4-10 1-15,-4-11 0 16,-1-14 0-16,-5-7 0 16,-3-8-1-16,1-4 0 15,-4-7-1-15,1-7 1 0,2 2-1 16,1 7 0-16,2 10-1 16,2 9 0-16,6 7-1 15,0 16 1-15,5 13-1 16,6 15 0-16,5 15 0 15,5 17 0-15,3 1 0 16,-3 13 1-16,-3 6 0 16,-5 10 1-16,-5-7 0 15,-8 2 0-15,-8-9 0 16,-8-7 0-16,-10-8 0 16,-11-4 1-16,-11-9 0 15,-13-10 1-15,0-7-1 16,-8-11 0-16,-8-6-4 15,6-1 0-15,-1-3-9 16,4-5 0-16,7-9-3 16,16-3 0-16</inkml:trace>
  <inkml:trace contextRef="#ctx0" brushRef="#br0" timeOffset="1890.9651">13745 5884 55 0,'3'45'27'0,"-11"70"-40"0,8-77 56 0,2 9-43 15,4 14 0-15,-1 19 0 16,3 7 1-16,5-5-2 16,3 5 0-16,0 0 0 15,-3-7 1-15,6-2 0 16,-1-10 0-16,1-16-1 16,-3-8 1-16,-3-11 1 15,-3-9 0-15,1-8-1 16,-3-4 0-16,3-12-4 15,-1-9 1-15,3-10-3 16,3-14 0-16,3-9-4 16,2-6 1-16,5 4-3 15,1-6 1-15,-3-1 0 16,-1-6 1-16</inkml:trace>
  <inkml:trace contextRef="#ctx0" brushRef="#br0" timeOffset="2461.1891">13856 5910 53 0,'0'-7'26'0,"6"-5"-43"0,-4 7 60 0,9 1-43 16,7-3 0-16,11-3-2 15,8 1 0-15,14 2 1 16,7 2 1-16,5-2-1 16,14-2 0-16,3-1-1 15,2 1 1-15,0-1 1 16,0 8 0-16,-3 0 0 16,-8 2 0-16,-7 2-1 15,-6 3 1-15,-8-1-1 16,-7 1 0-16,-9 5 0 15,-5 6 1-15,-10 5-1 16,-9 3 0-16,-2 13 0 16,-2 8 0-16,1 7 1 15,4 2 0-15,2 7 1 16,3 12 0-16,8 7 0 16,8 5 1-16,5-6 0 0,2 4 1 15,1 4 0 1,-5-3 0-16,-6-4-1 0,-11-14 1 15,-15-7-1-15,-14-2 1 16,-21-10-1-16,-13-7 0 16,-23-10-1-16,-20-6 1 15,-7-10 0-15,-16-7 0 16,-3-2-1-16,0-5 0 16,1-5-2-16,2 0 0 15,10 3-5-15,8-3 0 0,14 0-8 16,16 1 0-16,15-1-2 15,21-7 0-15</inkml:trace>
  <inkml:trace contextRef="#ctx0" brushRef="#br0" timeOffset="3136.8835">15560 6420 25 0,'16'-11'12'0,"13"8"-14"0,-16 1 19 16,1-5-17-16,4 0 1 16,3-5-1-16,6-5 0 15,4-1-1-15,4-6 1 16,2 1 0-16,8-8 0 16,8-7 0-16,0-2 0 0,2-9 3 15,4 4 0-15,-1-2 0 16,-8-2 0-16,-2 9 0 15,-9 2 0-15,-2 3 0 16,-8 4 0-16,-7 8-3 16,-12 4 0-16,-2 3 0 15,-8 6 0-15,-5 13 0 16,-3 1 0-16,-3 15-1 16,-2 7 0-16,-3 9 1 15,-2 10 0-15,-3 7 0 16,2-3 0-16,0 0 0 15,4-4 1-15,-1-5 0 16,3-5 0-16,2-9 1 16,3-7 0-16,3-9 1 15,5-10 0-15,2-8 0 16,9-13 1-16,5-7-2 16,5-21 0-16,0-1 0 0,-2-4 1 15,-3-2-1 1,-9-1 0-16,-4-1-1 0,-11-11 1 15,-18 3 0-15,-22-2 0 16,-21 2-4-16,-26-2 1 16,-24 2-9-16,-16 3 0 15,-10 2-4-15,20 11 0 16</inkml:trace>
  <inkml:trace contextRef="#ctx0" brushRef="#br0" timeOffset="18556.1668">6260 6752 8 0,'-58'19'4'0,"37"9"6"15,15-19 5-15,-2 3-14 16,1 0 1-16,1 2 2 16,-2 0 0-16,3-2-4 15,2-3 0-15,3 1 2 0,8-6 1 16,3 1-2-16,5-5 1 16,8-2-3-16,13-1 1 15,10-4-2-15,19-4 1 16,11-8 1-16,18-5 0 15,16-2 0-15,16-4 1 16,11 2 2-16,10-5 1 16,14-7 0-16,12-3 1 15,14-1-1-15,8-13 0 0,13 5-1 16,13-6 1-16,11 8-2 16,18-2 0-16,17-2-2 15,7 0 1-15,21 3-1 16,11 1 1-16,10 3-1 15,14 0 1-15,-3 7-1 16,3 2 0-16,-6 8 0 16,-2 6 1-16,3 1 1 15,-11 2 0-15,-6 4 0 16,-7 3 1-16,-3 0 0 16,-6 16 0-16,-7 5 0 15,-13 0 0-15,-14 10-1 16,-10 9 0-16,-27 7-1 15,-10 11 1-15,-22 1-1 16,-15 12 0-16,-17-8-1 16,-1 10 0-16,-15 4-1 15,-1 5 1-15,-1 3-1 16,-5 7 1-16,10-8-1 0,4 1 0 16,-7 11 1-16,4 3 0 15,-8-5 1-15,-19-5 1 16,-6 0-1-16,-12 3 0 15,-16 2 0-15,-9 0 1 16,-7-10-1-16,-8 3 0 16,-8 2-1-16,-8-2 0 15,-5-7 0-15,-3 0 0 16,-3-12 0-16,0-2 0 0,3-14 0 16,-5-8 0-16,-3-4 0 15,-2-12 1-15,-3-9 0 16,-3-8 1-16,-3-8-1 15,-5-10 0-15,-5-10-1 16,-8-7 1-16,-2-9-1 16,-12-4 1-16,-7-11-2 15,-5-11 1-15,5-4 0 16,0-5 0-16,-3-1 0 16,3 1 0-16,2-3 0 15,3 10 0-15,-2 9-1 16,4 7 1-16,4 15-1 15,-1 11 1-15,3 9-1 16,3 15 1-16,2 11-1 16,3 19 0-16,6 15 0 15,2 13 1-15,5 5-1 16,0 10 1-16,-2 8 0 16,-1 8 0-16,-2-4 0 0,-3-1 0 15,1 0 0-15,-6-2 1 16,-6-5 0-16,-7-7 0 15,-11-9 2-15,-5-5 0 16,-8-7 0-16,-13-7 0 16,-6-14-1-16,-7-10 1 15,-11-9-3-15,-13-4 0 16,-1-8-8-16,-2-7 0 0,0 0-9 16,3 10 0-16,8-1-2 15,12 8 0-15</inkml:trace>
  <inkml:trace contextRef="#ctx0" brushRef="#br0" timeOffset="18795.8166">18307 8742 24 0,'10'-43'12'0,"-26"-16"-32"0,11 38 17 16,-6-5 0-16,-2-4 0 15</inkml:trace>
  <inkml:trace contextRef="#ctx0" brushRef="#br0" timeOffset="19743.0567">18217 8074 40 0,'0'14'20'0,"-3"21"-30"16,6-23 40-16,2 7-30 15,5 6 1-15,6 6 0 16,8 7 0-16,3 6-1 16,4 10 1-16,17 5 1 15,5 0 0-15,10 5 1 16,11-3 1-16,11 2 0 15,13 8 1-15,11 4-1 16,12 0 0-16,17 1-1 16,2 3 1-16,13 4-2 15,14 6 1-15,10 5-2 16,6-4 1-16,15-1-2 16,9 12 1-16,12 0-1 0,9-7 0 15,5 5 0-15,-8 7 1 16,2 7 0-16,-7-7 1 15,-1 9-1-15,-10-2 0 16,-2 0 0-16,-14 0 1 16,-10 9-1-16,-14-5 1 15,-2 6-2-15,-11-1 1 16,-13 5 0-16,-19-12 0 16,-10 3 0-16,-11-5 0 15,-13 0-1-15,-13-12 0 0,-11 0 0 16,-8-2 1-16,-10-10-1 15,-11-7 0-15,-3-13 0 16,-2-8 1-16,-1-10-1 16,4-6 0-16,-6-7 1 15,-3-8 0-15,-4-6 0 16,1-8 1-16,-4-9-1 16,-1-9 1-16,-4-7-1 15,2-8 0-15,-9-9-1 16,1-11 1-16,-2-10-2 15,-6-12 1-15,0-5 0 16,-6-4 0-16,6-7-1 16,-8-7 1-16,6-1 0 15,-6 15 0-15,-5-3 0 16,-1 10 0-16,7 10-1 16,-1 6 1-16,0 14-2 15,5 8 1-15,-2 13-2 16,5 15 1-16,8 12 0 0,-3 13 0 15,-2 15 0-15,5 11 0 16,-11 5 1-16,-2 3 0 16,-11-1 0-16,-5-4 1 15,-9-5-1-15,-9-2 1 16,-19-12 1-16,-24-12 1 16,-3-16 0-16,-21-12 0 15,-13-9 0-15,-8-15 1 16,-11-2-4-16,3-11 1 0,-2-13-10 15,5-4 0-15,10-2-9 16,24-10 0-16</inkml:trace>
  <inkml:trace contextRef="#ctx0" brushRef="#br0" timeOffset="69871.4957">3350 11710 10 0,'8'-5'5'0,"-8"3"1"0,0 2 6 0,0 0-10 16,0 0 0-16,0 0 1 15,0 0 0-15,-3-3-4 16,3 3 1-16,-5 0 3 16,2 3 0-16,-5 1-1 15,-3 1 0-15,-4 2 0 16,-9 0 0-16,0 0 0 15,-5 0 1-15,-6 0-1 16,1-2 1-16,-8 0-1 16,-1-3 1-16,4-2-1 15,-4-5 0-15,-2-4 0 16,-2-3 0-16,4-4-1 0,6-3 1 16,3-2-1-16,-3-1 0 15,3-3 0-15,2-4 0 16,8 4 0-16,-5 1 0 15,8 0-1-15,5-1 1 16,0 1 0-16,-3 3 0 16,9 0 0-16,2 0 0 15,0 4 0-15,0-2 0 16,5 5 1-16,3 2 0 0,0 3-1 16,0 0 1-16,0 4 0 15,3-2 0-15,-3 7-1 16,3-2 1-16,2 2-1 15,3 0 0-15,0 2-1 16,0 3 0-16,0-1 0 16,5 3 0-16,3 0 0 15,0 0 1-15,0 3-1 16,-1-1 0-16,-1 3 0 16,-1 2 1-16,-5-4-1 15,0-3 0-15,-6 0 0 16,-2-5 1-16,-2 3 0 15,-6-3 0-15,-5-4-1 16,-6-3 0-16,-2 0 1 16,-5 5 0-16,2 0 0 15,0 3 1-15,-5 1-1 16,5 3 0-16,3 3 0 0,5 4 1 16,-3 0-1-16,9 0 1 15,2 0-1-15,3 3 1 16,5-1-2-16,0 1 1 15,0 1-6-15,5 1 0 16,-5-2-8-16,8 6 1 16,-8 1-5-16,-5-3 0 15</inkml:trace>
  <inkml:trace contextRef="#ctx0" brushRef="#br0" timeOffset="73564.4677">20608 5510 24 0,'16'-23'12'0,"19"-10"-9"16,-19 23 13-16,7 1-15 16,12 2 0-16,4 0 0 15,14 0 1-15,6 0-2 16,9 2 1-16,9 3 0 16,5 4 1-16,5 0-2 15,19 10 1-15,-3 12 0 16,14 11 1-16,-1 17-1 15,1 16 0-15,-4 0 0 16,4 14 1-16,-11 17 0 16,-6 0 1-16,-18 14-2 0,-10 4 0 15,-14 6-1-15,-10-1 1 16,-19 7-1-16,-16-6 0 16,-10-11-1-16,-19-8 1 15,-24-1 0-15,-24-11 0 16,-4-12 1-16,-22-12 0 15,-21-18 1-15,-11-15 1 16,-10-14 1-16,-9-21 0 16,-7-19 0-16,-3-16 1 15,6-14-1-15,-3-8 0 0,2-18-1 16,9-19 0-16,4-5-1 16,12-7 0-16,9-9-1 15,15 4 0-15,17-6 0 16,19-3 0-16,11 0 0 15,18 14 0-15,14 0-1 16,20-2 1-16,20 7-1 16,25 12 1-16,19 18-2 15,24 17 1-15,19 2-1 16,5 24 0-16,5 5-4 16,-3 15 0-16,-7 18-11 15,-9 16 1-15,-13 11-1 16,-15 6 1-16</inkml:trace>
  <inkml:trace contextRef="#ctx0" brushRef="#br0" timeOffset="74449.9314">21034 6350 31 0,'-13'-5'15'0,"-29"10"-16"0,26-3 26 0,-3 3-26 16,1 2 0-16,-6 7 1 15,0 5 0-15,0 4 0 16,3 3 1-16,5 5-1 15,6-1 0-15,5-1 0 16,2-4 1-16,6-6 0 16,-1-5 1-16,3-2 0 15,6-3 0-15,0-6 0 16,-1-6 1-16,3-6-1 16,1-5 0-16,-1-5-1 15,0-4 1-15,0-1-1 16,6-2 0-16,-3 5-1 15,0 0 0-15,0 11 1 16,-3 6 0-16,0 8-1 16,3 6 0-16,0 9 0 15,2 0 1-15,1 2-1 0,-1 5 1 16,1-3-1-16,-3-2 1 16,0 0-1-16,-3 1 0 15,-3-1-4-15,4 0 1 16,-4-2-9-16,1 2 0 15</inkml:trace>
  <inkml:trace contextRef="#ctx0" brushRef="#br0" timeOffset="75111.2247">21579 6411 28 0,'0'-7'14'0,"-5"-7"-15"15,2 14 15-15,-2-5-14 0,-3 3 0 16,0 2 0-16,-2-3 0 16,-1 6-1-16,1 1 1 15,-1 6-1-15,0 6 1 16,1 5 0-16,-3 5 1 15,2 7 0-15,8 2 1 16,3-4 0-16,6 0 1 16,4-1 0-16,6-4 0 15,3-5 0-15,2-7 0 16,0-7 0-16,-5-11 0 0,-6-6-1 16,-4-13 0-16,-6-10 1 15,-6-21 0-15,-7-5 0 16,-3-2 0-16,-2-7 0 15,-3 4 0-15,-3 5 0 16,3 5 1-16,2 10-2 16,3 11 0-16,6 7 0 15,2 9 1 1,21 41-1 0,8 4 0-16,6 10 0 15,4 4 0-15,4 14 0 16,-4 6 0-16,-1-1-4 15,-7-3 0-15,1-6-7 16,-3-7 1-16,-2-7-8 16,-1-6 0-16</inkml:trace>
  <inkml:trace contextRef="#ctx0" brushRef="#br0" timeOffset="75396.1776">21945 6707 60 0,'7'3'30'0,"-7"-20"-38"0,0 10 54 16,0-2-47-16,-2-10 1 0,-1-9 0 15,1-12 0-15,2-7 0 16,2-10 1-16,3-2-1 15,11 1 1-15,6-1-1 16,7 7 1-16,2 5-6 16,22 14 1-16,3 14-11 15,10 15 1-15,13 20-2 16,3 15 0-16</inkml:trace>
  <inkml:trace contextRef="#ctx0" brushRef="#br0" timeOffset="77242.1114">11782 11145 30 0,'3'-14'15'0,"18"2"-15"0,-11 8 16 0,6-1-17 16,11-2 1-16,4 2-1 16,12 3 1-16,12 2 0 15,6 4 1-15,13 6 0 16,11 6 0-16,5 8 0 16,5 4 0-16,0 7 1 15,3 10 0-15,0 16-1 16,-8 10 1-16,-5 2-1 15,-9 2 0-15,-7 12 0 16,-13 0 0-16,-11-5-1 16,-13-4 0-16,-14-3 0 15,-13 3 0-15,-15-3 1 16,-14-9 0-16,-13-7 1 16,-19-10 1-16,-10 0 1 15,-10-13 0-15,-7-13 0 16,-9-9 1-16,-11-4-2 0,2-15 1 15,-2-7-1-15,0-11 0 16,2-13-2-16,6-4 1 16,5-11-1-16,3 1 0 15,10-6 0-15,8-19 0 16,14-3 0-16,7 3 0 16,8 0-1-16,14 4 1 15,10-4-1-15,8 4 1 16,11 8-1-16,13 4 0 0,10 9-3 15,6 8 1-15,5 9-6 16,10 5 1-16,4 9-9 16,2 7 1-16</inkml:trace>
  <inkml:trace contextRef="#ctx0" brushRef="#br0" timeOffset="78308.8603">11980 12020 26 0,'-2'9'13'0,"-30"10"-12"0,19-16 12 0,-6 4-13 16,-5 4 0-16,1-1 0 15,-7 2 1-15,-7 2-1 16,-10 2 0-16,-6 1 0 16,-11 1 0-16,-7-1 0 15,-11-3 0-15,-11 2 0 16,-7-1 0-16,-22-1 0 15,-13-3 1-15,-10-3-1 16,-22 1 1-16,-8-7-1 16,-20 3 1-16,-9-7-1 15,-13-5 1-15,-11 0-1 16,-15-3 0-16,-14 3 1 16,1-2 1-16,-20-3-1 15,-1 2 1-15,-12 3-1 16,1-2 1-16,-1 2-1 15,-4 0 1-15,10 0-2 16,2-3 1-16,9 3-1 0,2-4 1 16,16-1-1-16,16 0 1 15,10-2-1-15,16 7 1 16,17-2 0-16,20-6 0 16,11-1-1-16,24 2 0 15,13 0 1-15,24-7 0 16,21-1 0-16,18 1 0 15,14-5-1-15,10-2 1 16,11 2 0-16,8 3 0 16,10-1-1-16,6 3 0 0,-3 2 0 15,8 3 1-15,8 2-1 16,0 2 1-16,2 0-1 16,9 0 1-16,-6 1 0 15,11 1 0 1,5-2 0-1,6 5 0-15,4 3-1 16,1 1 1-16,2 6 0 16,6 4 0-16,-1 0-1 15,-2 0 0-15,-5-2 0 16,-8-1 0-16,-8 1 0 16,-6-3 0-16,-10 1 0 15,-10-1 0-15,-12-2 0 16,-12-2 0-16,-11-3 0 15,-16 0 1-15,-5 1-1 16,-8 4 0-16,2 0-1 0,-5 0 1 16,3 4 0-16,0 6 0 15,2 4-1-15,14 5 1 16,3 6 0-16,4 6 0 16,9 7-2-16,10-1 1 15,3 3-10-15,23 3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5:09.6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13290 6314 20 0,'11'-21'10'0,"-9"-2"-9"0,1 13 10 15,0 6-11-15,2-8 1 0,3 0 2 16,2-2 0-16,4 2-3 16,1 0 0-16,7 3 2 15,4 2 1-15,3 2-2 16,14 3 1-16,-4 4 0 16,6 1 0-16,3 8-2 15,-1-1 0-15,-4 2 1 16,2 4 1-16,-3 8-1 15,6 4 1-15,-6 7-2 16,0 5 1-16,-2 9 0 16,-3 8 1-16,-2 2-2 15,-4-1 1-15,-2 8-1 16,-7 3 0-16,-12-6 0 16,-7 3 0-16,-9-12-1 15,-9 0 1-15,-7-5 0 16,-9-4 1-16,-9-7-1 15,-2-8 1-15,-9-4 0 16,-4-5 0-16,-3-6 0 0,-1-11 1 16,-1-6-1-16,7-10 1 15,2-9 0-15,1-5 0 16,0-12 0-16,0-9 0 16,5-9 0-16,5-12 0 15,3 0-1-15,8-5 0 16,5 0-1-16,8 2 1 0,8 5 0 15,5 5 1-15,11 2 0 16,11 15 0-16,10-3-1 16,8 9 1-16,13 5-1 15,9 5 1-15,9 7-5 16,4 14 0-16,-1 11-11 16,3 15 1-16</inkml:trace>
  <inkml:trace contextRef="#ctx0" brushRef="#br0" timeOffset="1577.6988">21116 9506 17 0,'0'-2'8'0,"0"-3"-7"15,0 2 9-15,0 6-10 16,-5-3 1-16,-3 2 1 15,0 3 0-15,-2 2-3 16,-4 0 1-16,-7 5 2 16,-3-5 1-16,-2 0-1 0,0-2 1 15,-9-3 0-15,-2 0 0 16,-5 1 0-16,-6-1 1 16,1 0-2-16,-12 3 1 15,6-3-1-15,0 1 1 16,-7 1-2-16,1 4 1 15,1-1-1-15,0 2 0 16,0 3 0-16,5-5 1 16,0 0-1-16,5 0 0 0,1-2 1 15,2-1 0-15,0-1-1 16,5-1 1-16,3 0-2 16,5 1 1-16,1-3 0 15,-1 2 0-15,0-2-1 16,3 2 1-16,2 1-3 15,6-1 1-15,0 0-8 16,0 3 1-16,0 7-4 16,-3 2 0-16</inkml:trace>
  <inkml:trace contextRef="#ctx0" brushRef="#br0" timeOffset="62861.1442">11049 6677 25 0,'24'-22'12'0,"-19"20"-12"16,-2 4 12-16,-1 1-13 0,4 2 1 16,-1 9 1-16,3 9 0 15,0 8 0-15,-3 9 1 16,0 2 0-16,1 0 1 16,-4 3 0-16,-2 4 1 15,-2 3-1-15,-4-2 0 16,-7-1-1-16,-5 3 1 15,-3-8-1-15,-3-4 0 16,-5-7-1-16,-6-2 0 16,-7-5-2-16,0 0 0 0,-6-1-4 15,-2-3 1-15,5-1-7 16,2 0 1-16</inkml:trace>
  <inkml:trace contextRef="#ctx0" brushRef="#br0" timeOffset="63356.699">9977 7777 25 0,'-2'3'12'0,"-3"20"-7"0,5-6 16 0,0 1-18 16,0 4 0-16,0 11 2 15,2 4 0-15,3 8-7 16,3 4 1-16,3 3 4 15,2-3 0-15,0-6-2 16,1-3 1-16,-1-5-3 16,-3 0 0-16,1-9-5 15,-3-5 1-15,-5-9-6 16,-6-7 1-16</inkml:trace>
  <inkml:trace contextRef="#ctx0" brushRef="#br0" timeOffset="63568.8782">10149 8154 39 0,'16'-15'19'0,"-21"15"-22"0,2 3 35 15,-5-3-31-15,-7 0 0 16,-9 0 1-16,-5 2 0 16,-6 1-3-16,6 1 1 15,-5 1 0-15,2 4 0 16,3-2-4-16,5 0 1 15,6 1-7-15,4 1 1 16,9-2-3-16,5 0 1 16</inkml:trace>
  <inkml:trace contextRef="#ctx0" brushRef="#br0" timeOffset="63748.7272">10250 8111 37 0,'29'10'18'0,"-32"18"-26"16,3-19 36-16,0 5-29 16,3 3 1-16,0 4-5 15,2 0 0-15,-2-2 0 16,-1 0 0-16,-2-3-4 16,-2-4 0-16</inkml:trace>
  <inkml:trace contextRef="#ctx0" brushRef="#br0" timeOffset="64647.1015">10205 7895 37 0,'8'-12'18'0,"-3"14"-28"0,-5-2 37 16,6-2-31-16,4 2 1 15,3 0-2-15,3 5 0 16,0 0 5-16,0 2 0 15,2 4-5-15,1 8 1 16,2 2 1-16,0 8 0 16,0 3 2-16,1 6 1 15,-4-3 3-15,3 1 0 0,-5-1 2 16,0-2 0-16,-3-5 0 16,-2-7 0-16,-3-2 0 15,0-2 0-15,-3-6-2 16,0-4 1-16,-2-4-2 15,0-10 1-15,-3-7-1 16,2-5 1-16,1 0-2 16,2-2 0-16,1 0 0 15,1 2 0-15,1 2-1 16,3 3 0-16,2 7 0 16,0 2 0-16,1 5 0 15,-4 5 1-15,1 2-1 16,-3 5 1-16,0 0-1 15,0-1 1-15,-6 1-1 16,4 0 0-16,-4 0 1 16,1-3 0-16,2 1 0 15,3-8 0-15,0-4 0 0,3-1 1 16,2-2-1-16,0 1 1 16,3-1-2-16,2-2 1 15,4 2-1-15,1 5 0 16,-1 3 0-16,-1 4 1 15,0 7 0-15,-3 0 0 16,-2 2 0-16,3 3 0 16,-3-2 0-16,-3-1 0 15,0-2-1-15,0-2 1 0,3-3-2 16,3-6 0-16,-1-6-2 16,4-4 1-16,-4-2-1 15,3-5 0-15,0-3 0 16,1-4 0-16,-1-2 0 15,-3 2 1-15,1 2 1 16,-6-2 0-16,-2 2 1 16,-6-2 0-16,-5-1 1 15,-3 1 0-15,-5 5 1 16,-2-1 1-16,-4 3-1 16,-4 2 0-16,2 5 0 15,-2 0 1-15,2 7-1 16,0 7 1-16,3 12-2 15,2 5 0-15,6 2 1 16,2 2 0-16,8 0 0 16,6 0 1-16,2-2 0 15,6-5 0-15,4-4 0 16,4-3 0-16,5-5-2 0,-1 1 0 16,-1-8-7-16,-7-2 0 15,-1 2-11-15,-4-4 0 16</inkml:trace>
  <inkml:trace contextRef="#ctx0" brushRef="#br0" timeOffset="65579.068">19584 8478 13 0,'-2'-12'6'0,"-9"1"4"15,6 6 6-15,-3-4-14 0,-3-1 0 16,-2 1 4-16,-3-3 0 15,0 3-7-15,-2-1 1 16,-6 3 3-16,0 5 1 16,-2 4-1-16,-3 3 0 15,0 7-2-15,2 6 1 16,6 6-1-16,2 9 0 16,1 2 0-16,5 5 1 0,2 0-1 15,6-5 1-15,2 3-1 16,1-3 1-16,2 0-2 15,0-6 1-15,0-3-6 16,0-10 0-16,0-4-6 16,-3-12 1-16</inkml:trace>
  <inkml:trace contextRef="#ctx0" brushRef="#br0" timeOffset="65970.7005">19156 7808 28 0,'0'14'14'0,"5"35"-13"0,0-39 18 16,1 9-18-16,-1 6 1 0,0 4 1 15,1 6 0-15,-4 5-4 16,4 2 0-16,-1-2 2 15,0-2 1-15,0-3-4 16,1-4 0-16,-1-3-7 16,-2-2 1-16,2-5-1 15,3-7 1-15</inkml:trace>
  <inkml:trace contextRef="#ctx0" brushRef="#br0" timeOffset="66164.9831">19275 8102 36 0,'-24'-3'18'0,"-13"-4"-27"15,21 5 39-15,-5 2-30 16,-8 2 0-16,-3 3 0 16,-2 0 0-16,2 0-1 15,3 6 0-15,5 1-3 0,8 0 0 16,6 2-5-16,7 0 0 15</inkml:trace>
  <inkml:trace contextRef="#ctx0" brushRef="#br0" timeOffset="66389.441">19412 8088 22 0,'8'-3'11'0,"-10"29"-10"0,2-16 15 0,0 1-15 16,2 4 0-16,-2 1 0 15,3 3 1-15,-3 0-3 16,3 2 1-16,-3 0-3 16,2-7 0-16,1 0-4 15,0-4 1-15</inkml:trace>
  <inkml:trace contextRef="#ctx0" brushRef="#br0" timeOffset="66523.8674">19344 7897 30 0,'5'-21'15'0,"3"7"-22"16,-11 9 28-16,1-2-26 15,-1 2 1-15,3 5-10 16,3 3 0-16</inkml:trace>
  <inkml:trace contextRef="#ctx0" brushRef="#br0" timeOffset="67259.8882">19582 8194 31 0,'5'23'15'0,"-10"1"-16"0,5-17 26 0,0-3-25 16,0 1 1-16,0-3 0 15,0 1 1-15,0-3-2 16,0-5 0-16,0-2 1 16,0-5 0-16,5 0 0 15,0-4 0-15,1 0-1 16,2-6 1-16,0 8-1 16,0 3 0-16,-1 3 0 15,7 8 1-15,-1 5-1 16,-3 2 1-16,4 3 0 15,-4 1 0-15,-2 4-1 16,-2 1 1-16,-4-4 0 16,-2-1 0-16,0-3-1 15,0-4 1-15,0-1 0 16,3-8 0-16,2-2 0 16,3-5 0-16,3-7 0 15,5-2 0-15,-1-2-1 16,1-1 1-16,0 5-1 15,3 5 0-15,-3 5 0 0,2 4 0 16,-5 12 0-16,1 5 0 16,-4 7 0-16,-2 2 0 15,0 2 0-15,-3 6 1 16,1-4 0-16,-1-3 0 16,0-4 0-16,3 1 0 15,3-5 1-15,2-2 0 16,3-5 0-16,0-4 1 0,0-6-1 15,2-2 1 1,3-4-1-16,0-5 0 0,1-7-2 16,-4-3 1-16,-2-2-1 15,-8-4 1-15,-5 2-2 16,-6 4 1-16,-8 1-1 16,1 4 0-16,-1 5 0 15,-2 4 0-15,0 6 0 16,2 6 1-16,0 10 0 15,4 6 1-15,1 4 1 16,6 3 0-16,6 1-1 16,-1 3 1-16,8-1 0 15,6-7 0-15,4-2-4 16,1 0 1-16,0-5-7 16,-3-3 0-16,-5 1-8 15,0-2 1-15</inkml:trace>
  <inkml:trace contextRef="#ctx0" brushRef="#br0" timeOffset="68025.5435">20436 8050 14 0,'0'0'7'0,"0"12"7"16,0-12-4-16,0 5-9 15,0 2 1-15,0 4-1 16,0 11 1-16,0-1-2 15,3 5 0-15,0 7 2 16,2-3 0-16,0 5-1 16,1 3 0-16,-4-5 0 15,1-3 0-15,-3 3-1 16,0-7 1-16,0-7-3 16,0-5 1-16,0-7-3 15,0-7 0-15,3-9-4 16,-1-8 1-16</inkml:trace>
  <inkml:trace contextRef="#ctx0" brushRef="#br0" timeOffset="68206.8212">20524 8121 19 0,'-3'-7'9'0,"0"0"-5"0,3 9 15 16,-2 5-17-16,-3 7 1 15,-1 5 1-15,1 7 0 16,2 7-5-16,-2 7 0 15,0 7 0-15,2 2 0 16,-2 8-7-16,-3-3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8:40.0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1720 12716 36 0,'21'-40'18'0,"3"10"-19"0,-16 20 19 0,5-4-21 16,5 2 0-16,1-4-3 16,5-3 0-16,13 3 7 15,3-3 1-15,10-2-5 16,11-5 1-16,5 2 2 15,24 1 0-15,-3-3 3 16,11 2 0-16,10-2 1 16,17-2 0-16,2 5 0 15,10-1 0-15,19 1-2 16,9 4 1-16,14 0-3 16,12 5 1-16,13 2-1 15,13 3 0-15,15 6 0 16,12 6 0-16,-3 1 0 15,-1 13 0-15,4 4 1 16,-9 5 0-16,-7 7 0 16,-11 5 0-16,-3-1 0 15,-13 10 0-15,-2 5 0 0,-14 9 0 16,-18 3-2-16,-17-1 1 16,-12 1-1-16,-19 1 1 15,-21-1 0-15,-19 4 0 16,-13 10-1-16,-18-5 1 15,-16-10 0-15,-14 3 1 16,-18-2 0-16,-18 1 0 16,-17 6 0-16,-20-1 0 15,-14-11 1-15,-16-5 0 0,-20 8-1 16,-17-11 1-16,-21-1-1 16,-13-6 1-16,-21-1 0 15,-11-8 0-15,-21-4 0 16,-6-6 0-16,-9-6 0 15,-15-2 0-15,-4-8-1 16,-6-7 1-16,-2 5-1 16,2-7 0-16,-5 5 0 15,0-10 0-15,8 3 0 16,8-10 0-16,3-6 0 16,7 1 0-16,8-6-1 15,17-1 1-15,7-9-1 16,8 3 1-16,16-8 0 15,16-9 0-15,16-17-1 16,13 1 1-16,24-8-1 16,18-2 1-16,24-14-1 15,11 0 1-15,29-2-2 16,26-3 1-16,32 5-2 0,32-7 1 16,34 7-1-16,48 7 0 15,50 7-2-15,47 19 1 16,51 14-3-16,48 12 1 15,50 21-7-15,45 26 0 16,23 30-2-16,41 10 1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9:26.12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11721 8765 17 0,'0'-2'8'0,"-13"-3"-3"15,8 3 8-15,-6-1-12 16,-2 1 0-16,-6-3 1 16,-2 5 1-16,-5 0-3 15,-9-2 0-15,-7 2 3 16,2-2 1-16,-5 2-1 15,-8-3 0-15,-2 1 0 16,-9-1 0-16,-5-1-1 16,-5-1 1-16,-2 3-1 15,-1-1 0-15,-8 3-1 16,6-2 1-16,-3 2 0 0,2 0 0 16,4 0 0-16,-4 2 0 15,4 1-1-15,7-3 1 16,0 0-1-16,3 2 1 15,5 3 0-15,5-5 0 16,4 2-1-16,7 0 1 16,2 1-2-16,4-3 0 15,4 2-9-15,3 1 0 0,17-6-4 16,9-9 0-16</inkml:trace>
  <inkml:trace contextRef="#ctx0" brushRef="#br0" timeOffset="11921.2594">6847 9259 12 0,'0'-2'6'0,"11"2"3"0,-8 0 7 15,-3 0-15-15,8 0 0 16,5 0 2-16,3-3 0 0,8-1-3 16,-1-4 1-16,4-1 2 15,5-3 1-15,2-2-1 16,0 0 1-16,-5-7-1 15,-2-3 0-15,-1-4-1 16,-2-2 1-16,-3-1-1 16,-5-2 1-16,0 3-2 15,-5 1 0-15,-1 6-1 16,-2-3 1-16,-3 7-1 16,1 3 1-16,-1 2-1 15,0 2 0-15,-5 2-1 16,3 6 1-16,0 1 0 15,2 8 0-15,0 2 0 16,1 5 1-16,-1 7-1 16,0 2 1-16,0 2 0 15,-2 3 0-15,0-2-1 16,-1-8 1-16,1-2 0 16,-3-4 0-16,3-6 0 15,2-4 0-15,3-7 0 0,0-7 0 16,0-7 0-16,0 0 1 15,-3 0-1-15,-5 0 1 16,-5 2 0-16,-3 5 0 16,-11 0 0-16,3-1 1 15,-5 1-1-15,-8 3 0 16,-5-1-1-16,-1 2 1 16,1 3-2-16,5 3 1 0,0 4-6 15,0 2 0-15,-3 3-10 16,8 4 1-16</inkml:trace>
  <inkml:trace contextRef="#ctx0" brushRef="#br0" timeOffset="12416.3991">6255 9322 36 0,'10'-25'18'0,"-4"22"-19"0,-6 3 21 0,0 0-20 15,0 5 1-15,2 9 3 16,4 10 0-16,-1 6-4 15,3 15 1-15,5-3 2 16,-5 8 0-16,3 4 0 16,-6 4 0-16,0-3-2 15,-2-8 0-15,-1-3-2 16,1-6 1-16,0-5-5 16,-3-12 1-16,2-9-8 15,4-10 0-15,-1-9 0 16,0-5 0-16</inkml:trace>
  <inkml:trace contextRef="#ctx0" brushRef="#br0" timeOffset="12626.2863">6472 9419 27 0,'2'-7'13'0,"-4"42"-16"0,2-25 27 15,-3 4-21-15,3 7 1 16,0 5 4-16,5 4 0 15,1 3-9-15,2 9 0 16,-3-2 5-16,3 3 1 16,0-6-3-16,0 1 1 15,0 0-7-15,0-1 0 16,-3-8-8-16,3-6 0 16</inkml:trace>
  <inkml:trace contextRef="#ctx0" brushRef="#br0" timeOffset="13211.6865">7464 9565 31 0,'-13'-10'15'0,"-30"-6"-8"0,30 13 19 16,-5 3-24-16,-6 3 1 16,3 4 2-16,-1 0 0 15,1-2-6-15,0 4 0 16,0 5 4-16,2 0 1 16,6 5-1-16,3-2 0 15,7-3 0-15,3 2 0 16,8 1 0-16,2 4 0 0,9 2 0 15,2-2 0-15,6 1 0 16,-1 1 0-16,-5-4-1 16,0 0 0-16,-2 0-1 15,-6-3 1-15,-2-2-2 16,-11 5 1-16,-8-10-1 16,-8 5 0-16,-8-2 0 15,-2-5 0-15,-9-4-2 16,-4-3 1-16,-1 0-4 15,3 2 0-15,0 0-5 16,5-2 1-16,3 0-8 16,0 3 0-16</inkml:trace>
  <inkml:trace contextRef="#ctx0" brushRef="#br0" timeOffset="29560.8446">8750 8647 11 0,'10'-4'5'0,"1"6"4"0,-11-2 6 0,3 0-14 15,-3 0 1-15,0 0 0 16,0 2 0-16,-3-2-3 16,-2 3 1-16,-3-1 1 15,-6 1 0-15,-7-1 0 16,-5 0 0-16,-6 1-1 16,-2-3 1-16,-1-3-1 15,-4 1 1-15,-1 0 0 16,0-1 0-16,1-2-1 15,-1 3 1-15,-5 2 0 16,-3 0 0-16,1-5-1 16,-1 3 0-16,-5 0 0 15,0 2 1-15,3 0-1 16,-3 2 0-16,-3 0 0 16,-2-2 1-16,5 0-1 15,-2 0 1-15,-1-2-1 0,-2 2 1 16,0-2 0-16,-8-1 1 15,-1-1-1-15,-4 1 0 16,0 1 0-16,-3 2 0 16,-8 5 0-16,-1 2 0 15,-6 0 0-15,-1 5 0 16,-8 4 0-16,-3-2 1 16,-7 0-1-16,7-4 1 15,-5 1-1-15,3-6 0 16,5-3-5-16,11 3 1 0,13-3-7 15,5 1 0-15</inkml:trace>
  <inkml:trace contextRef="#ctx0" brushRef="#br0" timeOffset="31379.0565">9893 9036 16 0,'13'11'8'0,"0"-1"0"0,-5-8 5 16,3 3-12-16,5 2 0 16,5 2 1-16,8 3 1 15,3 2-4-15,10-2 1 16,3 0 1-16,5 2 0 16,6 2 0-16,5-4 0 15,-3 2-1-15,3-2 1 16,10-3 0-16,-5-4 1 15,0-3 0-15,3-4 0 16,-5-3 0-16,-3 1 1 0,5-6-1 16,-5-2 1-16,-3-2-1 15,-3-7 0-15,1 0 0 16,-1-3 0-16,-2-4-1 16,0 0 1-16,3-7-1 15,-1 4 1-15,1 3-1 16,2 0 0-16,0 2-1 15,1 2 1-15,-9 5 0 16,-5 3 0-16,-5 2 0 16,-6 0 0-16,-10 4 1 15,-8 3 0-15,-14-2 0 16,-10-1 1-16,-18 3-2 16,-19 3 1-16,-13 6-1 15,-14 3 0-15,-18 7-1 16,-8 6 1-16,-10 6-1 15,-19 11 0-15,-13 7 1 16,-3 3 0-16,-8 0-2 0,3-5 1 16,2-7-4-16,11-5 1 15,8 0-10-15,19-7 0 16,7-7-1-16,22-6 0 16</inkml:trace>
  <inkml:trace contextRef="#ctx0" brushRef="#br0" timeOffset="56765.7965">9710 7965 24 0,'6'-11'12'0,"-1"-10"-8"0,-3 13 13 0,1 1-14 16,0 0 0-16,2-2 1 15,-2-5 1-15,5-3-7 16,-6-1 1-16,4-6 3 16,-4-7 0-16,3-6-1 15,3-3 0-15,6-2-1 16,-1-1 1-16,5-6-1 16,4-3 1-16,-4-4 0 15,3-3 0-15,3 5-1 16,5 7 1-16,6 2-1 15,4 5 1-15,6 12-1 16,13 2 0-16,6 5-1 16,10 0 1-16,3 9 0 15,13 2 0-15,8 6 0 16,5 1 0-16,3 6 0 16,5 1 1-16,3 3 0 0,-3 8 1 15,2 8-1-15,-4 3 0 16,-9 9 0-16,-10 5 0 15,-13 0-1-15,-8 3 1 16,-16-3-1-16,-13-3 0 16,-11-4-1-16,-13-5 1 15,-9-2 0-15,-9-5 0 16,-11-4-6-16,-9-3 1 16,1-2-6-16,8-3 0 0</inkml:trace>
  <inkml:trace contextRef="#ctx0" brushRef="#br0" timeOffset="57605.942">12015 6618 38 0,'0'-7'19'0,"-35"26"-19"15,19-15 20-15,-7 1-20 16,-6 0 1-16,2 2 1 15,-2 5 1-15,0 4-3 16,0 7 0-16,5 6 1 16,5 4 1-16,9 2 0 15,7-2 0-15,9-3-1 16,7-4 1-16,11-7-1 16,5-5 1-16,5-7 0 15,0-4 0-15,3-13-1 0,3-2 1 16,-5-6-1-16,-4-4 0 15,-2-1-1-15,-2 2 0 16,-3 2 0-16,-3 3 1 16,-5 4-1-16,-3 5 0 15,-2 4 0-15,-1 8 1 16,1 7 0-16,-3 7 1 16,0 6 0-16,-6 6 1 15,-2 2-1-15,0 7 1 16,-2-9-1-16,-1 1 1 0,-2 4-2 15,2-3 0-15,0-5-2 16,1-2 0-16,-1-3-6 16,-2-2 1-16,-1-11-10 15,1-5 0-15</inkml:trace>
  <inkml:trace contextRef="#ctx0" brushRef="#br0" timeOffset="57996.3178">12327 6573 31 0,'18'-16'15'0,"4"13"-5"16,-20 1 16-16,4 0-23 15,-4 4 0-15,1 3 2 0,-3 4 1 16,-3 3-7-16,1 2 1 15,-4 2 3-15,4 3 1 16,-1 2-1-16,6 3 0 16,5-3-2-16,7 0 1 15,9-7-1-15,8-4 1 16,2-6-1-16,1-4 1 16,2-7-1-16,-3-4 1 15,-2-3-1-15,-8-3 0 0,-8 1-1 16,-6 2 0-16,-15-1-1 15,-6 1 1-15,-10 3-1 16,-5-1 0-16,-6 5-3 16,0 7 1-16,1 2-4 15,1 5 1-15,1 3-9 16,3 1 0-16</inkml:trace>
  <inkml:trace contextRef="#ctx0" brushRef="#br0" timeOffset="58642.6868">13102 6488 25 0,'-24'-4'12'0,"-13"-1"-5"16,29 5 10-16,-5 0-15 15,-5 2 0-15,-6 3 2 16,-3 5 0-16,1 4-5 16,-1 0 1-16,4 7 2 15,4 0 1-15,6 3-1 16,5 4 0-16,8 0-1 15,11-2 1-15,10-3-1 16,8-1 0-16,0-8 0 16,0-7 1-16,3-5-1 15,0-9 0-15,-3-7 0 16,-6 0 0-16,-1-10-1 16,-7 1 1-16,-1-3-1 15,-1 0 1-15,-2 5-2 16,-1 2 1-16,1 7 1 0,-1 3 1 15,3 4 0-15,1 8 0 16,2 4 0-16,-1 4 1 16,7 8 0-16,-4-5 0 15,1 3-2-15,-3 2 0 16,-3-1-5-16,0 1 0 16,-2-5-11-16,-3-4 1 15</inkml:trace>
  <inkml:trace contextRef="#ctx0" brushRef="#br0" timeOffset="58957.0353">13176 5849 38 0,'8'-7'19'0,"-3"28"-16"15,-2-12 25-15,2 5-24 16,3 10 1-16,6 11 3 16,1 10 0-16,4 7-10 15,2 4 1-15,3 8 6 16,2 11 1-16,-2-2-3 16,0 0 0-16,3-8-2 15,-1 1 1-15,3-7-5 16,-5-2 0-16,-3 1-13 15,-5 1 1-15,0-7-1 0,-3-14 0 16</inkml:trace>
  <inkml:trace contextRef="#ctx0" brushRef="#br0" timeOffset="92466.5401">16280 9036 31 0,'0'-5'15'0,"-8"7"-15"0,5-2 16 15,1 3-13-15,-4-1 1 16,-4-2 3-16,-6 0 0 16,-5 2-8-16,-8-2 0 15,-8 0 6-15,-8 0 0 16,-6-2-1-16,1-3 0 0,-6 0-3 15,1 1 1-15,-1-1-5 16,3 5 1-16,6 0-11 16,4 9 1-16</inkml:trace>
  <inkml:trace contextRef="#ctx0" brushRef="#br0" timeOffset="93517.6045">16420 9645 21 0,'5'-7'10'0,"6"-5"-3"15,-3 5 3-15,0 0-7 0,5-5 1 16,-2 5 2-16,2 0 0 16,0 0-7-16,6-3 0 15,2 1 5-15,3 0 1 16,-1-1-2-16,4 3 1 15,-1 2-1-15,1 5 0 16,2 5 0-16,5 5 1 0,3-3-1 16,-2 4 0-16,2 8-1 15,-6 5 1-15,-1 6 0 16,-4 8 0-16,-5 4-1 16,-2 3 1-16,-6 0-1 15,-5-1 0-15,-3 1-1 16,-5 2 0-16,-5-2 0 15,-6 2 1-15,-2 0-2 16,-8-10 1-16,-3-1-1 16,-2-8 1-16,-3-5 0 15,5-8 1-15,-3-6-1 16,6-4 0-16,3-5 0 16,4-5 1-16,4-4-1 15,4-1 0-15,6 1-1 16,3-1 1-16,10 3-1 15,6 5 1-15,10 2-1 16,5 2 1-16,6 3-1 0,8 4 0 16,-1 3 1-16,-2 0 0 15,6 0-3-15,-1-1 1 16,-3-4-11-16,1 3 1 16,-6-8-7-16,-7 1 1 15</inkml:trace>
  <inkml:trace contextRef="#ctx0" brushRef="#br0" timeOffset="95093.9981">17161 9330 9 0,'-3'-12'4'0,"6"5"8"0,-3 2-11 0,0 0 4 16,0 1 1-16,0-1 1 15,0 0 1-15,0-2-10 16,3 0 1-16,-3 0 7 15,2 0 1-15,3 2-4 16,1 1 1-16,2 1-2 16,2 1 1-16,6-1-2 15,0 3 0-15,0 3-1 16,2 2 1 0,9 13-1-1,-6 1 1-15,-2 5 0 16,-6-1 0-16,-5 1 0 15,-3 2 0-15,-5-3 0 16,-3-2 0-16,-5-4-1 16,-2-1 1-16,-3-2-1 15,-1-2 1-15,4-3-1 16,-1-1 1-16,6-4 0 0,0-1 1 16,5-1-1-16,5 0 1 15,6 1-1-15,4-3 0 16,1 0 0-16,5 0 0 15,3 0-1-15,0 2 1 16,0 0-4-16,0 1 0 16,-3 1-9-16,-8 1 0 15</inkml:trace>
  <inkml:trace contextRef="#ctx0" brushRef="#br0" timeOffset="95769.9882">17679 9163 23 0,'14'-10'11'0,"-4"10"-2"0,-4 0 8 16,-6 0-13-16,2 0 0 15,-2 0 0-15,-2 2 1 16,-6-2-7-16,-3 5 1 15,-2-2 4-15,-6-1 0 16,3 0-2-16,1-2 0 16,-1 3-1-16,0-1 1 15,-5 0-1-15,5 3 0 0,3 0 0 16,-1 2 1-16,4 2-1 16,2 1 0-16,2-1 0 15,4 0 1-15,-1 3 0 16,3-2 0-16,3-1 0 15,2-2 0-15,0-2 0 16,3-1 1-16,0 1-1 16,3 0 0-16,-1-3 0 15,4 1 0-15,10 1-1 16,-3-1 1-16,0-1-1 16,3 3 0-16,-3 4 1 15,0 3 1-15,-2 0-1 16,-4 4 0-16,-4 0 0 15,-3 3 1-15,-5-2-1 16,-3-1 1-16,-8 1-1 16,-8-3 0-16,-3 0-1 15,-2-2 1-15,-3-1-2 16,3-1 1-16,0-3-7 0,2 0 1 16,6 2-8-16,-3 1 0 15</inkml:trace>
  <inkml:trace contextRef="#ctx0" brushRef="#br0" timeOffset="96431.7737">18190 9214 18 0,'0'-9'9'0,"-10"2"4"0,7 4 2 16,-2 1-11-16,-1 0 1 15,-4-1 1-15,-9 3 1 16,3 5-9-16,-7 0 0 15,1 2 6-15,4 2 0 16,-3 3-2-16,2 2 1 16,1 5-2-16,4 4 1 15,6 6 0-15,6-1 1 16,4-2 0-16,9 4 0 16,10-4 0-16,8-5 1 0,0-2-1 15,6-2 0-15,-1-6-1 16,1-6 0-16,-4-5-1 15,-7 0 1-15,-3-5-2 16,-10-2 1-16,-8-2-1 16,-11 0 1-16,-6 2-2 15,-4 2 1-15,-9-2 0 16,-2 7 0-16,0 2-1 16,0 3 1-16,3 4-2 15,4 3 0-15,7 4-8 16,4 3 0-16,0 5-5 15,9 2 1-15</inkml:trace>
  <inkml:trace contextRef="#ctx0" brushRef="#br0" timeOffset="97316.4131">20047 9913 35 0,'-15'-3'17'0,"-25"6"-16"15,27-1 25-15,-8 5-23 0,-6 5 1 16,1-3 1-16,-6 8 0 15,-8 6-6-15,6 3 0 16,2 7 5-16,6 2 0 16,7 5-1-16,8-4 0 15,11-1 0-15,11-2 0 16,8-3-1-16,4-1 0 16,9-8-1-16,3-5 1 15,2-11-1-15,-3-7 1 0,-2-8-1 16,-3-13 0-16,-3-20-1 15,-2-13 0-15,-5-10 0 16,-6-16 0-16,-3-5-1 16,-10 0 0-16,-2 7 0 15,-4 9 1-15,-1 8 0 16,-1 4 0-16,0 14 0 16,0 12 1-16,0 10 1 15,3 11 1-15,-1 10 0 16,4 13 0-16,2 8 1 15,2 12 0-15,4 14 0 16,-1 18 0-16,3 3-1 16,2 0 0-16,1 7-1 15,5 2 1-15,2 2-1 16,6-6 0-16,0-12-2 16,0 0 0-16,0-17-4 15,2-4 0-15,3-3-7 0,-2-9 1 16,-1-5-7-16,0-5 0 15,1-2-4-15,-9-2 1 16</inkml:trace>
  <inkml:trace contextRef="#ctx0" brushRef="#br0" timeOffset="97617.6475">20849 9981 38 0,'0'0'19'0,"-10"12"-18"16,4-15 33-16,-4 3-31 15,-9 0 1-15,-7 0 1 16,-3 0 0-16,-6-2-7 15,-2 2 0-15,0 0 5 16,3 2 0-16,2-2-4 16,8 3 0-16,6 1-6 15,4 3 1-15,7 3-8 16,12 4 0-16</inkml:trace>
  <inkml:trace contextRef="#ctx0" brushRef="#br0" timeOffset="97828.6124">21008 10275 37 0,'-11'7'18'0,"-34"-23"-12"0,32 11 26 16,-5-2-28-16,-9 0 0 16,-7-7 1-16,-9 2 0 0,1 5-7 15,0 2 0 1,-1 5 1-16,4 5 0 0,4-3-11 15,4 10 1-15,4 4-3 16,11 1 1-16</inkml:trace>
  <inkml:trace contextRef="#ctx0" brushRef="#br0" timeOffset="98592.7568">21331 9402 29 0,'0'-7'14'0,"-19"40"-10"0,19-21 24 15,0 7-23-15,0 7 0 16,8 9 6-16,3 10 0 16,5 21-13-16,-3-1 1 15,-3-1 8-15,6-5 0 16,-2 4-2-16,-7-4 0 16,7 0-3-16,-6 2 1 15,-3-9-1-15,0-8 1 16,-2-4-3-16,-3-7 1 0,-3-7-6 15,-2 0 0-15,0-7-8 16,-1-5 1-16,-2-2-6 16,6-3 0-16</inkml:trace>
  <inkml:trace contextRef="#ctx0" brushRef="#br0" timeOffset="98892.8766">21770 10442 30 0,'-5'-5'15'0,"-27"1"-9"15,24-1 21-15,-11 0-23 16,1 0 1-16,-14 1 2 15,-8 1 1-15,-2 1-11 0,-8 2 1 16,0 0 6-16,5 2 0 16,2 3-2-16,-2 0 0 15,8 4-5-15,3 1 1 16,2 1-5-16,6 1 1 16,4-2-8-16,9-1 1 15</inkml:trace>
  <inkml:trace contextRef="#ctx0" brushRef="#br0" timeOffset="99163.9304">21220 9576 26 0,'-14'-4'13'0,"-15"6"-5"15,21 0 16-15,-5 8-21 16,-5 4 0-16,-4 9 0 16,7 3 1-16,-9 5-7 15,-3 4 1-15,3 5-7 16,3 10 1-16</inkml:trace>
  <inkml:trace contextRef="#ctx0" brushRef="#br0" timeOffset="118545.6958">21889 11133 19 0,'-3'-14'9'0,"-5"-5"-1"0,8 15 9 0,0-3-13 16,-8 0 1-16,-2 0 2 15,-6 0 1-15,-5-1-10 16,-6 11 1-16,1 2 5 15,-11 6 1-15,-5 6-2 16,2 13 0-16,0 6-2 16,6 8 1-16,5 3-1 15,8 5 1-15,7-5-1 16,6 2 1-16,8-6 0 16,11-3 0-16,7-10-1 15,9-8 1-15,2-11-1 16,-3-8 0-16,4-13-1 15,-1-20 0-15,0-15-2 16,0-14 1-16,-5-11-1 16,-6-6 1-16,-5-1-1 15,-13-1 1-15,0 12-1 16,-5 5 1-16,-3 5 0 0,3 9 1 16,0 11 0-16,2 8 1 15,0 12 0-15,3 6 1 16,0 13 1-16,6 6 0 15,2 12 1-15,0 12 0 16,-1 12-1-16,12 11 1 16,-6 5-1-16,0 1 0 15,1 1-1-15,-1-2 0 16,-3 0-3-16,4-4 1 16,-4-8-5-16,-2-2 1 0,0-11-7 15,-3-8 1-15,9-9-6 16,2-8 0-16</inkml:trace>
  <inkml:trace contextRef="#ctx0" brushRef="#br0" timeOffset="118770.3868">22394 11105 39 0,'-8'-7'19'0,"-26"-7"-18"15,23 12 31-15,-10-3-28 16,-10-2 0-16,-1 0 0 16,-3 0 1-16,-2 0-8 15,-2 2 1-15,-1 5 0 16,3 0 0-16,8 7-10 16,10 0 1-16,14 5-3 0,8 2 1 15</inkml:trace>
  <inkml:trace contextRef="#ctx0" brushRef="#br0" timeOffset="118965.1765">22569 11246 38 0,'45'10'19'0,"-42"-1"-28"0,-9-7 36 16,-4 1-23-16,-4-1 0 16,-7-2 4-16,-8-2 0 0,-10-1-10 15,-9 1 0-15,0 2 5 16,-2 2 0-16,2 1-6 15,9-1 1-15,7 5-11 16,5 0 1-16,9 0-2 16,7 0 1-16</inkml:trace>
  <inkml:trace contextRef="#ctx0" brushRef="#br0" timeOffset="119463.4655">22535 10734 27 0,'15'-31'13'0,"22"-9"-14"16,-18 31 24-16,0-6-18 16,12 6 1-16,-2 2 1 0,14 7 1 15,2 9-9-15,-6 6 0 16,17 3 7-16,0 11 1 15,-4 4-3-15,4 6 0 16,-8 6-1-16,-6 7 1 16,-16 2-2-16,-4 5 0 15,-14-3-1-15,-11-6 0 16,-10 4-1-16,-16 0 1 16,-9-7 0-16,1-5 0 0,-2-4-1 15,-6-5 1-15,2-7 0 16,6-3 0-16,6-4 0 15,7-7 1-15,13-1 0 16,11 1 1-16,13-2 0 16,11-1 0-16,5-2 0 15,22 0 0-15,2-2-1 16,7 0 1-16,4-1-2 16,-3 3 0-16,8 0-6 15,-3 0 1-15,-8 0-13 16,-10 5 1-16,-3-5-3 15,-11-4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02:13.05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13518 6895 22 0,'5'-35'11'0,"-8"2"-12"16,1 24 11-16,-6-1-10 15,0 1 0-15,-3 0 2 16,3-1 0-16,0 1-1 15,3 2 0-15,2 0 1 16,1 2 0-16,-1 3 1 16,0 2 0-16,1 0-1 15,-1 4 1-15,0 3-1 16,3 3 1-16,0 4-1 16,0 7 0-16,-5 2 0 15,2 3 0-15,1 0-1 16,-1 0 1-16,1 2 0 15,-1 1 0-15,3-8-1 16,0 0 1-16,0-2-1 0,3 2 0 16,-3-2 0-16,0-1 1 15,0-1-2-15,0-3 1 16,0-2 0-16,-3 0 0 16,0-1 0-16,-2-4 0 15,-3-2 0-15,-3 0 0 16,1-3 0-16,-6 1 1 15,-3-1-1-15,-2 0 0 16,-3 1-1-16,-2-1 1 0,-3 0-1 16,-8 1 0-16,0-1 0 15,-3 3 1-15,-5-3 0 16,-10 0 0-16,-1 5 0 16,-7-2 0-16,-6 0 0 15,-5 0 1-15,-8-1-1 16,-8 6 0-16,0-1-1 15,-3-2 1-15,-7 0 0 16,-6 0 0-16,3-2-1 16,-6-3 1-16,-5 3 0 15,-5 0 0-15,5-5-1 16,-10 0 1-16,0 2 0 16,2-4 0-16,-10 2-1 15,2 2 1-15,3-2-1 16,-8-2 1-16,3 6 0 15,5-1 0-15,-5-3-1 16,5 0 0-16,5 2 0 16,3-2 1-16,2 0-1 0,9 2 0 15,2 1 0-15,11-6 0 16,5 1 0-16,8 2 1 16,10-2 0-16,6 2 0 15,11-5-1-15,10 3 1 16,8-3 0-16,8 3 0 15,5-5 0-15,8 2 0 16,3-2 0-16,5-3 1 16,2 1-1-16,4 0 0 15,-1-1 0-15,3-2 0 0,3-2 0 16,-1-2 0-16,1-3-1 16,2 0 1-16,3 3-4 15,3-5 0-15,2-1-15 16,11-13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03:45.41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7414 9840 28 0,'29'-7'14'0,"-21"19"-7"16,-3-10 14-16,0 7-16 0,1 5 0 16,1 10 6-16,4 9 0 15,2 9-13-15,3 19 1 16,0 10 8-16,3 4 0 15,-1 7-3-15,-5 10 1 16,-2 0-4-16,-1-5 1 16,-2-7-2-16,-2-2 1 15,-4-8-1-15,-4-11 1 0,-1-5-3 16,-2-12 1-16,-3-2-7 16,0-14 1-16,0-9-8 15,0-10 0-15,5-7-1 16,3 0 1-16</inkml:trace>
  <inkml:trace contextRef="#ctx0" brushRef="#br0" timeOffset="239.768">8062 10435 46 0,'5'-7'23'0,"-31"21"-36"15,7-9 49-15,-10 2-31 16,-8 4 0-16,-13 1 3 16,-3 2 0-16,-11 0-11 15,1 1 1-15,-1 3 6 16,6 1 1-16,8-2-6 16,8-1 0-16,10-4-6 0,11-5 1 15,10-2-10-15,11-5 1 16</inkml:trace>
  <inkml:trace contextRef="#ctx0" brushRef="#br0" timeOffset="569.8992">8065 9654 42 0,'2'-2'21'0,"-2"21"-13"16,0-10 30-16,0 14-33 16,0 15 0-16,0 11 4 15,3 13 0-15,-3 13-12 16,0 10 1-16,0 4 7 16,2 5 1-16,1 7-4 15,-3-4 1-15,3-6-3 16,-1-4 1-16,1-9-3 15,0-8 0-15,-1 1-3 16,-2-7 0-16,0-8-4 16,-2-2 0-16,-1-14-7 15,0-7 1-15,1-5-1 16,2-7 0-16</inkml:trace>
  <inkml:trace contextRef="#ctx0" brushRef="#br0" timeOffset="2252.1891">9499 9315 41 0,'-11'-28'20'0,"-10"26"-27"16,10 2 38-16,-10 5-31 15,-8 2 0-15,-11 9 2 16,-7 5 0-16,-6 7-1 16,-5 12 1-16,-6 0 2 15,8 12 0-15,1 14 1 16,2 14 0-16,5 0 1 0,14 7 0 15,10 12-1-15,14 2 1 16,12 0-1-16,9-2 0 16,15 9-2-16,22-5 1 15,13-1-2-15,10-4 1 16,6-1-2-16,8-3 0 16,2-12-3-16,-5-4 0 15,-11-12-8-15,-7-12 1 16,-9-5-11-16,-4-9 1 0</inkml:trace>
  <inkml:trace contextRef="#ctx0" brushRef="#br0" timeOffset="4204.3455">10271 10066 42 0,'8'23'21'0,"-37"43"-27"0,24-45 26 15,-6 10-22-15,1 2 0 16,-6 2-1-16,0 0 1 16,0 1 2-16,-3 1 0 0,-2-2-5 15,0 1 0-15,3-1-4 16,4 7 1-16</inkml:trace>
  <inkml:trace contextRef="#ctx0" brushRef="#br0" timeOffset="4413.6156">10417 10536 55 0,'0'-40'27'0,"-45"9"-43"16,26 22 57-16,-10 0-41 16,-8-3 0-16,0-5-2 15,-5-4 0-15,-3 2 0 16,0 1 0-16,2-4-5 15,4 6 1-15,4 2-6 16,9 2 1-16,7 5-1 16,11-2 0-16</inkml:trace>
  <inkml:trace contextRef="#ctx0" brushRef="#br0" timeOffset="4848.5387">11631 9544 50 0,'-3'4'25'0,"6"74"-31"16,-3-41 54-16,-3 20-47 15,1 9 0-15,-3 16 0 16,-1 10 1-16,1 0-3 16,0-5 0-16,2-7 2 15,3-8 0-15,0-15-3 0,3-15 1 16,2-9-6-16,6-14 0 16,2-19-8-16,3-12 0 15</inkml:trace>
  <inkml:trace contextRef="#ctx0" brushRef="#br0" timeOffset="5074.9479">11898 9828 69 0,'-18'113'34'0,"-25"14"-44"15,33-85 64-15,-1 17-54 16,3 5 0-16,0 9-3 15,3 4 0-15,2-4 2 16,3-2 1-16,3-8-5 16,5-14 1-16,3-9-8 15,2-9 1-15,5-5-6 16,4-12 0-16</inkml:trace>
  <inkml:trace contextRef="#ctx0" brushRef="#br0" timeOffset="5780.3283">13237 10122 56 0,'8'17'28'0,"-5"86"-37"16,-6-79 50-16,-2 8-41 15,2 8 1-15,0 5 0 16,3 0 0-16,0 0-1 15,3-3 0-15,0-9 1 16,-1-5 0-16,1-12 1 16,0-8 0-16,-1-13-1 15,6-9 1-15,3-12-1 16,5-5 0-16,0-9-1 16,2 0 1-16,3 3-2 15,0 6 1-15,1 5 0 16,-1 12 0-16,0 7 0 15,5 5 1-15,-4 6 0 16,-1 11 0-16,-3-1 0 16,-4 4 0-16,-7 4 0 15,1-1 0-15,-2-2-1 16,-1-3 1-16,0-4 0 0,1-5 1 16,-1-7-1-16,3-7 1 31,16-24-1-31,2-2 1 15,3 0-1-15,3 0 0 16,0 5-1-16,-1 7 1 16,-4 12 0-16,-1 9 0 15,6 7 0-15,-8 7 0 16,-6 9 0-16,-2 3 1 0,-2 5-2 16,-7 4 1-16,-4 7-4 15,-6 3 1-15,1 0-7 16,-6-5 1-16,0-3-8 15,3-1 0-15,2-10-4 16,3-5 1-16</inkml:trace>
  <inkml:trace contextRef="#ctx0" brushRef="#br0" timeOffset="6276.1992">14589 10188 52 0,'-5'-26'26'0,"-48"17"-41"0,40 11 51 16,-8 0-37-16,-6 3 0 16,-2 2 0-16,-5 5 1 15,2 0 0-15,0 2 1 16,-2 0-1-16,5 0 1 0,5 2 0 16,5 1 1-16,11 4 0 15,8-2 0-15,8 2 0 16,8-7 0-16,8 0 0 15,8 0 0-15,2 0 1 16,3 5 0-16,0 5-1 16,0 2 1-16,-5 2-1 15,-6 7 0-15,-7-2-1 16,-11-2 1-16,-11-3-1 16,-10-2 0-16,-11-5-2 15,-10-2 0-15,-9-3-5 16,-2-4 0-16,0-3-9 15,3 1 1-15,5 2-3 16,8-8 1-16</inkml:trace>
  <inkml:trace contextRef="#ctx0" brushRef="#br0" timeOffset="6920.9663">15179 10315 42 0,'-34'9'21'0,"-24"15"-27"16,42-12 41-16,-5-1-33 15,-3 13 0-15,0 9 0 16,5 4 0-16,6 6-2 15,5-8 1-15,6-2 3 16,7-5 0-16,5-7-1 16,9-4 1-16,2-10-1 15,0-2 1-15,6-12-3 16,2-8 1-16,0-6-2 16,0 0 0-16,0-2 0 0,-5-3 0 15,0 2-1 1,-3 3 1-16,-3 7-1 0,1 7 1 15,-3 7 0-15,5 9 0 16,3 12 1-16,0 10 0 16,-3 9 1-16,-3 5 1 15,-2-1 0-15,-3 6 1 16,-2 4-2-16,-6 2 1 16,-5 3-1-16,-2-5 0 15,-6 0-2-15,-3-4 1 16,-5-13-3-16,-5-4 1 0,-5-5-6 15,-6-6 0-15,-8-11-8 16,3-15 1-16,0-6-4 16,3-11 0-16</inkml:trace>
  <inkml:trace contextRef="#ctx0" brushRef="#br0" timeOffset="7264.951">15822 9139 55 0,'21'-9'27'0,"11"44"-39"15,-21-16 53-15,10 16-40 0,8 19 0 16,8 14 3-16,8 10 0 15,8 23-4-15,8 12 1 16,-8 9 4-16,-6 17 0 16,-10-5 0-16,-16 9 0 15,-13 3-2-15,-16-16 1 16,-23-3-2-16,-20 4 1 16,-17-6-2-16,-22-14 0 15,-19-3-5-15,-15-10 1 16,-30-3-8-16,-15-23 1 0,-32-13-10 15,-24-16 1-15</inkml:trace>
  <inkml:trace contextRef="#ctx0" brushRef="#br0" timeOffset="8061.3612">5535 9863 56 0,'-29'-2'28'0,"-69"2"-36"16,66 0 45-16,-13 2-37 15,-13 1 1-15,-11 4 0 16,-10 5 0-16,2-1-2 16,6 6 1-16,7-1 1 15,9-2 0-15,12 0-1 16,14 5 1-16,21 2 0 0,16 3 0 15,24 2 1-15,10 2 0 16,19 7 0-16,8 5 0 16,10 0 1-16,1 5 1 15,2 0-2-15,-8-1 1 16,-11 3-1-16,-12-2 1 16,-17 0-1-16,-15 2 0 15,-22-5-1-15,-18-4 0 16,-24-5 0-16,-16-3 0 0,-16-6 0 15,-7-5 0-15,-6-5-5 16,10-5 0-16,11-7-6 16,11-2 0-16,11-2-10 15,15-5 1-15</inkml:trace>
  <inkml:trace contextRef="#ctx0" brushRef="#br0" timeOffset="8331.5767">5646 10273 47 0,'-10'28'23'0,"-4"21"-25"16,12-32 34-16,4 11-30 15,1 7 0-15,5 12 0 0,0 5 1 16,5-5-4-16,6 2 0 16,-1-9-2-16,1-7 1 15,-3-2-11-15,-1-10 0 16,-4-5-1-16,-3-11 1 16</inkml:trace>
  <inkml:trace contextRef="#ctx0" brushRef="#br0" timeOffset="8467.1239">5588 10059 43 0,'5'-29'21'0,"3"22"-71"16,0 10 44-16,11 1 4 16,5 3 0-16</inkml:trace>
  <inkml:trace contextRef="#ctx0" brushRef="#br0" timeOffset="8872.6391">6062 10367 50 0,'-22'4'25'0,"-25"29"-33"16,31-23 51-16,-8 6-42 15,-5 5 1-15,3 3 0 16,2 9 0-16,5 0-3 0,6-3 1 15,5-4 2-15,8-5 0 32,27-4-1-32,4-8 0 15,6-6-1-15,-2-3 0 16,-1-5 0-16,1-7 1 16,-1 0-2-16,-8 1 1 15,-2 4-1-15,-3 7 0 16,1 2 2-16,-4 12 0 15,-2 5 0-15,-3 9 1 0,-2 5 1 16,-3 2 1-16,-6 3-1 16,-2 4 1-16,-5 1-2 15,-3 4 1-15,-3 2-4 16,-7-9 1-16,2-5-8 16,-2-7 1-16,-1-11-10 15,3-8 0-15,3-4-1 16,2-12 0-16</inkml:trace>
  <inkml:trace contextRef="#ctx0" brushRef="#br0" timeOffset="9248.7939">6448 10402 54 0,'13'31'27'0,"-16"58"-42"15,3-68 56-15,0 10-41 0,-2 6 1 16,-3-1 0-16,2 1 0 16,-2-6-2-16,2-1 1 15,0-9 1-15,3-2 0 16,-2-7 0-16,2-7 1 16,0-3-1-16,2-11 1 15,9-5-1-15,-1-8 1 16,6-6-2-16,3-5 1 15,5 3-1-15,0 4 0 16,2 7 0-16,3 5 1 16,3 12-1-16,0 6 1 0,-1 10 0 15,-4 5 0-15,-3 5-1 16,-3 9 1-16,-5-3-5 16,-3 1 0-16,-5 2-9 15,-6 0 0-15,-4 7-3 16,-6-5 1-16</inkml:trace>
  <inkml:trace contextRef="#ctx0" brushRef="#br0" timeOffset="9802.9121">7080 9511 40 0,'-5'-7'20'0,"-8"11"-28"16,10 1 36-16,-2 4-26 15,0 3 0-15,-1 9 5 16,-4 15 0-16,-9 20-8 16,-5 12 1-16,-7 3 4 15,-6 16 0-15,-6 14-1 16,1 5 1-16,2 4-3 16,11 15 1-16,11-7-1 15,12-6 0-15,17-3 0 16,7-1 0-16,14-14 0 15,18-7 0-15,17-2-3 16,9-5 1-16,22-5-8 0,11-5 1 16,10-1-7-16,16-8 0 15</inkml:trace>
  <inkml:trace contextRef="#ctx0" brushRef="#br0" timeOffset="10554.8313">16412 9160 36 0,'37'-5'18'0,"13"57"-21"16,-34-33 25-16,11 19-21 16,7 13 0-16,6 11 1 15,7 18 1-15,4 21-3 16,-4 2 1-16,-2 12 1 16,-5 24 0-16,-14-2 0 15,-10 11 0-15,-16 0-1 16,-13-7 0-16,-13 5-1 15,-6-7 0-15,-5-12 0 16,-13-3 0-16,-3-4-9 16,-11-5 0-16,-2-11-2 15,-3-15 0-15</inkml:trace>
  <inkml:trace contextRef="#ctx0" brushRef="#br0" timeOffset="12341.1314">16092 11093 27 0,'5'-7'13'0,"-2"14"-13"16,0-2 14-16,2 5-14 15,0 8 0-15,3 3 0 16,0 5 1-16,-3 5-1 16,3 4 0-16,-2 5 0 15,-4 7 1-15,-2 3 0 0,-2-1 0 32,-12-2 2-32,-2-7 1 15,-2-5 0-15,-6-6 0 16,-2-8 0-16,2-7 0 15,-3-2-1-15,1-5 1 16,-3-3-3-16,-6-1 0 16,-4 1-1-16,-4-1 1 15,-10-1-1-15,-5-2 0 16,-13-5 0-16,-9-4 0 0,-12 0 1 16,-6-8 0-16,-18 1-1 15,-9 2 1-15,-4-5 1 16,-12 2 0-16,-2 3 0 15,-13 0 0-15,-2 5-1 16,-1-3 0-16,-11 0 0 16,1 0 1-16,-8 1-2 15,-3-4 1-15,-13 1-1 16,2 3 0-16,-4-1 0 16,4 0 1-16,-7 3-1 15,4-1 0-15,1 1 0 16,5 2 1-16,3 2-1 15,3 3 0-15,-4-1 0 16,4 1 0-16,-3 0 1 16,-3-1 0-16,0 3-1 15,3-2 0-15,0 2 0 16,10-2 1-16,3 2-1 0,0-3 0 16,0 1 0-16,5 2 0 15,11 0 0-15,0-2 0 16,13 4 0-16,6-4 0 15,2 2 0-15,13 2 0 16,-2 3 0-16,13-5 1 16,7 2-1-16,6-2 0 15,14 2 0-15,7 1 0 16,6-1 0-16,7-2 0 16,6 2 0-16,0-2 0 15,2 0 0-15,6-2 0 0,2 0 0 16,6-3 0-16,8 0 1 15,4 1 0-15,1-3 0 16,5-1 1-16,6-3-1 16,5-3 0-16,10 2-1 15,11-2 0-15,13-5-6 16,11-5 0-16,13-9-9 16,13-7 0-16</inkml:trace>
  <inkml:trace contextRef="#ctx0" brushRef="#br0" timeOffset="13617.6557">14288 10941 10 0,'-6'4'5'0,"1"27"10"0,5-19-11 15,3 9-1-15,-1 9 1 0,4 8 1 16,-1 0 1-16,3 9-8 15,-3 7 1-15,6 9 4 16,-1 3 1-16,1 5-1 16,5-10 0-16,2 2 0 15,1 5 0-15,2 8 0 16,5-3 0-16,6-3 0 16,2-11 0-16,4-3-1 15,-1-1 1-15,5-4-1 16,3 1 0-16,-3-7 0 15,3-5 0-15,0-5 1 16,0-2 0-16,0-5-1 16,-3-4 0-16,-5-8 0 15,-2-2 0-15,-3-4-3 16,-6-6 0-16,-2 1-5 16,-3-3 0-16,-5-2-6 15,-3 0 1-15,0 3-3 16,-5-1 1-16</inkml:trace>
  <inkml:trace contextRef="#ctx0" brushRef="#br0" timeOffset="14383.0118">15296 12307 13 0,'8'21'6'0,"5"19"-2"16,-8-33 7-16,3 3-11 16,-3 1 1-16,1 1 1 15,-1 0 0-15,-3 0-1 16,-2-1 0-16,0-6 2 0,-2 4 0 15,-1-4 1 1,-2 0 1-16,0-5-1 0,-6 0 1 16,3-5-2-16,-5 0 1 15,-3-4-1-15,-5 0 1 16,-6-5-1-16,1-5 0 16,-3-5-1-16,0-6 0 15,-6-1 0-15,1 0 0 16,0 1-1-16,-1 2 1 15,3 4-2-15,6 3 1 16,-1 5-1-16,9-1 0 0,2 5-1 16,3 5 0-16,5 5 0 15,3 4 1-15,2 5-1 16,6 7 0-16,5 5 0 16,5 7 1-16,3 5 0 15,2 4 0-15,1 3 0 16,-1-1 0-16,-5-9 0 15,-5 1 1-15,-5-1-1 16,-6-2 1-16,-7 0-1 16,-9 0 1-16,-5-1 0 15,-5-6 1-15,-8-2-1 16,-2-3 1-16,-6-5 0 16,-3-2 0-16,-2 0-2 15,-1 0 1-15,6-2-10 16,-2 2 1-16,7 5-5 15,3-3 0-15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05:48.41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10888 8370 13 0,'-3'-2'6'0,"0"4"2"15,1-2 6-15,-1 2-13 16,-2 1 1-16,-3 1 1 15,-3-1 1-15,-2-1-4 16,-3 0 1-16,-5 3 3 16,0-3 0-16,-8 3 0 15,-3-2 1-15,-2-1-1 16,-1 0 0-16,-7 1-1 16,-6-1 0-16,-2 0 0 15,-3 1 1-15,-8-1-1 16,6 0 1-16,-4-4-1 15,1 0 0-15,-3-1 0 0,3-1 0 16,-3-1-1-16,8 0 1 16,6 0-2-16,4-2 1 15,9 0-1-15,8 0 1 16,4 3-1-16,4 1 0 16,5 1-5-16,7 2 0 15,6 0-6-15,6 2 1 16,4 1-7-16,6-1 1 15</inkml:trace>
  <inkml:trace contextRef="#ctx0" brushRef="#br0" timeOffset="2507.3667">10848 8252 26 0,'-3'-11'13'0,"-5"-22"-8"0,6 23 17 15,-1-6-19-15,3-5 1 16,-3-5 0-16,3-2 1 15,0-5-6-15,0-5 0 16,0 3 5-16,0-3 0 16,3-4-2-16,0-8 0 15,-1-6-1-15,1 4 1 0,-3 0-1 16,0 3 0-16,-3 11-1 16,1-2 0-16,-1 3 0 15,0 4 1-15,1 7-2 16,2 2 1-16,0 3 1 15,0 5 0-15,2 2 0 16,4 0 0-16,-1 0-1 16,0-3 1-16,1 3 0 15,-1-3 0-15,0 1-1 16,0-5 0-16,1 4 0 16,2 1 1-16,0-1-2 15,2 3 1-15,1 0 0 16,2 2 0-16,-2 1 0 15,4-1 0-15,9 3 0 16,11-3 0-16,-1 2 0 16,6 3 0-16,5-2 0 0,2 4 0 15,1 3-1-15,-3 2 1 16,5-2 0-16,1-1 0 16,-1 1 0-16,-3-1 0 15,-4 1 0-15,-4 0 0 16,1 2 0-16,-8 0 1 15,-3 2-2-15,-5 0 1 16,-3 1 0-16,-5 2 0 16,0-1-1-16,-3 3 1 15,-2 3-1-15,-1 1 0 16,1 4 1-16,5 1 0 0,2 8 0 16,6 4 1-16,0 2 0 15,2 6 0-15,-2-3 0 16,-3 9 0-16,3 5 0 15,-6 5 0-15,-2 9-1 16,-2 2 1-16,-6-2-1 16,-1-9 0-16,-1 0 0 15,-4 0 0-15,-2-8 1 16,-2-4 0-16,-1-2-1 16,0-7 1-16,1-6 0 15,2-3 1-15,0-6 0 16,0-4 0-16,0-7 0 15,0-3 0-15,0-2 0 16,5-5 0-16,0 0-1 16,1 1 1-16,2-6-2 15,2 1 1-15,1 0-1 0,2-1 0 16,3 3-1-16,5 2 1 16,3 3 0-16,0 2 0 15,7 2-1-15,12 3 1 16,7 0 0-16,11 2 0 15,0 0 0-15,2 5 0 16,11 2 0-16,0-7 0 16,6 5 0-16,-1-5 0 15,-5 0 0-15,6-5 1 16,-4-4-1-16,6-3 0 0,-2-2 0 16,-9-2 1-16,6-1-1 15,-3-4 0-15,0 0 0 16,-5 2 0-16,-3 3 0 15,-5 2 0-15,-8 4-1 16,-3 3 1-16,-5 3-1 16,0 1 1-16,-8 3-1 15,-5 0 0-15,-3 1 0 16,-5-1 0-16,-3 2 0 16,-5 3 1-16,-3-5-1 15,-2-5 1-15,-3 1 0 16,-1-1 1-16,-1-7-1 15,-6 0 1-15,0-4-1 16,-3-10 1-16,0-2 0 16,-4-2 0-16,-1-3-1 15,-3-7 1-15,0-5-1 0,3 0 1 16,3-1-1-16,3 1 1 16,-1 3-1-16,0 4 0 15,3 3 0-15,3 2 0 16,0 5 0-16,4 2 0 15,1 0-1-15,0 5 1 16,3 5-1-16,2 2 1 16,0 4-1-16,6 3 1 15,2 3-1-15,3 1 0 16,2 1 1-16,3 2 0 16,-2 0 0-16,7 0 0 0,3 0 0 15,3-2 1-15,2-3-1 16,3-2 1-16,3 0-1 15,2 0 1-15,-2-2 0 16,7 0 0-16,1-8-1 16,0 3 0-16,2 2 0 15,3 1 0-15,-3-1 0 16,-11 3 1-16,1-3-2 16,-6 0 1-16,-7 1 0 15,-9 1 0-15,-2 1-2 16,-8 2 1-16,-5 2-1 15,-6 3 0-15,-5 2 0 16,-3 2 0-16,-2 1 0 16,0 1 1-16,2 13 0 15,0-3 1-15,1 10 0 0,-1 2 0 16,3 0 0-16,0 2 1 16,0 0-1-16,3 5 1 15,-1 0-1-15,1 2 1 16,0 1-1-16,-3-3 0 15,0 0 0-15,-3-10 1 16,6-4 0-16,-3-2 0 31,5-3 0-31,3-5 1 16,0-4 0-16,2-5 0 16,4-4 0-16,4-3 0 0,1 0 0 15,-1-8 0-15,6 4-1 16,2-6 0-16,4 1-1 15,7 2 1-15,-3 2-1 16,-2 3 0-16,2 2-1 16,3-3 1-16,5 1-1 15,-4 2 1-15,-1 0 0 16,0 2 0-16,-3-2 0 16,-2 0 0-16,-1-2 0 15,-7-3 1 1,0-9-2-1,-5-2 1-15,-3 2 0 16,-3 0 0-16,0 0-1 16,0-1 1-16,-2-1-1 15,-1 2 1-15,1 2 0 16,0 0 0-16,-4 1 0 16,1 1 0-16,0-2 0 0,3 1 0 15,-3 1 0 1,0-4 0-16,-3-7 0 0,0-3 0 15,-2-4 0-15,-3-12 0 16,-3-2 0-16,1-3 0 16,-4-2 0-16,-1 2 0 15,-4-6 0-15,3 1 0 16,3 6 0-16,2-3 0 16,0 4 0-16,3 1 0 15,0 9 0-15,3 10 0 0,2 4 0 16,1 2 0-16,4 8-1 15,9 2 1-15,7 7-1 16,3 2 1-16,6 5-1 16,10 0 1-16,5 7-1 15,0 0 1-15,11 1 0 16,8-4 1-16,8 3-2 16,5-2 1-16,-3-2-3 15,6-3 0-15,-1 0-9 16,4 7 1-16,-1 2-6 15,19-9 1-15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12:40.6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20262 10204 16 0,'2'0'8'0,"-4"-7"-5"0,2 7 8 0,-3-4-9 15,-2-1 1-15,0 3 0 16,-3-1 1-16,-6 6-6 15,-4 1 1-15,-6 1 3 16,-2 2 0-16,-3 0-1 16,-11 3 0-16,-8-3-1 15,-5 2 1-15,-13-2 1 16,0 2 0-16,-11-6 0 16,-5 4 1-16,-2-2-1 15,-4-1 0-15,-4-1 0 16,-1 4 1-16,3-5-2 15,-3 3 0-15,9-5 0 16,7-3 1-16,0 1-1 16,9 2 1-16,7-2-1 15,5-3 1-15,1 3-1 0,10-1 0 16,5-1 0-16,6-1 0 16,7 5 0-16,3-5 1 15,8 3-3-15,3-3 0 16,8-2-10-16,2 2 1 15,14-6-1-15,2 1 1 16</inkml:trace>
  <inkml:trace contextRef="#ctx0" brushRef="#br0" timeOffset="7116.1123">15354 9101 34 0,'24'-35'17'0,"-16"7"-17"16,-3 18 18-16,0-6-18 16,0-5 0-16,6-5 2 15,0-2 0-15,2-5-1 16,3 2 0-16,0 5 1 15,5 3 0-15,5 6-1 16,11 3 1-16,8 3-2 16,11 8 1-16,7 13-2 15,6 8 0-15,5 13 1 16,6 14 0-16,2 16 0 16,-6 7 0-16,-4 17 0 0,-9 9 1 15,-10 0-1-15,-13 9 1 16,-16 10-2-16,-14 0 1 15,-15-7 0-15,-19-5 0 16,-18 0 0-16,-16-7 0 16,-14-9-1-16,-7-15 1 15,-9-15 1-15,-4-11 0 16,5-11-1-16,-1-12 1 16,1-16 1-16,8-14 0 15,-1-13 1-15,3-18 0 0,11-9-1 16,8-7 1-16,10-15 0 15,14-16 0-15,10-9-2 16,11-13 1-16,21-8-2 16,13-5 1-16,16 9 0 15,16 9 0-15,5 15-1 16,11 11 1-16,5 12-1 16,3 17 0-16,0 16-3 15,-9 19 0-15,1 12-6 16,-13 9 0-16,-17 11-5 15,-15 6 0-15</inkml:trace>
  <inkml:trace contextRef="#ctx0" brushRef="#br0" timeOffset="7837.2163">14372 10376 35 0,'35'-16'17'0,"-25"16"-19"0,-10 0 27 16,-2 0-25-16,-9 0 1 15,-8-3 1-15,-7 1 0 0,-8 0-2 16,-14-1 0-16,-8 1 2 15,-12 0 1-15,-1-3-1 16,0 0 0-16,-2 0-1 16,4 1 1-16,-1-3-1 15,7 0 0-15,5 2-3 16,9 0 0-16,7 0-7 16,8-2 1-16,8 0-4 15,14 5 1-15</inkml:trace>
  <inkml:trace contextRef="#ctx0" brushRef="#br0" timeOffset="8047.4446">14343 10524 42 0,'8'0'21'0,"-61"-2"-26"0,32-3 40 15,-19 0-31-15,-18-2 0 16,-11-4 1-16,-13-1 1 15,-10-2-8-15,-9 2 0 16,-2 0 5-16,2 3 0 16,6-1-8-16,0 1 1 15,10 9-10-15,8-5 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13:32.88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7641 13196 29 0,'3'-5'14'0,"2"-4"-11"0,-5 9 14 16,8 2-18-16,3-2 1 15,5-2-1-15,5-1 1 16,8-1 0-16,5-3 0 0,14 2 0 16,2-2 1-16,8 2 0 15,11 5 0-15,5-7 1 16,11 3 0-16,7 6 0 15,6 0 1-15,11-2-1 16,7 7 0-16,9 0 0 16,4-2 0-16,9 7-1 15,2-3 1-15,6 3-1 16,4 0 1-16,4 2-1 16,5-5 1-16,2-2 0 15,3 0 0-15,8 0 0 16,-5-2 0-16,2 0-1 15,0-3 1-15,1 1-2 16,2-3 1-16,0 0 0 16,-3-3 0-16,0-2-1 15,-2 3 0-15,2 0 0 16,1-3 0-16,-4 0 1 0,1-2 0 31,92 0 1-31,-34 0 1 16,-24-2 0-16,-15 2 0 15,-20-3 0-15,-2 3 0 16,-5 0-1-16,-8 0 1 16,-3-2-4-16,0 6 1 15,-2 6-9-15,2 4 1 16,21 16-8-16,14-2 0 16</inkml:trace>
  <inkml:trace contextRef="#ctx0" brushRef="#br0" timeOffset="62079.6171">19214 10296 6 0,'-34'0'3'0,"-30"12"-3"16,43-12 4-16,-16 2-5 16,-13 3 1-16,-3 0 1 0,-8 2 1 15,-8 0-2-15,-13 2 1 16,-5 1 0-16,-8-1 0 15,-11 3 2-15,-5-5 0 16,-11-3-1-16,-5 4 1 16,-5-4 0-16,-14-4 1 15,-5 5 0-15,-2-5 0 16,-9 0-1-16,-7 0 0 0,-6 2 0 16,-4-4 0-16,-4 4-2 15,-8-2 1-15,1 3 0 16,-6-3 0-16,-2 0 0 15,-1 2 0-15,-4-2-1 16,-4 0 1-16,-2 2-1 16,-3 1 1-16,1-1-1 15,-3 0 1-15,-9 3-1 16,4-3 0-16,-9 8 0 16,3-5 1-16,-8 4-1 15,-2-2 1-15,2 2-1 16,-13 6 0-16,3-4 0 15,-6 6 0-15,-2-1-1 16,-3 1 1-16,-11 4 0 16,3-5 0-16,0 1-1 15,-5-1 0-15,0-4 0 16,2-5 1-16,-10 0 0 16,2-7 0-16,6 2-1 0,-5-4 0 15,10-5 1-15,5 2 0 16,11-4-2-16,16 4 1 15,8 1-7-15,15 4 1 16,17 9-6-16,31-9 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27:13.2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1032 3480 12 0,'-8'5'6'0,"-13"-7"-2"0,13 2 7 16,-13 0-11 0,-3 0 1-16,-11 5-1 0,17-1 1 15,-24 1-1-15,2-3 0 16,-2 1 0-16,-11-3 0 15,-8 2 0-15,3 0 1 16,21 1-2-16,-16-6 1 16,-6 1 0-16,28 0 0 15,-6 2 0-15,8-5 0 16,5 0 0-16,3 3 1 16,-1 0 0-16,7-3 0 15,7 2-1-15,0-1 0 0,0 1-5 16,8-1 1-16</inkml:trace>
  <inkml:trace contextRef="#ctx0" brushRef="#br0" timeOffset="419.9504">254 3311 10 0,'0'-2'5'0,"11"6"-1"16,-6-6 4-16,11 2-6 15,8 2 1-15,-9-2 2 16,12 3 1-16,5-1-7 16,13 5 1-16,5 3 4 0,-5 4 1 15,10-2-2-15,-4-1 1 16,-1-1-2-16,-2-1 1 15,2 0-1-15,-2-1 0 16,-4-4-1-16,-6 1 0 16,-4 0-1-16,-10 2 0 15,-3 2 0-15,-5 3 1 16,-3 0 0-16,-10 2 0 16,-3 5 2-16,-22 2 0 15,-9 5 0-15,-6 4 1 16,-24 3 0-16,3-2 0 0,-16-3-1 15,-3 2 1-15,11 3-7 16,5-7 1-16,8-2-10 16,16 9 0-16</inkml:trace>
  <inkml:trace contextRef="#ctx0" brushRef="#br0" timeOffset="1665.2973">15232 3323 25 0,'0'0'12'0,"0"2"-13"16,0-2 13-16,8-2-12 15,3 0 0-15,7 2 2 16,11 2 0-16,14 3-1 15,12 4 1-15,3 5 1 16,14 3 1-16,12-3-1 16,17 7 0-16,-8 2 0 15,4-4 0-15,1 7-2 16,-2-2 1-16,-6-1-1 16,-6-4 0-16,-2 2 0 15,-5 0 1-15,-6-4-2 0,-10-1 1 16,-8-2-1-16,-13-2 1 15,-14-7 0-15,-10-3 0 16,-10-7 0-16,-17-4 0 16,-21-15 0-16,-10-6 0 15,-19-10-1-15,-3-7 1 16,-10 5-1-16,3-6 1 16,7 4-1-16,14 1 1 15,3 6-1-15,10 4 1 16,13 5-1-16,13 11 1 15,3 10-1-15,16 7 0 16,16 12 0-16,13 11 0 0,8 6 0 16,13 8 1-16,3 13-1 15,5 13 0-15,3 1 0 16,-8-6 1-16,-11 4 0 16,-13-6 0-16,-16 1 0 15,-18 6 1-15,-19-4 0 16,-13-5 0-16,-16-2-1 15,-11-5 1-15,-12-5-7 16,-1-11 0-16,5-3-8 16,14 2 0-16</inkml:trace>
  <inkml:trace contextRef="#ctx0" brushRef="#br0" timeOffset="2791.6368">20582 3796 18 0,'5'-7'9'0,"3"2"-2"0,-8 5 9 0,0 0-16 15,0-3 1-15,-5 3 1 16,0 5 1-16,-3 5-3 16,0-1 1-16,-3 3 2 15,3 7 0-15,3 6-1 16,2 4 1-16,3 1-1 15,6 1 1-15,4-1-2 16,1 1 1-16,-1 0-1 16,1-8 1-16,5-2-1 15,0-2 1-15,2-2 0 16,3-3 0-16,6-5 0 16,2 0 1-16,5-2-2 15,6 1 1-15,10-6-1 16,8 0 1-16,17 1-2 15,1 1 0-15,12 1 0 16,9 0 1-16,9 4-1 0,13-2 0 16,0 0 0-1,8 0 0-15,11-2 1 0,8 0 0 16,7-3-1-16,0-2 0 16,9 0 1-16,5-2 0 15,5-1 0-15,5 3 0 16,-5 0-1-16,-8 3 0 15,-5-3 1-15,2 2 1 16,-16 3-1-16,-10-5 0 16,-16 0 0-16,-10-3 0 0,-24-1 0 15,-17-6 0-15,-25-4-1 16,-14 0 1-16,-21-9-1 16,-16-10 0-16,-19-10 0 15,-4-8 0-15,-9-11-1 16,-10 8 1-16,-9 3-4 15,4-4 1-15,-9 4-10 16,-4 4 1-16,-9 2-2 16,-13 0 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14:07.0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5120 7363 26 0,'5'3'13'0,"-8"-3"-10"0,3 0 14 16,-2 0-15-16,-4 0 1 15,-2 0 1-15,-5 0 0 16,-3 0-5-16,-5 2 1 16,0-2 3-16,-8 5 0 0,-8-1-1 15,-5-1 0-15,-1-1 0 16,-4-2 1-16,-9 0-1 15,-5 3 0-15,-8-1 1 16,-5-2 0-16,-5 0-1 16,-6 0 1-16,-2-2-2 15,0 2 1-15,2 0-1 16,-2 0 0-16,2 0 0 16,-2 4 0-16,5-1 0 15,5 1 0 1,-42 8 1-1,8 2 0-15,10-4 0 16,6-1 0-16,-6-2-1 16,1 2 1-16,5-4 0 15,-3 0 0-15,0-3-1 16,0-2 0-16,0 3-1 16,3-3 0-16,-3-3 1 15,-5 3 0-15,5-2 0 0,3-1 0 16,2-4 0-16,-2 3 0 15,5-3 1-15,-6 0 0 16,12 0 0-16,2 0 0 16,2-1 0-16,9-1 1 15,-3 4-1-15,16 1 0 16,5-3-2-16,8 0 1 16,10 2 0-16,9-2 0 15,-1 0-1-15,9 4 0 16,5 3 0-16,0-2 1 0,5 2-5 15,0-2 1-15,5-1-13 16,-2 6 0-16</inkml:trace>
  <inkml:trace contextRef="#ctx0" brushRef="#br0" timeOffset="1860.335">5125 8238 19 0,'-3'-7'9'0,"-10"-7"-9"0,5 9 10 16,-5 1-10-16,-6-1 1 15,-2 0-1-15,-5 3 1 16,-6 2-1-16,-5-2 1 15,-3 2 1-15,1 0 0 0,-9 2 0 16,-5 3 1-16,-2-1 0 16,-12 3 1-16,-1-2 0 15,-4 0 0-15,-5-1-1 16,-7 1 1-16,-4 0-1 16,4 0 0-16,-4-3-1 15,1 3 0-15,-3-1-1 16,3 1 0-16,2 0 0 15,-2 7 0-15,-3-3 0 16,0 0 0-16,3-4 0 16,-9 2 0-16,6 3-1 15,-10 1 1-15,5-4-1 16,-9 0 1-16,4-2 0 16,-11 0 1-16,5-5 0 15,-5 0 0-15,-6 0 1 16,9-5 0-16,-8-2 0 15,4 2 1-15,-1 1-1 16,7-3 0-16,0-5-1 0,3-2 0 16,5 2-1-16,-5-2 1 15,13-3-2-15,8 6 1 16,0-1-1-16,13 0 1 16,11 0-1-16,0 3 1 15,13 2-4-15,7-3 1 16,9 3-6-16,11 0 1 15,5 5-9-15,13 2 1 0</inkml:trace>
  <inkml:trace contextRef="#ctx0" brushRef="#br0" timeOffset="3076.4842">1109 8311 11 0,'5'-16'5'0,"-24"11"-5"15,17 3 6-15,-6-1-7 16,3 1 1-16,2 2-1 16,-5 0 1-16,3 2 2 15,2 1 0-15,-2 4 0 16,-3 0 0-16,-5 0 1 15,2 5 0-15,-2 4 0 16,-8 5 0-16,-1 3-1 16,-1 11 0-16,-1 3-1 15,0 9 1-15,-5 0-1 0,0 0 1 16,0 7-1-16,-3 12 1 16,5 2 1-16,4 7 0 15,7 3 0-15,0 2 1 16,0 14-1-16,-3 7 1 15,9-5-1-15,5 10 0 16,5 5-1-16,0-1 0 16,8-9-1-16,21 5 0 0,8-5 0 15,8-2 0-15,16-7 0 16,10-3 0-16,6-4-4 16,13 0 0-16,5-1-8 15,-3-6 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9:15:03.97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21976 4588 14 0,'14'-7'7'0,"-36"-12"-3"0,14 12 7 15,-5-5-11-15,-5 1 0 16,-11-1 0-16,-6 3 1 16,-5-6-2-16,3 4 1 15,-8-3 0-15,-7-1 0 16,1 8-1-16,-10 7 1 16,1 0-1-16,-1 5 1 15,-5-3 0-15,-6 3 1 16,1 2 0-16,-11-2 0 15,5 0 1-15,-2-1 0 0,-3 1 1 16,-3-3 0-16,0 5 0 16,3-4 0-16,-5-1 0 15,2 3 0-15,-5-3 0 16,3 3 0-16,2-3-1 16,-2 3 1-16,5 4-1 15,0-2 0-15,5 3-1 16,6-1 1-16,-6 3-1 15,3 4 0-15,3 1 1 16,-9-1 0-16,6-1-6 16,-13-6 0-16,-3-4-6 15,5-15 1-15</inkml:trace>
  <inkml:trace contextRef="#ctx0" brushRef="#br0" timeOffset="1095.7339">7273 5416 13 0,'-5'0'6'0,"-48"-7"2"0,27 7 7 16,-19 5-14-16,-21-1 0 16,-24 3 1-16,-16 3 0 15,-19-3-3-15,-20 0 1 16,-16-5 2-16,-22 3 0 0,-13-5 1 15,-18 0 0-15,-8-2 0 16,-6-1 0-16,1 3 0 16,-14 0 1-16,-11 5-1 15,9-3 1-15,2 3-2 16,3 0 1-16,0-1-1 16,0 4 0-16,16-6-1 15,13 0 1-15,10-2-1 16,9-4 1-16,18 1-4 15,24-4 1-15,18-2-10 16,11 4 0-16</inkml:trace>
  <inkml:trace contextRef="#ctx0" brushRef="#br0" timeOffset="2073.0742">22032 5294 16 0,'-45'-12'8'0,"-40"12"-7"16,51 2 9-16,-9 1-9 15,-15-1 0-15,-13 3-1 16,-16 4 0-16,-6-2-1 15,-16 0 1-15,-10 3 2 16,-8-3 0-16,-10-5 0 16,-11-2 0-16,-8-5 1 0,-9-2 0 15,-1-7 1-15,-1-2 0 16,8-3-1-16,6 2 0 16,7 10-5-16,17 5 1 15,10 7-7-15,23-10 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27:17.34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7657 3744 16 0,'3'-2'8'0,"-6"6"-8"16,0 1 9-16,1 4-7 15,-4 5 0-15,4 8 2 16,-3-1 0-16,2 12-5 15,0 0 1-15,1 0 3 16,2 2 1-16,-3 0-2 16,0 3 1-16,-5-12-1 0,-2-3 1 15,-9 1-1-15,-5-1 0 16,-5-2 0-16,0 0 1 16,-21-4-1-16,-14-1 1 15,-15-1 0-15,-11-1 0 16,-16 0-1-16,-18 2 1 15,-8-4-2-15,-9-3 0 16,1 3 0-16,-3 0 1 16,-5-5-2-16,11-5 1 15,2-2 0-15,-3-7 1 0,11 5 0 16,-5-5 1-16,5-3-1 16,5 1 1-16,14 0-1 15,-1-3 1-15,19-7-2 16,13 3 1-16,9 4-1 15,7-2 0-15,8-5 0 16,8 2 0-16,8-4 0 16,13-2 0-16,0-3-1 15,11-7 1-15,5-7 0 16,5 5 0-16,3-1-1 16,3 3 1-16,2 5-1 15,1 2 0-15,-1 3 0 16,0 2 1-16,0 7-1 15,1-1 0-15,-1 6-4 16,3 2 0-16,3 0-10 16,2 2 0-16,8-4-2 15,5-8 1-15</inkml:trace>
  <inkml:trace contextRef="#ctx0" brushRef="#br0" timeOffset="144608.5166">13650 8346 37 0,'26'-18'18'0,"-18"15"-18"16,-10 1 19-16,-9-5-18 16,-13 0 0-16,-10-5 1 15,-6 3 1-15,-2-3-3 16,-6-2 0-16,-2 2 2 16,2 3 0-16,-2 2-1 15,0 4 0-15,5-2 0 16,8 3 0-16,5-3-5 15,6 3 0-15,7 2-6 16,6 0 0-16,7 7-1 0,12 5 1 16</inkml:trace>
  <inkml:trace contextRef="#ctx0" brushRef="#br0" timeOffset="145013.3157">13748 8600 38 0,'18'7'19'0,"-34"8"-24"0,6-13 40 16,-9 0-34-16,-10-2 0 16,-10-2 1-16,-6-5 0 0,-3-3-2 15,-5-1 1-15,-3-6 2 16,-2 3 0-16,0 2-1 16,8 1 1-16,5 4-1 15,10 4 0-15,9 8-1 16,13 4 0-16,10 5-2 15,22 5 1-15,15 5-1 16,14 2 1-16,4 0 0 16,12-5 0-16,-3 0 0 15,-6-2 1-15,-12-5 0 16,-9-2 1-16,-15 2-1 16,-14 0 0-16,-13 2 0 15,-16 1 1-15,-5-1-1 16,-13 3 1-16,-14-5-2 15,-5 5 1-15,0 0 0 16,1 0 0-16,7-5-5 16,2-7 0-16,4-5-9 15,2-9 1-15,5-5-4 16,14-4 1-16</inkml:trace>
  <inkml:trace contextRef="#ctx0" brushRef="#br0" timeOffset="145658.2708">12205 8177 27 0,'6'-5'13'0,"-1"-6"-12"0,0 4 20 16,3 0-17-16,5-5 1 15,6-5 2-15,5-2 0 0,2 5-10 16,6 3 1-16,0 1 6 16,2 3 0-16,-2 10-3 15,-1 6 0-15,-4 5-2 16,-3 7 1-16,-6 3 0 15,-2 2 0-15,-5-1-1 16,-1 4 1-16,-4-3 0 16,-4-1 0-16,1 4-2 15,-3-3 1-15,0-1-5 16,3-1 1-16,-1 4-6 16,1 0 0-16</inkml:trace>
  <inkml:trace contextRef="#ctx0" brushRef="#br0" timeOffset="145825.0283">12853 8826 34 0,'14'3'17'0,"-12"-1"-25"0,-2 0 28 16,0-2-23-16,0 0 0 15,0 3-11-15,0-1 0 16,-2 5 15-16,2 0 0 15</inkml:trace>
  <inkml:trace contextRef="#ctx0" brushRef="#br0" timeOffset="147310.2976">4122 10465 39 0,'32'-37'19'0,"-11"4"-20"0,-16 19 20 15,6-3-21-15,-3-4 1 16,0-5-1-16,2-7 0 16,4-7 2-16,-4-4 1 0,1-1-2 15,-3-9 1-15,-3-7 0 16,-2-7 1-16,-3-8 0 15,-3-6 0-15,-5-3 1 16,-2-13 1-16,-1-4 0 16,-10 6 0-16,-3-3-1 15,-13-7 1-15,-8 3-1 16,-5 6 1-16,-8-1-2 16,-3-1 0-16,0 2-1 15,0 3 1-15,-3 10-1 16,6 1 0-16,3 8 0 15,4-2 1-15,4 4 0 16,4 7 0-16,9 7-1 16,8 10 1-16,4 2 0 15,7 4 0-15,7 6-1 16,5 6 0-16,3 3-3 0,3 7 1 16,2 4-4-1,0 3 0-15,0 2-7 0,1 8 0 16</inkml:trace>
  <inkml:trace contextRef="#ctx0" brushRef="#br0" timeOffset="147790.587">3183 7681 36 0,'21'-26'18'0,"29"40"-22"16,-36-4 29-16,4 4-25 15,14 2 0-15,0 3-1 16,10 7 1-16,-2 2 0 16,10 0 1-16,0-2-2 15,-2 0 1-15,-3 0 0 16,-3 2 0-16,-2 0 0 15,-8-4 0-15,-6-1-1 16,-7-6 1-16,-6-5 0 16,-5-5 1-16,-8-7-1 15,-6-7 0-15,-7-10 1 16,0-6 1-16,-16-1 0 16,-3-2 1-16,-2 0-1 15,2 3 1-15,-5 2 0 0,3 6 1 16,-4 6-1-16,1 7 1 15,0 4-2-15,-2 10 1 16,-6 4-2-16,-6 3 1 16,-1 7-1-16,4 2 0 15,-5 3-4-15,5 2 0 16,9-3-4-16,7 1 0 16,5-10-7-16,12-2 1 0</inkml:trace>
  <inkml:trace contextRef="#ctx0" brushRef="#br0" timeOffset="148812.4126">2339 6926 25 0,'-8'7'12'0,"0"7"-10"16,5-2 14-16,3 7-14 16,0 4 1-16,3 12 1 15,0 15 1-15,2 16-6 16,3 4 0-16,8 1 4 15,-6 4 0-15,4 5-2 16,1-5 1-16,4-9-1 16,-3-5 1-16,-3-11 0 15,3-10 0-15,0-7 2 16,2-10 0-16,9-9-1 16,2-2 1-16,-3-10-1 15,4-4 0-15,4-5-1 16,3 0 0-16,11-3-2 0,2 1 0 15,8-3 0-15,3 3 0 16,-3 4 0-16,3 0 0 16,-8 3-1-16,-5 2 1 15,-6 0 0-15,-5-2 0 16,0-1 0-16,-8-4 0 16,0-9 1-16,-2-8 0 15,-6-6 0-15,-5-10 1 16,-3-10 0-16,-10-13 0 0,-3-15-1 15,0 20 1-15,-3-46-2 16,-5 5 1-16,3 0-1 16,2 10 0-16,-5 12-1 15,5 11 1-15,1 7 0 16,-1 9 0-16,-5 3-1 16,-5 12 0-16,-6 7 0 15,-4 7 1-15,-9 7 0 16,-13 2 0-16,-13 14 1 15,-11 12 1-15,-13 5 0 16,-8 9 0-16,0 12 0 16,-8 10 0-16,5-6 0 15,9 1 0-15,7-5-1 16,11-5 0-16,0 1-2 16,13-8 0-16,8-7-7 15,8-2 0-15,0-7-9 16,16-3 1-16</inkml:trace>
  <inkml:trace contextRef="#ctx0" brushRef="#br0" timeOffset="150252.3287">3101 7215 26 0,'-8'-14'13'0,"-5"2"-8"0,10 8 9 16,-2-1-13-16,2-2 0 16,1 0 2-16,-1 2 0 15,3 0-3-15,0 5 0 16,0 0 2-16,3 7 1 15,2 3 0-15,0 9 1 0,0 7-2 16,6 4 0-16,-3 3 0 16,3 2 1-16,7 1-2 15,6-1 1-15,8 0-1 16,5 3 1-16,13-3 0 16,8 7 0-16,6 3 0 15,15 4 1-15,11-1-1 16,0 1 1-16,21-7-1 15,3 1 0-15,2 4-1 16,17-5 1-16,4-2-2 16,1 2 1-16,10-2-1 15,3 0 1-15,7-7-1 16,4-2 0-16,2-1 1 16,3-1 0-16,-1-4-1 15,6-1 1-15,0-5-1 16,3 0 1-16,2-8-1 15,-8 3 0-15,3-2 0 16,0-2 0-16,3-1 0 16,0-4 0-16,-11-1 0 0,2-4 0 15,1-2 0-15,0-5 0 16,2-5 1-16,-8-7 0 16,6-4-1-16,0-3 1 15,5-7-1-15,0-5 0 16,-11 1 0-16,1-6 0 15,-9-1 0-15,-10 1 1 0,-11-6-1 16,-7 0 0 0,-4-3 0-16,-15-7 1 0,0 3-1 15,-8-5 0-15,0 4 0 16,-11-2 0-16,-2 3-1 16,2-5 1-16,-2 2-1 15,-6 2 1-15,-2 6 0 16,-8 4 0-16,-9 9-1 15,-4 3 0-15,-8 2 1 16,-9 7 0-16,-10 5-1 16,-2 2 1-16,-9 7-2 15,-4 10 1-15,-6 7 0 16,-6 6 1-16,-4 11-1 16,-4 8 0-16,-2 12 1 15,-2 5 0-15,-1 5 1 16,3-2 0-16,0 4-1 15,0 2 1-15,0-6 0 16,3-6 0-16,0-1-1 0,2-6 1 16,1-6 0-16,4-12 0 15,3-8 1-15,1-8 0 16,2-13-1-16,2-9 0 16,4-9 0-16,-1-14 0 15,5-7-1-15,3-13 1 16,1 1-2-16,-4 0 1 15,-2 7 0-15,-3 12 1 16,-2-1-1-16,-3 8 1 0,-6 0-1 16,-4 7 1-16,-9 2 0 15,-5 2 0-15,-5 1 0 16,-5 1 1-16,-6 1-1 16,-13 2 1-16,-8 3 0 15,-10-3 0-15,-6 3-1 16,0-1 0-16,0 1-2 15,3 2 0-15,8 0-6 16,8-1 1-16,-1 1-9 16,12 3 1-16,12-3-5 15,6-1 1-15</inkml:trace>
  <inkml:trace contextRef="#ctx0" brushRef="#br0" timeOffset="151093.5088">11155 1872 35 0,'-8'-17'17'0,"-8"10"-15"0,11 0 17 0,-3 7-19 16,-5 3 0-16,-6 6 0 16,-2 5 0-16,-3 5-1 15,3 7 1-15,0 7-1 16,2 9 1-16,3 17 1 15,3 11 1-15,5 13 0 16,6 8 0-16,2 8 1 16,2 9 0-16,3 1 1 15,1 3 1-15,-4 1-2 16,4 3 0-16,2-13-1 16,0 1 0-16,2-3-1 15,3-7 1-15,1-7-4 16,7-7 1-16,0-5-6 15,0-9 1-15,0-5-8 16,-2-7 1-16</inkml:trace>
  <inkml:trace contextRef="#ctx0" brushRef="#br0" timeOffset="151964.3485">10893 2076 30 0,'32'-25'15'0,"-9"20"-11"16,-12 2 20-16,8 1-24 15,10 2 0-15,5 2 0 16,11 1 1-16,13 2-2 16,8-3 1-16,14 0 1 15,10 1 1-15,10-1-1 16,17 0 1-16,10 1 0 16,-3 4 1-16,16-3 0 15,6 3 0-15,-3 3-1 16,5-5 0-16,-5-1 0 15,0-1 1-15,-6-3-2 16,-2 0 1-16,-8 2-1 16,-8-2 0-16,-8 0-1 15,-5 2 1-15,-8-2-1 0,-16 3 0 16,-3-3 0 0,-10 0 0-16,-5 0 0 0,-11 2 0 15,-3 0 0-15,-5 5 1 16,-3 3-1-16,-2 2 1 15,-3 9-1-15,-5 7 1 16,-1 10-1-16,-4 4 0 16,5 5 0-16,-3 7 1 15,-3 12-1-15,3 12 0 0,0 9-1 16,1 4 1-16,1 8 0 16,1 7 1-16,2-5-1 15,-2 0 0-15,-3 7 0 16,-2-7 0-16,-1-2 1 15,-5-14 0-15,-5-5 0 16,-5-7 1-16,-6-10 0 16,-8-6 0-16,-7-3 0 15,-9-7 1-15,-4-12 0 16,-17 0 0-16,-16-6 0 16,-10-6 1-16,-21-6-2 15,-24-8 1-15,-24-7-1 16,-19-2 1-16,-18-9-1 15,-8 0 0-15,-5-6-1 16,0 1 0-16,8 5-1 16,5 0 1-16,16 4-1 15,10 5 0-15,14 2 0 16,7 8 0-16,14-1-2 0,16 0 0 16,10 3-3-16,6-5 0 15,13 0-5-15,10 5 0 16,9-5-5-16,4-2 0 15,4-1-2-15,-6 1 0 16</inkml:trace>
  <inkml:trace contextRef="#ctx0" brushRef="#br0" timeOffset="152851.289">11446 3154 34 0,'13'-8'17'0,"-8"-13"-22"0,-2 14 29 0,2 0-24 15,1-2 0-15,2 2 0 16,0-3 0-16,-1 3 0 15,4 5 1-15,-3 2-1 16,3 0 1-16,-1 5 0 16,3 4 0-16,3 8 0 15,0 4 1-15,0 0-1 16,0 2 1-16,0 1-1 16,0 2 0-16,-3-5 0 15,-3 2 0-15,-2 3-1 16,0 3 1-16,-2-1-1 15,-6-2 0-15,0-1 0 16,0-3 1-16,-3-1-1 16,0-2 1-16,3-5-1 15,-2 0 1-15,-1-2-1 16,0-3 1-16,1 0-1 16,-1-4 1-16,0 0-1 0,3-3 1 15,3 1 0-15,2-3 0 16,6-5 0-16,2 0 0 15,3 0-1-15,0-2 1 16,2 3-1-16,4-1 1 16,-1 0-1-16,3 3 1 15,-1 7-1-15,-1-1 1 16,-1 6-1-16,-5-1 1 16,-3 5-1-16,-5 0 0 0,-3 5-1 15,-8-2 1-15,1-1-3 16,-4 3 0-16,1-3-4 15,-3 1 0-15,-2-5-5 16,-4-5 0-16</inkml:trace>
  <inkml:trace contextRef="#ctx0" brushRef="#br0" timeOffset="153766.786">12607 3041 22 0,'-2'-3'11'0,"-6"-6"-9"0,8 11 12 0,-3-2-14 16,1 0 1-16,-4 5 2 15,1 7 0-15,0 4-3 16,-1 8 0-16,1 6 2 16,5 8 1-16,0-3 0 15,5 8 0-15,1 1-1 16,2 6 1-16,0 1-1 15,-1-1 0 1,7-3-1 0,-1-10 1-16,-2-4-5 15,-1-9 0-15,1-10-7 16,-3-2 1-16</inkml:trace>
  <inkml:trace contextRef="#ctx0" brushRef="#br0" timeOffset="153976.164">12708 3438 43 0,'8'-7'21'0,"-35"7"-18"0,19 2 36 16,-7-2-41-16,-7 3 0 15,-7-3-1-15,-2 2 1 0,-4-2 0 16,1 0 1-16,5 0-7 15,2 0 1-15,9 0-5 16,4 0 0-16</inkml:trace>
  <inkml:trace contextRef="#ctx0" brushRef="#br0" timeOffset="154696.7769">12801 3589 26 0,'10'-3'13'0,"-7"3"-15"0,-3-4 17 16,0 4-17-16,0-3 0 15,-3 3 0-15,0-2 0 16,3 2 3-16,0-2 0 15,0 2-2-15,0 0 1 0,6 0 1 16,2 0 1-16,0-3 1 16,2 1 1-16,3 2 0 15,1-5 1-15,2 3-1 16,-1-1 0-16,1 1 0 16,-2-3 0-16,-1 3-3 15,-3 0 1-15,-2-1-1 16,-2-1 0-16,-6 4-1 15,0-5 0-15,-3 5-1 16,-2-2 1-16,-3-3-1 16,-3 2 0-16,-2-1 1 15,0 1 0-15,-6-1 0 16,1-1 1-16,-1 0 0 16,-2 5 1-16,0 0-1 15,0 5 1-15,2 0-1 16,1 2 0-16,4 0-1 15,1 5 1-15,3-3-1 0,4 3 1 16,6 4-1-16,0-2 1 16,8 0-1-16,5 5 1 15,6-2-1-15,2 2 1 16,6-3-1-16,-1-2 1 16,3-4-3-16,-2-3 1 15,-1 0-4-15,-2-5 0 16,-6 3-7-16,-4-5 1 0</inkml:trace>
  <inkml:trace contextRef="#ctx0" brushRef="#br0" timeOffset="155778.8474">13536 2918 17 0,'0'-2'8'0,"0"-3"2"16,0 5 4-16,0 0-11 15,0 0 0-15,-3 5 2 16,1 2 1-16,-3 7-7 16,-1 5 0-16,-4 12 4 15,-1 4 1-15,0 5-2 16,1 5 0-16,-1 2-1 15,1-7 1-15,-6 2-2 16,3-2 1-16,-1 0-4 16,1-3 1-16,3-1-3 0,-1-3 0 15,6-5-5-15,2-7 0 16,3 0 1-16,3-7 0 16</inkml:trace>
  <inkml:trace contextRef="#ctx0" brushRef="#br0" timeOffset="156035.3986">13499 3523 17 0,'24'-14'8'0,"0"16"-4"0,-19-4 15 0,3-1-17 16,0 1 1-16,-3 0 2 15,0-1 1-15,-2-4-7 16,-3-5 1-16,-5 3 5 16,-3-3 0-16,-5-4-1 15,-6-3 0-15,1-5-1 16,-9 1 1-16,-5-5-2 15,-7-5 0-15,-1 0-1 16,0-2 0-16,-2-3-2 16,2 3 0-16,6-1-4 15,2 1 0-15,6 7-5 16,5 2 1-16,5 7-3 16,5 3 0-16</inkml:trace>
  <inkml:trace contextRef="#ctx0" brushRef="#br0" timeOffset="156679.4695">13787 3321 34 0,'24'-3'17'0,"-13"3"-22"0,-11 0 33 0,8 0-28 15,-3 3 0-15,0-1-2 16,1-4 0-16,4 2 1 16,6 0 1-16,5-3-2 15,6-2 1-15,2 1-1 16,3 1 1-16,2-4 1 15,0 0 1-15,-2 0 0 16,-3 3 1-16,-5-1-1 16,-3 2 0-16,-5 1 0 15,-5 2 1-15,-3 5-2 16,-8 2 1-16,-8 0-1 16,-6 0 1-16,-7 5 0 15,-3 4 0-15,-5 8 0 16,-5-5 0-16,0-1-1 15,2 1 1-15,3 0 0 16,5-5 0-16,5 0-1 16,6-4 1-16,3-3 0 0,4-10 1 15,4-1-1-15,7-1 0 16,8-4-1-16,6-6 1 16,4-3-1-16,1-4 1 15,3 6-2-15,-3-3 1 16,-1-4 0-16,-4 1 0 15,-6 4 0-15,-5-1 0 16,-5 2 0-16,-9-4 0 16,-4 2 0-16,-11-4 0 15,-3-1-1-15,-3 3 0 0,-2 0-2 16,5-5 0-16,1 7-4 16,-1 1 1-16,5 3-5 15,-2 4 0-15</inkml:trace>
  <inkml:trace contextRef="#ctx0" brushRef="#br0" timeOffset="157143.3238">14483 3015 24 0,'0'-3'12'0,"-10"1"-11"0,7 0 19 16,-2 4-20-16,-6 0 1 16,-2 3-1-16,-6 5 1 0,-4 11 0 15,-1-2 1-15,0 4 0 16,3 10 1-16,2 2 0 16,6 1 0-16,3-1 0 15,4 5 1-15,4-5-2 16,7 0 1-16,8 1-1 15,11-8 1-15,5-5-1 16,5-4 0-16,6-7-2 16,5-7 1-16,-3-8-7 15,-5-1 1-15,-2-6-7 16,-17-2 0-16</inkml:trace>
  <inkml:trace contextRef="#ctx0" brushRef="#br0" timeOffset="179530.0043">14190 2768 21 0,'21'-10'10'0,"-11"8"-7"15,-10 2 11-15,0-7-15 16,-2-2 1-16,-4-3-1 16,-2-2 0-16,-7-3 1 15,-1 1 0-15,0-1-1 16,3 6 1-16,-1-1-1 15,1 2 1-15,3 3 0 16,2 3 1-16,0-1 0 16,2 5 1-16,-2 0 0 0,-2 0 0 15,-3 5 1-15,-6-3 1 16,-2 3-1-16,-3-3 1 16,-2 3-2-16,2-1 0 15,0 4 0-15,-5-4 1 16,-5 3-2-16,-6 3 0 15,0-1 0-15,-7 1 0 16,-4-3-1-16,1 0 1 16,0 0-2-16,-8-5 1 0,-1 3 0 15,-9-1 0 1,-1-1 0-16,3-1 0 0,-3 1 0 16,-3-1 1-16,-7 3-1 15,0-1 1-15,-1 1-1 16,4 2 1-16,-4 2 0 15,1-4 0-15,-6 5-1 16,6-3 0-16,2 0 1 16,-2 0 0-16,-1 0-1 15,4 2 1-15,1 1 0 16,7 1 0-16,4 1 0 16,-2 0 1-16,3-3-1 15,4 1 1-15,-4-1-1 16,-1-2 0-16,9-2 0 15,-3 0 1-15,5-5-1 16,0-8 0-16,2 4 0 16,4-3 0-16,2 0-1 15,3 2 1-15,2 3-5 0,0-1 0 16,6 6-9 0,2 4 0-16</inkml:trace>
  <inkml:trace contextRef="#ctx0" brushRef="#br0" timeOffset="187608.8861">14965 10757 24 0,'16'-2'12'0,"5"-1"-13"0,-13 3 13 16,2-2-12-16,6 0 0 16,5-1-1-16,6-1 1 15,5-6 0-15,2-2 1 16,6-2 2-16,5-7 0 16,8-7 1-16,0-5 0 15,10-5 1-15,6-4 0 0,10-3-1 16,9 3 0-16,12 0-3 15,3-8 1-15,11 3-3 16,16-4 1-16,7-4-1 16,11 6 0-16,16 2 0 15,3 0 0-15,18-5 1 16,3 12 1-16,8 7 1 16,0 15 0-16,5 13 1 15,0 19 0-15,-5 0-1 16,-8 14 1-16,-8 8-1 15,-8-1 0-15,-6 7-1 16,-7-4 1-16,8-10-2 16,-6-4 1-16,6-13 0 15,-3-11 0-15,-3-16 0 16,8-10 0-16,-12-9 0 16,-4-5 0-16,-5-14-1 15,-10-5 1-15,-3-14-1 16,-6-2 1-16,-7-8-1 0,5-6 0 15,-10-5 0-15,-1 5 0 16,-10 6-1-16,-6 8 1 16,-2 4 0-16,-8 8 0 15,-3 2 0-15,-7 9 1 16,-14 12-1-16,-13 7 1 16,-11 7-1-16,-5 5 1 15,-8 14-2-15,-5 7 1 16,-5 16-1-16,-1 8 0 0,-7 7 0 15,-9 6 0-15,4 10 0 16,-6 5 1-16,0 11 0 16,-6-4 0-16,6-2 0 15,-2-3 1-15,-1-7-1 16,3-10 1-16,0-6 0 16,0-7 0-16,0-8 0 15,0-7 0-15,3-13 0 16,-1-13 1-16,-2-13-1 15,6-15 1-15,-4-14-2 16,4-9 1-16,-6 2-1 16,-6-4 0-16,6-1-1 15,-8 8 1-15,1 1 0 16,-9 11 1-16,-8 11-1 16,-3 2 0-16,4 5 0 15,-7 5 1-15,-1 4-1 16,-6 8 0-16,-3 2-2 0,0 7 1 15,6 0-6-15,0 7 0 16,2 2-8-16,0 3 1 16</inkml:trace>
  <inkml:trace contextRef="#ctx0" brushRef="#br0" timeOffset="188116.5434">20936 8535 29 0,'19'-17'14'0,"21"62"-13"0,-30-29 16 16,1 10-15-16,5 2 1 15,0 12 3-15,2 7 0 16,1 10-8-16,-1 6 1 16,1 1 4-16,-1-8 1 15,1-4-2-15,-3-3 1 16,-1-6-3-16,-1-8 1 0,-4-4-2 15,-2-10 0-15,0-9-6 16,-3-10 0-16,-2-9-4 16,-6-3 0-16</inkml:trace>
  <inkml:trace contextRef="#ctx0" brushRef="#br0" timeOffset="188821.3075">21378 8685 31 0,'6'-9'15'0,"-20"11"-12"15,9 0 26-15,-5 3-28 16,-6 5 1-16,0-1 2 15,-3 3 1-15,-5 4-5 0,-5 5 1 16,-5 3 3-16,0 4 0 16,-1 3 0-16,1-1 0 15,-3 1-2-15,0-3 0 16,2 0-1-16,6-7 0 16,3-4-5-16,7-3 1 15,6-2-6-15,2-1 1 16,11-1-6-16,8-3 0 0</inkml:trace>
  <inkml:trace contextRef="#ctx0" brushRef="#br0" timeOffset="190504.0326">21331 9080 17 0,'8'7'8'0,"-16"10"1"16,10-13 4-16,-2 3-10 16,3 1 0-16,0-1 2 15,-1 0 1-15,4 0-8 16,-4 0 1-16,1 2 4 15,2-4 1-15,-2-3-3 16,-1 1 1-16,-2-3-1 16,3-3 1-16,-3 3-1 15,0-12 0-15,0 1 0 16,0-3 0-16,0-3 0 16,0-4 0-16,-3 0-1 15,3-3 0-15,0 1 0 16,0 2 0-16,3 2 0 15,0 2 0-15,-1 6-1 16,4 1 0-16,-1 3 0 16,0 5 1-16,1 4-1 0,-1 3 1 15,-2 2-1-15,-1 2 0 16,-2 3 1-16,0 0 0 16,-2 0 0-16,-1-1 0 15,0-1 1-15,1-1 0 16,-1-4-1-16,0-3 1 15,6 1 0-15,0-3 0 16,2-3-1-16,3 1 1 16,0-3-1-16,2 0 0 0,1 3 0 15,2 2 0-15,0 2 0 16,3 1 1-16,-3 1-1 16,1 4 1-16,-4 1-1 15,-2 3 1-15,-5-3 0 16,-3 3 0-16,-5 0-1 15,-6-1 0-15,-5 1-2 16,-2-2 0-16,-4 1-9 16,1 1 1-16,3 2-1 15,5-4 1-15</inkml:trace>
  <inkml:trace contextRef="#ctx0" brushRef="#br0" timeOffset="192275.8929">21982 7737 30 0,'8'-7'15'0,"-1"45"-11"16,-1-26 15-16,2 9-19 16,8 9 1-16,5 13 3 15,10 20 0-15,14 15-3 16,8 9 1-16,14 19 3 16,-1 11 0-16,2 6 0 15,7 11 1-15,-1 0-3 0,0-7 1 16,0 4-1-16,-8-11 0 15,-3-4-2-15,4-18 1 16,-7-8-1-16,-7-15 0 16,-8-14-4-16,-8-14 1 15,0-14-8-15,-7-19 0 16,-9-16-5-16,-13-24 0 16</inkml:trace>
  <inkml:trace contextRef="#ctx0" brushRef="#br0" timeOffset="193042.9449">21958 7655 34 0,'2'-33'17'0,"-2"33"-19"16,0 0 27-16,6-5-25 15,-1-2 0-15,3-4 0 16,3-6 1-16,4-2-1 16,4 0 0-16,-1-9 1 15,9-2 1-15,10-10 1 0,3-12 0 16,7-7 0-16,4 3 1 15,7-8 0-15,-3 1 1 16,9-15-2-16,2-2 1 16,3 3-2-16,5-1 1 15,0 0-3-15,3 1 1 16,-1 4-1-16,-2 5 0 16,1 6-1-16,-9 6 1 15,-5 14 0-15,-9 6 0 0,1 8-1 16,-5 5 1-16,-3 6-1 15,-5 10 0-15,-3 0-1 16,-6 9 1-16,4 10-1 16,-3 9 0-16,5 15 0 15,0 8 1-15,5 10 0 16,-2 10 0-16,5 11 1 16,13 12 0-16,3 10 1 15,5 4 0-15,-3 16 0 16,4 6 0-16,-7-1 0 15,-1 7 1-15,-9 5-1 16,-10-4 0-16,-11 1 0 16,-13 3 1-16,-3-9 1 15,-19 9 0-15,-9 0 0 16,-7-9 1-16,-9 7 0 16,-6-3 0-16,-11-7 0 15,-2 0 0-15,-8 8-1 0,-9-8 0 16,4-11 0-16,-16-6 0 15,-11 4-1-15,-8-22 1 16,-6-7-2-16,7-19 1 16,-1-9-3-16,10-15 1 15,12-9-6-15,9-9 1 16,15-9-9-16,12-8 1 16,5-2-8-16,14-14 1 0</inkml:trace>
  <inkml:trace contextRef="#ctx0" brushRef="#br0" timeOffset="193778.1717">22757 8271 36 0,'32'50'18'0,"13"44"-19"0,-32-64 25 15,5 8-24-15,1 4 0 16,5 3 1-16,-1-8 1 0,1-1-1 15,-3-6 0-15,-2-4 2 16,-8-5 0-16,-4-7 0 16,-7-6 1-16,-7-8-1 15,-4-10 0-15,-10-13-1 16,-8-10 0-16,-8-14-1 16,-6-14 1-16,1-5-2 15,0-7 1-15,2-5-1 16,3 3 0-16,3 4 0 15,10 13 0-15,8 8-1 16,5 13 1-16,11 6-1 16,11 10 1-16,5 11 0 15,13 15 1-15,10 12 0 16,6 15 0-16,-2 13 0 16,4 5 1-16,6-1 0 15,-10 5 0-15,-12 5-1 16,-1 0 0-16,-7-3-1 0,-12-2 1 15,-11 0 0 1,-13-9 0-16,-8-5-3 0,-1-2 1 16,-9-6-5-16,-6-1 1 15,5-7-9-15,5-6 0 16,4-6-2-16,9-7 1 16</inkml:trace>
  <inkml:trace contextRef="#ctx0" brushRef="#br0" timeOffset="194167.8721">23130 8203 25 0,'-21'-2'12'0,"-14"4"-7"15,27 3 20-15,0 2-24 16,1 4 1-16,7 8 2 16,5 2 1-16,5 5-6 15,4 3 1-15,9-4 4 16,7 1 0-16,1 0 0 16,-2-5 1-16,8-7-2 15,-10-6 1-15,-3-8 0 16,-3-8 0-16,-5-6-2 15,-6-4 0-15,-4-8-2 0,-6 2 1 16,0-4-4-16,-8 0 1 16,-6-1-4-16,4 1 1 15,-3 2-4-15,-3 1 1 16,3 1-4-16,-1-2 1 16,-2 7-1-16,6 3 0 15</inkml:trace>
  <inkml:trace contextRef="#ctx0" brushRef="#br0" timeOffset="194481.5851">23230 8029 30 0,'22'9'15'0,"1"22"-17"15,-9-19 29-15,-6 2-25 16,7 2 0-16,1 1 1 16,3-1 1-16,2-4-4 15,-2-3 1-15,7-4 3 16,-7-5 1-16,4-7-2 16,-9-9 0-16,1-3-1 15,-7-5 1-15,-2-2-3 16,-6-4 0-16,-3-3-4 15,-8 5 1-15,1-3-4 16,-6 0 0-16,-3 6-6 0,4-1 0 16</inkml:trace>
  <inkml:trace contextRef="#ctx0" brushRef="#br0" timeOffset="194917.5501">23484 7622 29 0,'-8'5'14'0,"-29"30"-18"0,30-26 21 0,4 6-17 16,-2 1 1-16,2 8-1 16,3-1 1-16,3 1-1 15,5-1 0-15,5-4 2 16,0 0 0-16,3-3 0 15,0-6 1-15,0-8-1 16,-1-4 1-16,-1-5-1 16,-1-5 1-16,-2-5-2 15,-4-1 0-15,-1 1-1 16,-4-4 1-16,6 4-2 16,-2 3 1-16,2 3 0 15,7 1 0-15,4 10 2 16,-1 12 0-16,4 2 1 15,1 7 0-15,-1 7 1 0,1 3 1 32,-1 35-1-32,-7-5 0 15,-1-2-2-15,-14 0 1 16,-6-8-9-16,-9-8 1 16,-4-1-9-16,-7-4 0 15</inkml:trace>
  <inkml:trace contextRef="#ctx0" brushRef="#br0" timeOffset="228533.654">1072 4478 28 0,'5'-5'14'0,"-5"14"-9"16,0-9 15-16,8-4-18 16,0 1 0-16,0-1 2 15,0 1 0-15,5-4-5 16,11 5 1-16,-1-1 3 15,4 1 0-15,5 2-1 0,-3 0 1 16,3 5-1-16,-3 2 0 16,0 0-2-16,-8 2 1 15,-3 8-1-15,-4-5 1 16,-6-1-1-16,-3 1 0 16,-10 2-1-16,-3 3 1 15,-14-1 0-15,4 1 1 16,-1-3-1-16,4-3 0 15,4-1 1-15,0-1 1 16,9 1-1-16,10-1 0 0,5 0 0 16,5 1 1-16,9 9 0 15,5 2 0-15,-1 0 0 16,4 3 1-16,2-1-1 16,0 3 1-16,-8 2-1 15,-3-2 1-15,-4 0-1 16,-9-3 0-16,-5-1 0 15,-16 1 1-15,-21-2-2 16,-3-4 1-16,-13-1-1 16,-11-4 0-16,-4 0-1 15,-1-5 1-15,-5-3-8 16,13-4 1-16,-6-2-12 16,7-3 1-16</inkml:trace>
  <inkml:trace contextRef="#ctx0" brushRef="#br0" timeOffset="233008.6322">4897 4440 27 0,'0'-16'13'0,"-2"18"-12"0,2-2 14 16,-3 0-14-16,3 5 0 16,0-1 3-16,8 8 1 15,5 7-4-15,3 2 0 16,3 0 4-16,7 7 0 16,3 5 0-16,3 3 1 15,-3 1-2-15,-2 3 0 16,-4 0-1-16,-1-4 0 0,-7-6-1 15,-1-6 0-15,-6-6-3 16,0-1 0-16,-8-10-6 16,0 0 0-16,0-14-7 15,-3-2 1-15</inkml:trace>
  <inkml:trace contextRef="#ctx0" brushRef="#br0" timeOffset="233307.3971">5199 4320 36 0,'13'-7'18'0,"3"42"-19"15,-13-23 28-15,2 7-25 16,0 4 1-16,-2 6 4 16,0 1 0-16,-6 5-7 0,-2 1 0 15,-3-1 5-15,0 7 1 16,-3 5-2-16,-2-2 0 15,-3-5-2-15,-2-2 1 16,-1-3-1-16,1-4 0 16,-1-3-1-16,3-5 1 15,3-2-2-15,2-6 0 16,1-4-6-16,2-4 0 16,3 0-10-16,2-2 1 15,6-3-2-15,5 1 1 16</inkml:trace>
  <inkml:trace contextRef="#ctx0" brushRef="#br0" timeOffset="234162.1856">5559 4619 25 0,'10'0'12'0,"6"0"-7"0,-10 0 20 0,4-3-21 16,6 1 1-16,5-3 3 15,6-2 0-15,-1 0-9 16,3 3 0-16,3-1 7 16,2 0 1-16,1 5-3 15,-1-2 0-15,-2-1-1 16,-3 1 0-16,5 2-2 16,-4 0 0-16,-1 0-1 15,-5-2 1-15,-3-1-1 16,-3 3 0-16,1-2 0 15,-6 0 0-15,-5 4-1 16,-3 0 1-16,-2 1-1 16,-6-1 0-16,-5 5 0 15,-5 5 1-15,-3 4-1 16,-2 3 1-16,-1 2 0 16,-5 3 0-16,0 4 0 15,3-2 0-15,3-3 0 16,2-1 0-16,0-6 0 0,8 1 1 15,5-8 1-15,6-2 0 16,2-9 0-16,9-5 0 16,-1-8 0-16,3-6 1 15,0 0-1-15,5-5 0 16,-3-2-1-16,-2-3 0 16,-5 3 0-16,-3 2 0 15,-8-2-1-15,-6 0 0 16,-4 0 0-16,-9 2 0 15,-7 0-1-15,-6 0 1 16,-5 10 0-16,3-1 0 0,-3 8-1 16,0 2 1-16,5 2-2 15,3 3 0-15,8 2-8 16,5 4 1-16,5 3-8 16,11 3 0-16</inkml:trace>
  <inkml:trace contextRef="#ctx0" brushRef="#br0" timeOffset="234732.66">6331 4264 28 0,'-5'4'14'0,"-11"17"-1"0,16-6 13 15,3 8-20-15,2 10 0 16,3 9 3-16,3-2 1 16,2 12-13-16,0 0 1 15,0 4 8-15,-2 1 0 16,2-6-4-16,-2-3 1 16,-3-13-1-16,-3-5 0 15,3-6 1-15,-3-10 0 16,1-14-1-16,-6-7 1 15,-3-14-1-15,0-12 1 16,1-9-1-16,-4-1 0 0,-2-11-2 16,3 2 1-16,3-4-2 15,2 2 1-15,0 4 0 16,2 10 0-16,3 8-1 16,9 8 0-16,4 5 1 15,11 10 0-15,3 13 0 16,2 11 1-16,3 8-1 15,1 8 1-15,-1 6 0 16,0 1 1-16,-8 2-1 16,-5-2 0-16,-9 6-1 15,-7 1 0-15,-10 0 1 16,-14-3 0-16,-11-7 0 16,-12-2 0-16,-14-5 0 15,0-6 1-15,-5-6-2 16,2-4 0-16,3 0-8 15,11-5 0-15,5-5-10 0,10 5 1 16,11-2-4-16,11-5 1 16</inkml:trace>
  <inkml:trace contextRef="#ctx0" brushRef="#br0" timeOffset="235828.7745">12766 4261 37 0,'13'-33'18'0,"-7"22"-16"0,-4 4 19 16,1-1-19-16,2-3 1 16,6 4 4-16,2 2 0 15,6-4-8-15,2 4 1 0,5 0 5 16,1 3 1-16,-1 2-2 16,1 0 1-16,-1 0-3 15,1 4 1-15,-4 8-1 16,-2 5 0-16,1-1-1 15,-12 5 1-15,-4 12-1 16,-6-5 0-16,-6 3 0 16,-4-3 1-16,-4-2-1 15,4-2 0-15,-3-1-1 16,2 1 1-16,0-1 0 16,4-2 1-16,1-4-4 15,4-1 1-15,2 3-8 16,2 2 1-16,1 0-9 15,7 5 0-15</inkml:trace>
  <inkml:trace contextRef="#ctx0" brushRef="#br0" timeOffset="236023.9522">13261 4863 58 0,'3'3'29'0,"-33"-17"-36"0,23 7 49 15,-7-5-40-15,-4-2 0 16,-1 2 0-16,-2-2 1 16,-3 0-5-16,3 2 0 15,-3 0-6-15,-10 0 1 0,-3 5-9 16,-3 3 0-16</inkml:trace>
  <inkml:trace contextRef="#ctx0" brushRef="#br0" timeOffset="237029.5483">22087 4529 37 0,'-2'14'18'0,"-14"17"-16"16,11-17 22-16,-9 12-24 15,4 14 1-15,-11 7 1 16,-1 0 0-16,1 5-2 15,-3-7 1-15,6 4 1 16,-6-2 0-16,-2-5 1 16,-1-4 0-16,-5-3 0 15,11-9 0-15,3-5-5 0,-1-7 1 16,3-7-11-16,8-4 0 16</inkml:trace>
  <inkml:trace contextRef="#ctx0" brushRef="#br0" timeOffset="237284.9393">22143 5063 44 0,'19'-9'22'0,"-33"-1"-17"0,9 6 31 16,-8-6-31-16,-14 1 0 0,-15-5 4 15,-6-3 1-15,-13-4-12 16,6-2 1-16,-9-6 7 15,1-11 0-15,-6 0-3 16,8 5 1-16,-5 2-2 16,8 0 0-16,10 3-5 15,9-1 0-15,7 8-7 16,5 6 1-16,14 5-11 16,13 5 1-16</inkml:trace>
  <inkml:trace contextRef="#ctx0" brushRef="#br0" timeOffset="237841.6789">22130 4870 34 0,'-6'-23'17'0,"6"4"-13"0,0 12 16 15,6 2-17-15,4-2 1 16,9 0 4-16,7-2 1 16,9 2-10-16,4-3 1 15,6 6 6-15,3 4 1 16,-3 0-3-16,-5 0 1 16,7-3-2-16,-7 3 0 15,-6 3-3-15,-5 1 1 0,-5 3-2 16,-10 3 1-1,1 2-1-15,-15 4 0 0,-8 3 0 16,-5 2 0-16,-5 3 0 16,-3-1 1-16,5-7 0 15,-5-1 1-15,2-1 0 16,0-5 0-16,12 1 0 16,-1-3 1-16,5-3 0 15,6-4 0-15,5 0 1 16,-1 0 0-16,9-11-1 15,0-8 0-15,5-5-1 16,1-6 0-16,-1-1-1 16,-5-4 1-16,-3 4-2 15,-11 3 1-15,-4 2-1 16,-11 0 0-16,-3 0 0 16,-5 0 0-16,-9 5-1 15,1 5 1-15,-2 2-6 0,-1 4 1 16,5 1-8-16,12 4 1 15,7 3-4-15,5 2 1 16</inkml:trace>
  <inkml:trace contextRef="#ctx0" brushRef="#br0" timeOffset="238335.9043">22839 4576 30 0,'-5'-7'15'0,"-25"59"-19"16,28-38 24-16,-6 14-16 15,3 10 0-15,-1 2 3 16,1 7 0-16,2-5-8 16,3 3 0-16,0 2 6 15,3-5 0-15,0-9-2 16,2-4 1-16,-2-11-1 15,-3-3 1-15,0-8-1 16,5-12 0-16,-5-9-1 16,0-3 1-1,3-44-1-15,2 0 0 16,5 5-2 0,1 1 1-16,0 11-1 0,10 9 1 15,-5 9-1-15,-1 9 0 16,-1 12 0-16,2 8 1 15,7 13-1-15,-1 10 1 16,-1 5-1-16,-5 6 0 16,-3 8 0-16,-3-7 0 15,-2 2 0-15,-10 2 0 16,-12-7 0-16,4-4 1 16,-6-3 0-16,-10-2 0 15,-4-5-3-15,-1-4 1 0,-4-3-6 16,1-10 0-16,7-1-9 15,9-1 1-15</inkml:trace>
  <inkml:trace contextRef="#ctx0" brushRef="#br0" timeOffset="238665.9805">23273 4993 26 0,'16'7'13'0,"-30"-19"-12"16,12 10 11-16,-6 4-8 16,-5-2 0-16,-3 0 3 15,-5 2 1-15,10 8-9 16,-2 2 0-16,5 4 7 16,3 3 0-16,5-5 0 15,5 0 0-15,5-2-1 0,4-3 1 16,1-4-2-16,7-3 1 15,-6-4-1-15,-1-8 0 16,-1-6-3-16,-1-3 0 16,-5 0-5-16,-6-2 1 15,4-5-5-15,-4 5 1 16,-2 0-6-16,6 2 0 16,-4 5-3-16,4 0 1 15</inkml:trace>
  <inkml:trace contextRef="#ctx0" brushRef="#br0" timeOffset="238906.1578">23387 4946 36 0,'7'30'18'0,"15"-11"-16"15,-14-12 34-15,5 3-31 16,3-1 1-16,0 3 2 16,5-3 1-16,0-4-12 15,3-3 1-15,0-4 7 16,-1-5 1-16,4-3-4 15,-6 3 1-15,-3-2-4 16,-2-3 0-16,-2-2-4 16,-6 5 1-16,5-3-4 15,-5 2 0-15,0 6-6 16,0 1 1-16,-1 8-2 16,1 2 0-16</inkml:trace>
  <inkml:trace contextRef="#ctx0" brushRef="#br0" timeOffset="239298.2649">23850 4939 29 0,'-11'-12'14'0,"-10"21"-13"0,16-6 25 16,-3 1-25-16,0 6 1 15,5 1 1-15,0 8 0 16,1 5-4-16,2 4 1 15,2 0 2-15,4 8 0 0,7-4 0 16,-3 1 0-16,9-7-1 16,-1-2 1-16,4-8 0 15,1-2 1-15,-1-4-1 16,-1-1 1-16,0-2-1 16,3 0 0-16,-3-2-2 15,-5 2 0-15,0 0-1 16,-3 7 0-16,-2 5 0 15,-4-5 0-15,-1 10 0 16,-6-1 0-16,0 3 1 16,-6-2 1-16,-4 4 1 15,-3 2 0-15,-3-1-3 16,0-6 1-16,0-4-8 16,-3-5 0-16,4-5-5 0,-7-4 1 15</inkml:trace>
  <inkml:trace contextRef="#ctx0" brushRef="#br0" timeOffset="241503.7604">11983 4153 19 0,'8'-7'9'0,"10"-12"-2"0,-10 12 10 15,3 0-16-15,2 0 1 16,3-2 0-16,5 2 1 15,0 2-4-15,3 5 0 16,0 2 2-16,2 10 0 16,4 0-1-16,-1 0 1 0,-3 2 0 15,-2 2 0-15,-6 3 0 16,-2 2 1-16,-5 3-1 16,-8 1 1-16,-6 6 0 15,-13-3 0-15,0 3-2 16,-2-3 1-16,-1-4-2 15,3-1 1-15,0-4-5 16,3 4 0-16,3 6-4 16,4-8 0-1</inkml:trace>
  <inkml:trace contextRef="#ctx0" brushRef="#br0" timeOffset="241639.058">12390 4861 44 0,'8'-2'22'0,"-8"2"-31"16,0 2 42-16,0 3-40 15,-2-1 0-15,-1 11-15 0,-5-11 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36:01.46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5728 11263 17 0,'6'-3'8'0,"-4"-4"-4"15,-2 7 9-15,0-2-12 16,-2-3 0-16,2 5 0 15,-3-4 1-15,0 4-3 16,-2 0 1-16,-3 0 1 16,-3 0 0-16,-2 0 0 15,-5 0 1-15,-1 0-1 16,-2-3 0-16,-5 3 1 16,-6 0 1-16,-5-2-1 15,-3 0 1-15,-2 2-1 16,-6-3 1-16,0 1-1 15,3 2 1-15,-5 0-2 16,-5 0 1-16,-4 2-1 16,-4 1 0-16,-6-1 0 15,0-2 0-15,-7 0 0 0,-6 0 0 16,-8 0 0-16,2 0 1 16,-7-5 0-16,-8-4 0 15,-3-3-1-15,3 0 1 16,-3 0 1-16,-5 1 0 15,2-6-1-15,-4 5 0 16,-6 3 0-16,-3 2 0 16,8-2-1-16,-2 2 1 15,-6 2-2-15,14 0 0 16,2-2 1-16,0 0 0 0,8 0-1 16,0 0 1-16,16-5 0 15,8 0 0-15,0 1 0 16,8-6 1-16,5 5-4 15,0 3 1-15,3-3-5 16,0 5 1-16,10-2-10 16,-2-1 1-16</inkml:trace>
  <inkml:trace contextRef="#ctx0" brushRef="#br0" timeOffset="2341.835">8271 10336 18 0,'0'5'9'0,"3"-8"-3"0,-3 8 9 16,0 2-14-16,0 5 0 16,0 0 2-16,0 7 0 15,0 4-4-15,-3 5 1 16,0 12 2-16,1 7 1 16,-1-2-1-16,0 7 0 0,1-8-1 15,-1 3 0-15,0 3 0 16,3-3 0-16,0 5-1 15,0-3 1-15,3 0-1 16,0-6 1-16,2-3-1 16,-2-3 1-16,2-6-1 15,0-8 1-15,3-1 0 16,0-1 0-16,3-7 0 16,5-5 1-16,5 1-1 15,2-3 0-15,4-3 0 16,2 1 0-16,5-2-1 15,9-3 1-15,4 2-1 16,12-2 0-16,1 2 0 16,1-2 1-16,5 0-1 15,14-4 0-15,7 4 0 16,-2 2 1-16,5-2-1 16,5 0 0-16,8 0 0 15,-8 5 0-15,9-3 0 0,-1 0 1 16,8 3-1-16,-8 0 1 15,6-1-1-15,-1-1 1 16,3-1 0-16,-10 0 0 16,5-4-1-16,2-3 1 15,-2 1 0-15,-3 1 0 16,6-1 0-16,2 1 0 16,-3-1-1-16,1 1 0 0,7 1 0 15,3 0 1-15,-5 2-1 16,5-3 0-16,0 1 0 15,-5 2 0-15,0 0 0 16,-1 0 0-16,-2 0 0 16,-7-5 0-16,-1 3 0 15,0-5 1-15,-2 2-1 16,-6 0 0-16,-10 1-1 16,-6 4 1-16,0 0 0 15,-7 0 0-15,-6 2-1 16,-3 0 1-16,-10 3-1 15,-8 0 1-15,-5-1 0 16,-8 1 0-16,-6 0-1 16,-5-5 1-16,-5 2 0 15,0 1 0-15,-5-1-1 16,-1-2 1-16,-2 2 0 16,0-2 0-16,0 0 0 15,0 0 1-15,0 0-1 16,2 0 1-16,4-2 0 0,-4-5 0 15,-2-3-1-15,0-4 1 16,-5-2-1-16,-3-8 0 16,-3-4-1-16,-2-5 1 15,0-4 0-15,-1-6 0 16,-2 1 0-16,0-3 0 16,-5 3 0-16,8-3 0 15,0 0 0-15,-1 1 0 16,1 4 0-16,0 5 0 15,-3 6-1 1,0 6 0-16,-3 6 0 16,1 6 1-16,-4 1-1 15,-4 1 0-15,-3 4 0 16,-3 0 1-16,-8 1 0 16,-7-1 0-16,-1-2-1 15,-5 2 1-15,-8-2 0 16,-11 0 0-16,-4 0 0 15,-6-2 0-15,-3-3 0 16,-10 0 0-16,-14 0 0 16,6 3 0-16,-8-3-1 15,-9 3 1-15,-4 4-1 16,2-4 1-16,-2 4 0 16,-11 3 0-16,8-1-1 15,-6 1 1-15,-4 2 0 16,7 0 0-16,-2 0 0 0,-9 2 1 15,9 1-1-15,0-3 1 16,-3 0-1-16,-3 0 1 16,11-3-1-16,-8 1 0 15,3 0 0-15,7-3 1 16,-2 0-1-16,5 0 0 16,-2 3 0-16,5-3 0 15,5 3 0-15,5 0 0 0,1-1 0 16,2 1 1-16,13 0-1 15,1-1 0-15,2 6 1 16,5-3 0-16,6 0-1 16,2 0 1-16,8 2-1 15,5 0 0-15,1-6 0 16,-3 6 1-16,5-2-1 16,2-2 1-16,1-1-1 15,5 6 0-15,8-3-7 16,8 2 1-16,13 7-6 15,16-9 0-15</inkml:trace>
  <inkml:trace contextRef="#ctx0" brushRef="#br0" timeOffset="29485.6347">17547 12025 7 0,'-2'-10'3'0,"-4"-4"3"16,6 7 4-16,-2 2-10 15,-1 3 0-15,-2-3 0 16,-1 1 0-16,1 1 0 16,0 1 0-16,-1 2 0 15,1 0 0-15,0 7 1 16,0 2 0-16,5 8 2 16,0-3 0-16,2 7-1 0,-2 10 1 15,-2-1 0-15,-6 1 1 16,-8 2-2-16,-5-3 0 15,-3 1-2-15,-8-7 1 16,-5-3 0-16,-3-10 0 16,-2-8-1-16,-8-3 1 15,-11-7-1-15,3-5 1 16,-11-2 0-16,0-3 0 16,-5 1-1-16,-8-1 0 0,5 3 1 15,-2 5 0-15,7 4 1 16,6 5 0-16,0 5 0 15,8 2 1-15,2 9 0 16,6 8 0-16,2 4-1 16,-2 3 0-16,-3-3-1 15,-2 3 0-15,-3-8 0 16,-9-2 0-16,-9-2-1 16,-6-7 0-16,-8-7 0 15,-6-3 1-15,-4-4-2 16,2-3 1-16,-5-9 0 15,0 7 0-15,-3 0 0 16,3 0 0-16,-1 2 1 16,7 5 0-16,1 7 0 15,4 5 1-15,2 2-1 16,2 2 1-16,1-2-1 16,-3 3 1-16,-2-3-2 0,-6 0 1 15,-6-2-2-15,-7 0 1 16,3-5-1-16,-9-7 0 15,-4-3 0-15,-1-6 0 16,0-3 0-16,1-2 1 16,-4-5-1-16,9-2 1 15,2 2 0-15,0 5 0 16,11 2 1-16,10 3 0 16,1 4-1-16,2 5 1 0,3 5-1 15,-1 4 1-15,6 1-1 16,-2-1 1-16,-1 3-1 15,-2 2 0-15,-3-7 0 16,0 0 0-16,-8 0 0 16,-3-2 1-16,-2 0-1 15,-8-3 1-15,-3-4 0 16,-5-3 0-16,0-2-1 16,-3 0 1-16,-5 0-1 15,0-3 0-15,-2 3 0 16,-4 3 0-16,6-1 0 15,-2-2 0-15,4 2-1 16,1 3 1-16,2-3 0 16,9 0 0-16,-1 5 0 15,5-4 1-15,6-1-1 16,3 3 0-16,-1-1 0 16,1-1 1-16,-1-1-1 15,-2-2 0-15,-8 7 0 16,2-5 0-16,-5 0 0 0,-2 5 0 15,0 0 0-15,4-4 0 16,-1 1 0-16,-4 6 0 16,6-6 0-16,0-1 0 15,0 1 0-15,-3-1 0 16,3-1 1-16,-8-5 0 16,5 6 0-16,0-1 0 0,3 3-1 15,0-1 1-15,13 6-1 16,-2-1 0-16,4 7-8 15,6 3 0-15,8 5-5 16,3-13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37:12.89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6797 5849 18 0,'3'0'9'15,"-1"-7"-4"-15,-2 7 9 0,0 0-14 16,3-3 0-16,2 1 0 16,-2-3 1-16,0 3-2 15,-1 2 1-15,4 0 0 16,-6 0 1-16,2-2-1 15,4 2 1-15,-6 0 0 16,2-5 1-16,3 3-1 16,-2 2 1-16,8-3 1 15,-3 1 0-15,2-1-1 16,1-1 0-16,5-6 0 16,2 3 0-16,3-2-1 15,3 0 0-15,0-3-1 16,5 0 0-16,6 0 0 15,4 0 0-15,1-2 0 0,5 3 1 16,8-4-1 0,5 1 0-16,5 0 0 0,6 0 1 15,5 0 0-15,6-5 0 16,2 3 0-16,8-1 1 16,5 8-1-16,3-1 1 15,5 3-2-15,3 10 1 16,2 1-1-16,-2-1 0 15,5 4 0-15,-5 2 0 0,0 8 0 16,-3-1 0-16,-2 1-1 16,-6 2 1-16,-10 2 0 15,-9 0 0-15,-4 5-1 16,-11-3 1-16,-8 3 0 16,-11 7 0-16,-8 5-1 15,-5 2 1-15,-5 7 0 16,-5-3 0-16,-3 1 0 15,-3 7 0-15,-5-8 0 16,-3 6 1-16,-2-1 0 16,-3 10 0-16,-3-3-1 15,-8-1 1-15,-7 6 0 16,-6-7 0-16,-8-5 0 16,-7 1 0-16,-12-3 0 15,-7 4 1-15,-5 3-1 16,-6-6 1-16,0-4 0 15,-5-4 0-15,-5-2 0 16,-3-1 1-16,0-6-2 0,-3-3 1 16,-2 0 0-16,-6 1 0 15,0-6-1-15,1-2 1 16,-6-2-1-16,-5-5 0 16,0-2 0-16,-3-7 1 15,-5-5-1-15,2-3 0 16,3-8-1-16,0-3 1 15,1-1 0-15,1-3 0 16,7-8 0-16,7-5 1 0,-3-6-1 16,8-11 1-16,3-1 0 15,6-3 0-15,2 1-1 16,13-3 0-16,8-8 0 16,5-6 1-16,8-2-1 15,9-1 1-15,10 1-1 16,10-3 1-16,14-5-1 15,7-2 1-15,14 2-1 16,16 1 0-16,13 2-1 16,13 4 1-16,8 3-1 15,16 2 1-15,8 14-5 16,2 10 1-16,11 9-7 16,0 12 0-16,-2 16-9 15,2 10 1-15</inkml:trace>
  <inkml:trace contextRef="#ctx0" brushRef="#br0" timeOffset="3573.0802">8379 8838 33 0,'-5'-2'16'0,"-8"13"-13"16,10-6 18-16,1 7-20 15,-1 9 1-15,3 10 3 16,3 11 0-16,2 0-4 16,0 10 0-16,3 4 4 15,0 8 0-15,0-1-1 16,-3-4 0-16,1-7-1 15,-4-3 0-15,-2-16-2 16,-2-2 1-16,-1-8 1 16,-2-6 0-16,-3-15-1 15,-3-14 1-15,0-11 0 16,1-12 0-16,-1-12-2 16,3-10 1-16,3-9-2 15,2-4 1-15,3-3-1 0,0 9 0 16,6 8-1-16,2 7 1 15,5 6-1-15,8 10 0 16,3 10 0-16,5 9 0 16,5 9 0-16,9 10 0 15,-6 6 0-15,2 11 0 16,-4 3 1-16,-6 6 0 16,-11 2 0-16,-4-3 1 15,-12 1 0-15,-4 0 0 0,-12-8 0 16,-7-2 0-16,-8-4 0 15,3-5 1-15,-3-3-1 16,5-2 1-16,5-2-1 16,6-3 1-16,5-2 0 15,5 2 0-15,11 1-1 16,16-3 0-16,8 2-1 16,8 0 0-16,5 6 0 15,5 3 0-15,-2 6 0 16,-11 4 0-16,0 5 0 15,-8 7 1-15,-8 2 0 16,-11 0 0-16,-4 1 0 16,-9 4 1-16,-10-8 0 15,-16-3 0-15,-8-1 0 16,-14 2 0-16,-4-4-1 16,-3-2 1-16,-6-5 0 15,1-1 0-15,7-6-3 16,11-2 0-16,5-3-4 0,9-3 0 15,7-1-7-15,11-6 0 16,5-4-8-16,13 0 0 16,6-2 0-16,5-8 1 15</inkml:trace>
  <inkml:trace contextRef="#ctx0" brushRef="#br0" timeOffset="3920.7861">9681 8953 31 0,'13'-4'15'0,"-13"4"-16"15,0 2 29-15,0 5-22 16,0 9 0-16,-2 10 5 15,2 5 1-15,0 9-14 16,0 7 0-16,0 14 10 16,-3 2 0-16,3 1-4 15,0-8 1-15,0 3-3 16,0-5 0-16,-5-4-1 16,2-6 1-16,0 1-2 15,-2-10 0-15,3-4-5 0,-1-8 1 16,3-11-9-16,5-7 1 15,3-5-6-15,3-9 1 16</inkml:trace>
  <inkml:trace contextRef="#ctx0" brushRef="#br0" timeOffset="4158.728">10126 9713 42 0,'-6'7'21'0,"-62"26"-21"0,41-28 37 0,-10-3-31 15,-16-2 0-15,-2 0 3 16,-14-5 0-16,-8 0-11 16,-5 3 0-16,5-5 8 15,6 0 0-15,7 2-4 16,9 1 1-16,10-1-3 16,8 0 0-16,10 1-6 15,9 1 0-15,10-2-7 16,8 3 1-16,8 0-6 15,0-5 0-15</inkml:trace>
  <inkml:trace contextRef="#ctx0" brushRef="#br0" timeOffset="4383.3279">9655 9068 49 0,'-8'-4'24'0,"-40"11"-24"0,32-2 44 32,-42 16-39-32,0 5 0 15,-3 4 0-15,0 5 0 16,6 8-10-16,10 1 0 16,5 3-7-16,13 5 0 15,4-7-5-15,1-15 0 16</inkml:trace>
  <inkml:trace contextRef="#ctx0" brushRef="#br0" timeOffset="36723.5861">13205 6234 30 0,'11'-9'15'0,"-3"-3"-15"16,-5 8 16-16,2-3-17 15,3-5 1-15,2 0 0 16,6-4 0-16,5-6 1 16,6-1 1-16,2-5 0 15,5-1 1-15,6-1-1 0,8-8 1 16,2 1 0-16,8 6 1 16,0-4-2-16,6-1 1 15,5 1-2-15,2-5 1 16,6 0-1-16,2 0 1 15,3 5-2-15,3 2 1 16,5 2-1-16,0 3 0 16,-8 9 0-16,2 5 1 15,-2 5-1-15,-2 7 1 16,-1 2-1-16,1 11 1 16,-6 13-1-16,5 6 1 0,-5-1 0 15,0 4 0-15,3 4 0 16,-6 1 1-16,1 4 0 15,2 5 0-15,-5 3 0 16,2 6 0-16,-2 0-1 16,-6 3 0-16,-7-5 0 15,-11 3 0-15,-5 6-1 16,-11 8 1-16,-5-1 0 16,-6-4 0-16,-7 2 0 15,-9-4 0-15,-4 7-1 16,-12-1 0-16,-9 3 0 15,-14-5 1-15,-14-7 0 16,-10 3 0-16,-15-8 0 16,-14 3 1-16,-13-2 0 15,-3-1 1-15,-11-9-1 16,-10-2 1-16,-2-10 0 0,-9-2 0 16,3 0-1-16,-5-14 0 15,2-8 0-15,3-6 0 16,1-14-1-16,4-5 1 15,-2-12-1-15,7-14 0 16,4-7 0-16,7-3 0 16,3-6 0-16,18-5 0 15,11-3-1-15,8-6 1 16,10-8 0-16,9 10 0 0,18-3-1 16,16-4 1-16,15-3-1 15,17 1 0-15,13 2 0 16,21 2 0-16,13 2-1 15,11-2 1-15,-3 7-1 16,0 12 0-16,-5 7-6 16,-3 7 1-16,-8 7-9 15,-2 17 1-15,-6 13-6 16,-7 6 1-16</inkml:trace>
  <inkml:trace contextRef="#ctx0" brushRef="#br0" timeOffset="37848.2292">13944 6686 11 0,'-3'-2'5'0,"-21"-1"2"0,19 3-5 16,0 0 0-16,-1 0 1 15,4 3 3-15,-4 1 0 0,1 3-7 16,0 5 0-16,2 0 5 15,-2 2 0-15,-1 5 0 16,1-3 0-16,-3 8-1 16,0-1 0-16,-2 3 1 15,-1 0 0-15,-5 5-1 16,3 6 0-16,-3-6-1 16,-2 7 0-16,-6 4-1 15,3 3 0-15,-1 6-1 16,-4 8 1-16,-3-5-1 15,-3-2 1-15,-2 0 0 16,2 4 1-16,-5 3-1 16,-8 2 1-16,-5 3 0 15,-3-1 0-15,-3-4 0 16,-2-3 1-16,-3 3-2 16,-5-2 0-16,-5 6 0 15,-1-4 1-15,1 2-1 16,2-7 0-16,-2-2 0 0,-9 2 0 15,3 2-1-15,-7 3 1 16,-1-2 0-16,-5-3 0 16,0 0 0-16,-5-5 0 15,5-9 0-15,-3-2 1 16,-5 2 0-16,6 2 0 16,-1-4 0-16,9-5 0 15,-4 4-1-15,9-4 1 16,10 0-1-16,6-5 0 0,7 1 0 15,8-6 0-15,3-2-1 16,8-4 0-16,8-1-5 16,5-2 1-16,6-4-7 15,5-1 1-15,-1 3-7 16,7-7 1-16</inkml:trace>
  <inkml:trace contextRef="#ctx0" brushRef="#br0" timeOffset="38508.804">10840 8739 23 0,'13'0'11'0,"-7"5"-8"15,-4-3 11-15,1 5-13 16,-3 3 0-16,-3 4 1 16,1 5 1-16,-6-1-3 15,-6 13 1-15,-2 4 2 16,-5 1 0-16,3 4 0 16,-3 2 0-16,2-4-1 15,1-1 1-15,4 1-1 16,9-3 0-16,8-2 1 15,2-2 0-15,8-6 1 16,11-1 0-16,10-3 0 0,9-2 0 16,7-3 0-16,8 1 0 15,0-5-2-15,3-1 1 16,-2-1-6-16,-9 4 0 16,-5 2-10-16,-13 3 0 15,-14-2-2-15,-13-6 1 16</inkml:trace>
  <inkml:trace contextRef="#ctx0" brushRef="#br0" timeOffset="47233.1262">14983 9666 49 0,'24'0'24'0,"-11"63"-24"15,-10-39 24-15,2 9-22 16,6 9 1-16,0 3 2 16,-1 4 0-16,1 5-6 15,-6 5 1-15,-5 0 3 16,0-5 0-16,0 0-1 15,-3-12 1-15,1-2-2 16,-4-9 0-16,1-5-2 16,0-12 1-16,-3-7-6 15,-3-12 0-15,-2-9-8 16,-3-14 1-16,0-17-3 16,3-4 1-16</inkml:trace>
  <inkml:trace contextRef="#ctx0" brushRef="#br0" timeOffset="47727.8033">14859 9588 46 0,'11'-30'23'0,"12"-8"-27"0,-15 26 47 15,6-2-41-15,4-2 1 16,9-3 1-16,2 2 0 0,-3 1-5 16,6 4 0-16,2 3 4 15,3 2 0-15,-2 9-1 16,-4 5 0-16,-1 10-1 15,-9 6 0-15,-11 5-1 16,-7 5 0-16,-8 7 0 16,-11 7 0-16,-8 5 0 15,0-5 0-15,-2-5 0 16,-1 1 1-16,6-8-1 16,3-4 1-16,4-8 1 15,6-2 0-15,8-2 0 16,8-5 0-16,8 3 0 15,13-6 0-15,8-4 0 16,14 5 1-16,7 7-2 16,0 9 0-16,0 5 0 15,-7 12 0-15,-9-3 0 16,-5 5 0-16,-13-2 0 16,-14 0 1-16,-12 2-1 0,-9-5 0 15,-15-4 0-15,-19-1 1 16,-8-1-1-16,-13-4 1 15,-1-6-3-15,4-5 1 16,-1-4-5-16,6-1 1 16,11-6-7-16,10-5 0 15,10-5-7-15,9-5 1 16,12-9-3-16,17-7 1 16</inkml:trace>
  <inkml:trace contextRef="#ctx0" brushRef="#br0" timeOffset="48178.1071">15531 9889 40 0,'11'-23'20'0,"-19"-8"-25"16,5 22 37-16,3 2-28 16,3-7 1-16,7-1 3 15,4-1 0-15,7 0-10 16,5-3 1-16,9 0 6 15,10 5 1-15,7 2-2 16,4 5 1-16,7 7-3 16,4 5 0-16,1 11 0 15,-1 12 1-15,-9 3-1 16,-11 9 0-16,-10 2-2 16,-10 3 0-16,-14 4 1 0,-16 3 0 15,-15-3-1-15,-11 3 1 16,-11-5-1-16,-7-4 0 15,2-6 2-15,5-9 0 16,8-6-1-16,6-4 1 16,10-3 0-16,13-8 0 15,16-3 0-15,16-4 1 16,14-2-2-16,18-3 1 16,2 8-1-16,14-1 1 0,5 5-2 15,8 0 1-15,-5 7-6 16,-3-2 1-16,-6 0-12 15,-12-1 1-15,-11 4-6 16,-24-13 0-16</inkml:trace>
  <inkml:trace contextRef="#ctx0" brushRef="#br0" timeOffset="49543.6575">13078 5694 39 0,'-39'40'19'0,"-17"18"-23"0,35-32 28 0,-8 9-24 16,-3 20 1-16,-8 8-1 15,3 8 0-15,-2 4-1 16,-1 19 1-16,8 12 1 16,3 2 0-16,5 24-1 15,11-3 1-15,8 17 0 16,10 9 1-16,16-7 0 15,19 12 1-15,10-7-1 16,19 7 0-16,13 0 1 16,16-7 0-16,16 2-1 15,13-7 1-15,10-14 0 16,9-9 0-16,10-5 0 16,11-7 0-16,5-22-1 15,10-6 1-15,6-17-2 16,10-14 1-16,6-16-1 0,8-10 0 15,13-9-1-15,0-7 1 16,2-8-1-16,3-8 1 16,-7-13-1-16,1-9 1 15,-9-9-1-15,-4-12 1 16,-7-12 0-16,-8-2 0 16,-3-12-1-16,-10-16 1 15,-6-5-1-15,-13-12 1 0,3-19-2 16,-14-6 1-16,-7-8-1 15,-22-12 1-15,-13 6-1 16,-16-8 1-16,-13 7-1 16,-15-2 1-16,-15 0-1 15,-14 6 0-15,-17 6 0 16,-19-5 1-16,-25 7-1 16,-22 7 0-16,-32-14 0 15,-29 4 0-15,-40 6-1 16,-26 4 1-16,-34 4 0 15,-21 6 0-15,-19 18 0 16,-19 10 1-16,-13 16-1 16,-5 12 0-16,-3 11 1 15,-7 15 0-15,7 16 0 16,5 12 0-16,-2 14 0 16,8 10 0-16,21 20 1 15,11 15 0-15,15 14-2 16,24 16 0-16,24-2-7 0,24 14 1 15,21 12-8-15,35-5 1 16</inkml:trace>
  <inkml:trace contextRef="#ctx0" brushRef="#br0" timeOffset="49784.9191">16989 8295 0 0,'-66'-38'0'0</inkml:trace>
  <inkml:trace contextRef="#ctx0" brushRef="#br0" timeOffset="50702.5279">16529 8142 35 0,'-11'26'17'0,"29"25"-16"15,-10-29 18-15,8 13-18 16,5 14 1-16,6 17 1 0,5 12 1 15,5 6-5-15,10 10 1 16,6 5 4-16,5-5 0 16,9 5 0-16,-4 2 1 15,9-4 0-15,4-3 0 16,9-14 0-16,5 0 0 16,0-10-2-16,0-9 0 15,2-9 0-15,4-5 0 16,-9-14-2-16,6-14 1 15,-3-14-1-15,5-17 0 0,-8-9 0 16,0-15 0-16,3-18 0 16,3-14 1-16,0-10-1 15,-6-6 0-15,8-10 0 16,-2-14 0-16,-6 4 0 16,-2-6 0-16,-9-6-1 15,-4 1 1-15,-6-3-1 16,-5-11 0-16,-6 4 0 15,-4 3 0-15,-1 0 0 16,0 0 0-16,-2 11 0 16,0-2 0-16,-9 5-1 15,4 2 1-15,-1 7 0 16,0 3 0-16,1 9-1 16,-1-2 1-16,3 9-1 15,0 9 0-15,0 5 0 16,-8 10 0-16,-8 13 0 15,0 3 0-15,-5 7 0 16,0 3 0-16,-6 4 0 0,1 3 1 16,-6 6 0-16,-2 3 0 15,-4 7-2-15,-7 7 1 16,-2 2 0-16,-3 5 1 16,-3 3-1-16,0 9 0 15,-6 6 0-15,-1 13 0 16,-1 7 1-16,-3 4 0 15,3 5 0-15,3 0 1 16,2 0 0-16,1 3 0 0,-1-1-1 16,3 5 1-16,0-9 0 15,0-7 0-15,3-8-1 16,0-6 1-16,2-7 0 16,3-8 1-16,3-4 0 15,2-10 0-15,3-11 0 16,5-5 1-16,3-12-1 15,0-7 0-15,0-10-1 16,-3 6 0-16,-2-8-1 16,-1-2 0-16,-2 2-1 15,0 1 0-15,-5 1 0 16,-6 1 1-16,-10 2-1 16,-13 5 1-16,-14 2-1 15,-16 5 0-15,-10-1 1 16,-11 4 1-16,-7 3-1 15,-9 8 0-15,9 3-7 16,-6 3 1-16,5 13-10 16,6 12 0-16,10 4-3 0,16 5 1 15</inkml:trace>
  <inkml:trace contextRef="#ctx0" brushRef="#br0" timeOffset="52246.8192">20243 9391 13 0,'-2'-38'6'0,"-14"12"-17"16,13 19 7-16,-5-2 3 16,3 2 0-16,0 0 18 31,58 28-17-31,-117-42 3 15,59 25 0-15,2 15 5 16,6 14 1-16,2 14 1 16,0 0 1-16,3 14-5 15,0 15 1-15,3 6-3 16,-6-7 1-16,-2 0-3 16,-1-4 1-16,1-3-2 15,-3-11 1-15,0-13 0 16,-3-13 1-16,-2-19 0 15,0-15 0-15,-8-16 0 16,-3-11 0-16,0-10 0 16,0-28 1-16,0-12-4 15,5-7 1-15,4-7-1 0,1 0 0 16,6 14-1-16,11 11 1 16,5 11-1-16,2 15 0 15,11 15-1-15,11 14 1 16,2 14 0-16,1 19 0 15,-1 14 0-15,0 7 1 16,-2 2 0-16,-8-2 0 16,-8 5 0-16,-14-1 1 0,-10 6-1 15,-8-3 1-15,-10-7 0 16,-9-12 0-16,-7-2 0 16,-3-10 0-16,2-4 1 15,6-7 0-15,5-8 0 16,6-4 0-16,10-4-1 15,13-1 1-15,14 5-2 16,13 2 1-16,5 10-2 16,10 9 1-16,6 9-1 15,8 6 0-15,0 8 0 16,0-2 1-16,-11 8-1 16,-10 6 1-16,-9 8 0 15,-9 1 0-15,-17-3 0 16,-13-4 1-16,-21-8 0 15,-19-1 0-15,-13-2 0 16,-18-5 1-16,-6-4 0 16,-10-3 1-16,8-9-2 15,5-5 0-15,8-5-6 16,15-6 0-16,14-3-8 0,19-3 0 16,13-1-5-16,10-6 0 15</inkml:trace>
  <inkml:trace contextRef="#ctx0" brushRef="#br0" timeOffset="52802.8961">20984 9584 36 0,'16'0'18'0,"3"-5"-21"15,-9 2 30-15,9 1-25 16,10 0 0-16,8 2 3 16,2 0 0-16,4 2-6 15,2 3 0-15,0 2 4 16,-8 7 0-16,0 7-2 15,-11 3 1-15,-10 11-2 16,-11 3 0-16,-5 2 0 16,-15 2 0-16,-9 0 0 15,-5-11 0-15,-3-5 0 16,0 0 1-16,0-3 0 16,14-4 1-16,7-3 0 0,11-2 0 15,14 1 0-15,7-1 1 16,18-3 0-16,6 4 0 15,14 3-1-15,1 4 1 16,1 6-1-16,-5 7 0 16,-3 5-1-16,-8 5 0 15,-11-5-1-15,-10 2 1 16,-21 3-1-16,-14-1 0 0,-18 3 0 16,-24 7 1-16,-21-2 0 15,-13-2 0-15,-17-1-6 16,-17-9 1-16,-17 5-10 15,-23 2 0-15,5 0-3 16,-19-5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44:39.98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11671 4678 22 0,'-3'2'11'0,"-15"10"-9"16,10-12 11-16,-6 0-12 15,-1 2 1-15,-12 3-1 16,-10-5 1-16,3 0-3 16,-6-3 0-16,-8 3 2 15,-5 0 1-15,-2 0 0 16,-9-2 0-16,-2 4 1 15,0 3 0-15,-5 2 0 16,-6 7 1-16,-5 5-1 16,-3-5 0-16,-7 3-1 15,-12-1 0-15,-4-2-2 16,-11-4 1-16,-8-3-1 0,-5-7 0 16,-11-5 1-16,-3-4 0 15,-2-1 0-15,-8-4 1 16,2 0 1-16,-4 0 1 15,2 7 0-15,2 0 0 16,1 9 0-16,-1 10 0 16,-2-5-1-16,45-2 0 15,-64 9-2-15,1 4 0 0,-11 1-1 16,5-5 1-16,-3 3-1 16,1-8 0-16,-1-2 0 15,0 3 0-15,3-6 0 16,-7 1 1-16,-1 0 0 15,-5 0 0-15,5-1 0 16,-5 8 1-16,10 0-1 16,8 2 1-16,14 0-8 15,5 0 0-15,16 10-10 16,10-1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45:14.9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1138 3243 19 0,'-16'5'9'0,"-5"-12"-3"0,13 7 9 16,0 0-14-16,0 2 0 15,0 5 2-15,0 0 0 16,-5 2-3-16,-3 1 1 15,0 4 3-15,-3 7 0 16,4 5-1-16,-1 9 1 16,0 10-1-16,-5 2 0 15,5 7-1-15,0 3 0 16,3 1 0-16,-1 11 1 16,-1 3-2-16,-1 6 1 0,3 0 0 15,2 4 0-15,3 17 0 16,3 0 0-16,10 2-1 15,3 4 1-15,0 8 0 16,0-2 0-16,13 7-1 16,3 1 1-16,5 6-2 15,8-12 1-15,3 7 0 16,5-7 0-16,8-7-3 16,-3-15 0-16,3 1-5 15,-3-3 1-15,3 1-8 16,-16-13 0-16</inkml:trace>
  <inkml:trace contextRef="#ctx0" brushRef="#br0" timeOffset="1998.1796">23273 4094 6 0,'16'-2'3'0,"-3"40"-3"0,-10-34 3 16,-3 3-3-16,-8 3 0 16,0 1 0-16,-14 6 1 15,1-1-1-15,-10 1 0 16,-1-3 0-16,-11 5 0 16,4-3 0-16,-11-2 1 15,-6-7 2-15,-15-4 0 16,-75-6 2-1,-2 1 0-15,16 2 0 16,-3-2 0-16,5 6-1 16,6 6 1-16,-1-1-3 15,4 5 1-15,-1 5-2 16,5 0 0-16,1-5 0 16,2 0 0-16,-7-2 0 15,4-5 1-15,-5 0 0 16,-5-7 0-16,11-9 0 15,-6-5 0-15,1-1 1 16,7-1 0-16,5 0-1 16,-4 4 1-16,9 7 1 15,1 5 1-15,5 2-1 16,-10 5 0-16,-1 8-1 16,-2 1 1-16,-5-2-6 15,-3 3 1-15,0-1-12 16,5 3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46:07.4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18682 2643 29 0,'8'-14'14'0,"-24"0"-15"15,8 12 14-15,-5-1-13 16,-5 3 0-16,-11-2-1 16,-11 0 0-16,-3-3 0 15,-7-2 0-15,-8-3-1 16,-8-1 1-16,-11-1 0 15,6-5 0-15,-6 3 1 16,0 5 0-16,3 2 2 16,0 7 0-16,5 5 1 15,11 6 0-15,-3 1 0 16,-2 2 0-16,-9 5-1 16,-4 0 1-16,-1-3-2 15,-10-4 1-15,-9-3-1 0,-12 1 0 16,5-10-1-1,-11-7 0-15,-5 2 0 0,2-4 1 16,-4-5-1-16,-6 2 1 16,5 0 0-16,6 5 1 15,2 7 0-15,11 7 1 16,5 12-1-16,13 9 0 16,6 3 0-16,-9 6 1 15,-4-1-2-15,-9-1 1 16,-18-7-1-16,-16-7 0 15,-16-11 0-15,-21-8 0 0,-5-7-1 16,-13-4 1-16,7-5-1 16,-5-5 0-16,8-5 0 15,-2-4 1-15,4-5-2 16,-1 0 0-16,1 3 3 16,4-1 1-16,-4 5 0 15,6 3 0-15,-5 6 0 16,5 8 0-16,8 0-1 15,11 1 1-15,2 8-13 16,19 5 0-16,10 0-5 16,16-22 1-16</inkml:trace>
  <inkml:trace contextRef="#ctx0" brushRef="#br0" timeOffset="21288.3239">23228 12493 4 0,'-35'-5'2'0,"-2"3"0"0,27 2 3 0,-6 2-6 15,-5 3 1-15,-8 2 0 16,0-2 0-16,-3-1 1 16,-11 3 0-16,-2-2 0 15,-2 0 1-15,-14 2 0 16,-3 0 1-16,1-3 0 16,-8 1 1-16,-4 0-1 15,-17 2 0-15,5-2-1 16,-3-1 1-16,-8 1-1 15,-11 7 0-15,6-3-1 16,-8 1 1-16,-8-1-1 16,0-2 0-16,-6 0 0 15,-7 0 1-15,0-2-1 16,-6-5 1-16,-10 5-1 16,13-10 0-16,-5 0 0 15,-8-2 0-15,10-2 0 16,1-1 0-16,-9 1 0 0,16-3 0 15,-5-2 0-15,1 7 0 16,9-5-1-16,-7 0 1 16,2 3 0-16,9 0 0 15,-6-1-1-15,5 1 0 16,-5 4 0-16,10 3 0 16,1-3 0-16,0 5 0 0,2-2 0 15,-3-3 0-15,4 5 0 16,-4 0 1-16,1 0-1 15,-3 0 0-15,-3 0 0 16,0 5 0-16,-5-5 0 16,-2 2 1-16,-1-2-1 15,-2 0 0-15,-3 0 0 16,0 0 1-16,-3 0-1 16,1 0 0-16,-4 0 0 15,-4-2 0-15,-6 2 0 16,6-5 1-16,-4 5-1 15,-7 0 1-15,6-2-1 16,-7 2 1-16,7 0-1 16,-4-3 1-16,-2 3-1 15,11 0 0-15,-6 0 0 16,0 0 1-16,11 0-1 16,-3-4 0-16,-3-3 0 15,6 0 0-15,5 2 0 0,3 2 1 16,5 1-2-16,5 0 1 15,8-3 0-15,1 10 1 16,12-5-1-16,11 4 0 16,8 1 0-16,11 0 1 15,7 0-9-15,16 6 1 16,17 1-3-16,12 5 0 16</inkml:trace>
  <inkml:trace contextRef="#ctx0" brushRef="#br0" timeOffset="53252.4823">2529 6500 16 0,'0'0'8'0,"-2"-2"-6"0,-4 2 8 0,4 0-10 16,-6-2 0-16,-8 2 1 15,3 2 1-15,-3 0-2 16,-3 1 0-16,1 4 2 15,-3 0 0-15,5 4 0 16,-5 4 1-16,5 1-1 16,0 3 0-16,-3 4 0 15,-4 6 0-15,-1 1-1 16,-8 5 1-16,3 10-1 16,0 2 1-16,-8 7 0 15,2 0 0-15,1 7-1 16,0 5 1-16,2 7 0 15,3 5 0-15,5-3-1 16,-5 7 0-16,0 5-1 16,-3-2 1-16,-5 4 0 15,3 1 0-15,2-3-1 0,-3 9 1 16,9 5-1-16,-3-2 1 16,8 0-1-16,-1 9 1 15,12 0-1-15,2 3 0 16,3 2 1-16,10 0 0 15,3 0 0-15,8 2 1 16,5 5 0-16,16 0 0 16,0 4 1-16,3 6 0 15,18-6-1-15,3-1 1 0,8-8-1 16,2 2 0-16,-2-11-1 16,13 0 0-16,0-7-2 15,0 0 0-15,0-5-6 16,-5 0 0-16,10-9-7 15,3-15 1-15</inkml:trace>
  <inkml:trace contextRef="#ctx0" brushRef="#br0" timeOffset="192605.0606">20230 10835 6 0,'-5'4'3'0,"2"6"-2"0,3-5 4 0,-3-1-5 16,-2 3 0-16,0-2 1 15,-3 2 0-15,0 0-1 16,-3 0 1-16,1 3 1 16,-3 1 1-16,-1 6 0 15,-4 6 1-15,-1 13-1 16,3 13 1-16,1 12-1 15,-4 21 1-15,3 15-1 16,3 9 0-16,0 16-2 16,2 5 1-16,3-12 0 15,3-2 1-15,0-5 0 16,2-4 0-16,3-10 0 16,0-9 1-16,3-3-1 15,-1-14 1-15,1 0-3 16,0-7 1-16,-3-9-6 15,0-12 1-15,0-9-7 16,0-8 0-16</inkml:trace>
  <inkml:trace contextRef="#ctx0" brushRef="#br0" timeOffset="193356.5249">20090 11051 37 0,'34'-19'18'0,"14"5"-18"16,-35 7 29-16,6 2-27 15,10 3 1-15,8 2 2 16,5 0 1-16,3 2-8 15,13-2 1-15,6-4 4 16,7-3 0-16,6-3-1 16,8-2 0-16,5-6-2 15,10-8 1-15,1 2-1 16,10-6 1-16,8-1-1 16,3 1 0-16,5-6 0 15,5 6 1-15,-8-1-1 16,6 8 0-16,-3 6 0 15,-3 10 0-15,-7 9 0 16,-1 5 0-16,-8 8-1 0,4 6 1 16,-22 7-1-16,7-5 1 15,-9 6 0-15,-4 6 0 16,-9-2 0-16,-4 7 0 16,-15 2 0-16,-4 5 1 15,-1 3-1-15,-6-3 1 16,0 7-1-16,0 2 1 15,0 8-1-15,0 4 0 16,5 7 0-16,-2-2 0 16,2 9 0-16,-13 8 1 0,-5-1 0 15,-9 1 0-15,-1 1 0 16,-15 3 0-16,-7 0-1 16,-15-9 1-16,-22-10 0 15,-30 1 0-15,-17-13 0 16,-30-9 1-16,-16-11 0 15,-28-8 1-15,-14-7 0 16,-22 0 1-16,9-2-1 16,-11 5 0-16,17-1-1 15,-4 3 1-15,6 7-1 16,13-2 0-16,8 2-2 16,5 2 1-16,18-4-3 15,9-3 1-15,10-7-4 16,-5-11 1-16,19-10-7 15,2-14 1-15,-3-12-9 16,3-7 1-16</inkml:trace>
  <inkml:trace contextRef="#ctx0" brushRef="#br0" timeOffset="194092.6943">22109 11470 24 0,'-3'-5'12'0,"-10"-4"-5"0,7 4 9 0,6-5-13 16,-2-1 0-16,-4-3 2 16,1-12 1-16,-3-2-7 15,-2-5 1-15,-4-7 4 16,4-12 0-16,-1-5 0 15,3-8 1-15,0-1-2 16,8-10 0-16,0-11-1 16,11-2 0-16,2 0 0 15,0-3 0-15,6 5-2 16,-1-5 1-16,17 10-2 16,5 2 1-16,-1 14 0 15,4 5 0-15,-4 7-5 16,-2-3 0-16,-8 6-9 15,-7-1 1-15</inkml:trace>
  <inkml:trace contextRef="#ctx0" brushRef="#br0" timeOffset="194843.2813">22259 9047 15 0,'-8'3'7'0,"8"-1"8"0,0-2-3 0,-2 5-7 16,-3 4 0-16,5 10 3 15,0 0 1-15,0 9-10 16,0 12 0-16,5 7 7 15,3 7 1-15,0 5-3 16,0 0 1-16,0-1-2 16,-3-3 0-16,-2-6-2 15,4-2 1-15,-7 0-1 16,6-12 0-16,-6-4-2 16,2-10 1-16,-2-7-4 15,0-9 0-15,0-5-7 16,0-10 1-16,6-4-4 15,2-2 1-15</inkml:trace>
  <inkml:trace contextRef="#ctx0" brushRef="#br0" timeOffset="195097.8167">22625 9496 37 0,'0'3'18'0,"-69"18"-14"0,48-21 33 16,-9 0-34-16,4 2 0 15,-8 1 0-15,2-1 1 16,3 0-6-16,0 1 1 0,5-1 3 16,5 0 0-16,3 3-6 15,6-2 0-15,7-1-8 16,6 0 1-16,5 3-3 15,2-5 1-15</inkml:trace>
  <inkml:trace contextRef="#ctx0" brushRef="#br0" timeOffset="195382.5586">22587 8956 41 0,'-7'0'20'0,"-17"30"-24"16,18-18 40-16,-1 7-30 16,7 9 1-16,-3 5 2 15,0 9 1-15,1 10-12 16,-1 9 1-16,3 5 7 16,3 2 1-16,2 5-4 0,-2-2 0 15,4 2-1-15,-1-3 0 16,-4-4-4-16,4-7 1 15,-4-10-4-15,-4-4 0 16,2-10-6-16,-6-2 1 16,6-9-8-16,-2-3 0 15</inkml:trace>
  <inkml:trace contextRef="#ctx0" brushRef="#br0" timeOffset="195893.763">22968 9645 25 0,'-2'-5'12'0,"-3"0"-5"15,5 3 10-15,-6 0-14 16,-2-1 0-16,-2 3 2 16,-6 5 1-16,-3 2-7 15,1 5 1-15,-1-1 4 16,-5 11 0-16,11 1-1 0,-3 5 1 16,8 1-2-1,8-6 1-15,0-2-1 0,8-2 1 16,6 0-1-16,-1-7 0 15,3-5 0-15,0-5 0 16,-1-7-2-16,-1-4 1 16,-1-5-1-16,-2-3 1 15,4 6-1-15,-4-1 0 16,0 5-1-16,-4 4 1 16,7 8 0-16,-4 9 1 0,1 3 0 15,-1 6 1-15,-2-2-1 16,0 3 1-16,-2-5-1 15,-4-3 1-15,1 1-5 16,-3-3 1-16,-3-2-7 16,1-5 1-16,-6-5-7 15,0-2 0-15</inkml:trace>
  <inkml:trace contextRef="#ctx0" brushRef="#br0" timeOffset="196284.1372">23167 9551 36 0,'8'11'18'0,"-16"1"-19"16,5-14 27-16,1 4-24 16,-4 0 1-16,-2 3 0 15,-2 2 1-15,-3 5-6 0,-3 4 1 16,0-1 3-16,3-1 0 15,-1-3-1-15,6 4 0 16,8-4 0-16,0 1 1 16,8 2 0-16,6-7 1 15,7 0-1-15,3 3 1 16,5 4-1-16,0-2 1 16,0 2-1-16,0 4 0 15,-10-1-1-15,2-1 1 0,-5 8-1 16,-3-3 0-16,-5 3-1 15,-6-3 0-15,-4-7 0 16,-11 0 0-16,-3 0-4 16,-13-2 1-16,-1-5-6 15,-1-2 0-15,-4-3-6 16,4 0 1-16</inkml:trace>
  <inkml:trace contextRef="#ctx0" brushRef="#br0" timeOffset="197018.8643">23439 8996 16 0,'-2'-24'8'0,"4"26"0"16,-2 1 2-16,-2 1-6 16,-3 6 1-16,2 6 5 15,-2 15 0-15,2 4-11 16,-2 12 1-16,2 19 7 16,-2 0 1-16,-1 4-3 15,4 8 1-15,-6-5-3 0,3-10 0 16,-3-4-2-16,5-5 1 15,0-11-1-15,1-10 1 16,4-10 0-16,4-13 0 16,2-6 0-16,-1-1 0 15,15-20 0-15,-1-2 0 16,0-2-2-16,-3 2 1 16,4 5-2-16,1 7 1 15,4 10-1-15,-1 4 1 16,3 11 0-16,-7 8 0 0,-6 5 0 15,-3-1 0-15,-3 3 0 16,-4 7 0-16,-6-9-4 16,-6-1 0-16,-10 1-11 15,1-3 0-15</inkml:trace>
  <inkml:trace contextRef="#ctx0" brushRef="#br0" timeOffset="246203.4781">20738 12394 17 0,'3'-9'8'0,"-9"4"-3"16,4 5 8-16,-4-2-12 15,-1 4 0-15,-1 0 0 16,-3 5 0-16,0 3-2 16,-2 4 1-16,0 0 1 15,-3 0 0-15,0 0-1 0,0 3 0 16,0-1 0-16,-2 3 1 16,2 0-1-16,-2-3 1 15,2-2 0-15,0 0 0 16,-3-4 0-16,-5-1 0 15,-5-2 0-15,-5-2 0 16,0-3 0-16,-1-4 0 16,-2-3-1-16,0 1 1 15,0-6 0-15,0 1 0 16,5-5-1-16,6-3 1 0,2 3 0 16,3-2 0-16,5-1-1 15,3 1 1-15,2-1-1 16,6 3 1-16,5 0-1 15,2 0 1-15,4 2-1 16,2 0 0-16,8 3-1 16,7 0 1-16,4-1-1 15,2 3 1-15,8 2-1 16,5-2 1-16,1 0-1 16,-1 0 0-16,0 0 2 15,6-7 0-15,0 2-1 16,-1-4 0-16,-2 2 0 15,3 2 0-15,-6 5 0 16,-5 9 1-16,-2 10-1 16,-6 7 0-16,-5 7 0 15,-3 4 1-15,-5 1-1 16,-3-3 0-16,-3 10 0 16,-4-1 0-16,-9 3 0 0,-5-4 0 15,-8-6-1-15,-5 1 1 16,-5-5 1-16,-4-5 0 15,-7-5-1-15,-8-6 0 16,6-10 0-16,-9-5 1 16,-2-7 0-16,-8 0 0 15,2-4-1-15,-7-3 0 16,2-4 0-16,3-3 1 16,2 5-1-16,6-5 0 0,5-5 0 15,10 1 0-15,12-3 0 16,9-5 0-16,12 3-1 15,12 2 1-15,9 5-1 16,12 2 1-16,14 7 0 16,19 9 0-16,7 10 0 15,6 8 0-15,3 8 0 16,-1 7 0-16,-2 1-3 16,-3 14 1-1,0 9-6 1,-19-3 0-16</inkml:trace>
  <inkml:trace contextRef="#ctx0" brushRef="#br0" timeOffset="247720.0833">14631 9348 18 0,'30'7'9'0,"-12"10"-6"16,-15-15 9-16,2 3-10 15,-5 2 0-15,-5 0 2 16,-6-2 0-16,-13-1-4 16,-13-1 0-16,-18-1 4 15,-11-2 1-15,-16-5-2 16,-14 1 1-16,-10-3-1 16,-15-5 0-16,-9 7 0 15,3-4 0-15,-10-1-1 16,4 8 0-16,1-3 0 0,5-2 1 15,8 3-1-15,8 4 0 16,16 0-1-16,18 0 0 16,16 0 0-16,13 0 1 15,17 0-1-15,17 2 0 16,25 0-1-16,23 1 1 16,25 4-2-16,28 0 0 15,27 2-2-15,23-2 1 0,19 3-1 16,14-3 0-16,7-3 0 15,-2-1 1-15,-11-8 1 16,-14 0 0-16,-23-4 0 16,-21-1 1-16,-18-1 0 15,-28-3 1-15,-23 2 0 16,-29 0 0-16,-37 3-1 16,-26 4 1-16,-35 3 0 15,-37 4 1-15,-29 7-3 16,-22 8 1-16,-20 6-11 15,-11 10 1-15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9-16T18:51:46.21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18984 8549 40 0,'0'0'20'0,"-3"-33"-21"16,3 21 20-16,0 0-19 0,3-2 1 15,2 0 1-15,0 0 1 16,6 0-3-16,2-3 1 0,6 1 2 15,5 2 1-15,7 2-1 16,-2 3 0-16,8 2-1 16,11 2 1-16,5 2-2 15,13 3 1-15,6 5-2 16,10 2 1-16,2 3 0 16,14 1 0-16,0 4 0 15,11-1 0-15,4 4-1 16,1 6 0-16,13-3 1 15,0 7 0-15,-3-2 0 16,11-2 0-16,-5-3 0 16,-3-5 1-16,3-2 0 15,-9-9 0-15,6-7 0 16,-10-8 1-16,2-11 0 16,3-5 1-16,2 5-2 15,3 0 1-15,3 2-1 16,5 10 1-16,-1 16-7 15,12 7 0-15,-3 21-14 16,18 3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9/21/15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C7AC-337F-A24B-9E93-C4D6AED00575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BE27-5FEE-224F-B03A-02BD1B40AC7E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E602-373A-7F4F-93A0-F16E7D6144E7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983-0923-E84B-9181-7DF63BABD0F2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3F36-C9B3-794C-BF12-B138BD25AEBD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49C-ADF7-4F43-9CAE-EDA938C0A8CD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65D6-BE7E-A044-90A9-7022016BF414}" type="datetime1">
              <a:rPr lang="en-US" smtClean="0"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F872-B8C8-9A4F-8398-911A8E3D54B3}" type="datetime1">
              <a:rPr lang="en-US" smtClean="0"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78CE-B27F-E346-9954-ECDE5BB6BF12}" type="datetime1">
              <a:rPr lang="en-US" smtClean="0"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528-1F18-D245-A390-7F6B78904283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BD30-D8E2-EC47-8463-210E97C3034A}" type="datetime1">
              <a:rPr lang="en-US" smtClean="0"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A9EE-1AC6-BB40-98C1-C67AA39479C1}" type="datetime1">
              <a:rPr lang="en-US" smtClean="0"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1.xml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.xml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forbes.com/sites/ericmack/2013/12/23/the-bitcoin-pizza-purchase-thats-worth-7-million-today/" TargetMode="External"/><Relationship Id="rId5" Type="http://schemas.openxmlformats.org/officeDocument/2006/relationships/image" Target="../media/image18.png"/><Relationship Id="rId6" Type="http://schemas.openxmlformats.org/officeDocument/2006/relationships/customXml" Target="../ink/ink3.xml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customXml" Target="../ink/ink4.xml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5.xml"/><Relationship Id="rId3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customXml" Target="../ink/ink6.xml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customXml" Target="../ink/ink7.xml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8.xml"/><Relationship Id="rId3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9.xml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0.xml"/><Relationship Id="rId3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customXml" Target="../ink/ink13.xml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4.xml"/><Relationship Id="rId3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5.xml"/><Relationship Id="rId3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hyperlink" Target="https://bitcointalk.org/index.php?topic=45456.0;al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8.xml"/><Relationship Id="rId3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9.xml"/><Relationship Id="rId3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0895" b="13671"/>
          <a:stretch/>
        </p:blipFill>
        <p:spPr bwMode="auto">
          <a:xfrm>
            <a:off x="0" y="0"/>
            <a:ext cx="9144000" cy="515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797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7517" y="169054"/>
            <a:ext cx="2676154" cy="193899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Class 7:</a:t>
            </a:r>
          </a:p>
          <a:p>
            <a:pPr algn="ctr"/>
            <a:r>
              <a:rPr lang="en-US" sz="4000" b="1" dirty="0" smtClean="0">
                <a:solidFill>
                  <a:srgbClr val="EBF1DE"/>
                </a:solidFill>
              </a:rPr>
              <a:t>The </a:t>
            </a:r>
            <a:r>
              <a:rPr lang="en-US" sz="4000" b="1" dirty="0" err="1" smtClean="0">
                <a:solidFill>
                  <a:srgbClr val="EBF1DE"/>
                </a:solidFill>
              </a:rPr>
              <a:t>Blockchain</a:t>
            </a:r>
            <a:endParaRPr lang="en-US" sz="4000" b="1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01-27 at 7.3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1"/>
          <a:stretch/>
        </p:blipFill>
        <p:spPr>
          <a:xfrm>
            <a:off x="253009" y="124340"/>
            <a:ext cx="8178454" cy="143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1-27 at 7.34.2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" t="8553" r="4171" b="4605"/>
          <a:stretch/>
        </p:blipFill>
        <p:spPr>
          <a:xfrm>
            <a:off x="5376028" y="4211337"/>
            <a:ext cx="3500120" cy="82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1-27 at 10.14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/>
          <a:stretch/>
        </p:blipFill>
        <p:spPr>
          <a:xfrm>
            <a:off x="228599" y="1710641"/>
            <a:ext cx="8714773" cy="210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3009" y="3949727"/>
            <a:ext cx="5001815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/>
              <a:t>Bitcoin’s</a:t>
            </a:r>
            <a:r>
              <a:rPr lang="en-US" sz="2800" dirty="0" smtClean="0"/>
              <a:t> solution: </a:t>
            </a:r>
            <a:r>
              <a:rPr lang="en-US" sz="2800" b="1" dirty="0" smtClean="0"/>
              <a:t>a public ledger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0010" y="4517887"/>
            <a:ext cx="283300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Trust in resources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714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Ledger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4990" y="1802945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32" y="1802945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934" y="1802945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04944" y="3408526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3133" y="3668060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672941" y="3927124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437881" y="393446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89393" y="3597008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1828" y="360589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already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1920240" y="3978360"/>
              <a:ext cx="3515040" cy="639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4840" y="3971160"/>
                <a:ext cx="3527640" cy="65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70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Ledger: Distributed Trust (?)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4990" y="1802945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32" y="1802945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934" y="1802945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04944" y="3408526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3133" y="3668060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672941" y="3927124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89393" y="3597008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1828" y="360589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already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708675" y="2842081"/>
            <a:ext cx="2174458" cy="825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0"/>
          </p:cNvCxnSpPr>
          <p:nvPr/>
        </p:nvCxnSpPr>
        <p:spPr>
          <a:xfrm flipH="1" flipV="1">
            <a:off x="4733521" y="2779910"/>
            <a:ext cx="328625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41160" y="2779910"/>
            <a:ext cx="1739230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75103" y="4503040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871" y="28420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1059" y="29944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4403" y="3050905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437881" y="393446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18294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4990" y="1802945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32" y="1802945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934" y="1802945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04944" y="3408526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3133" y="3668060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672941" y="3927124"/>
            <a:ext cx="175783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Bob</a:t>
            </a:r>
            <a:endParaRPr lang="en-US" sz="1400" i="1" dirty="0">
              <a:latin typeface="Cambria Math"/>
              <a:cs typeface="Cambria Math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89393" y="3597008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1828" y="360589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already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708675" y="2842081"/>
            <a:ext cx="2174458" cy="825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0"/>
          </p:cNvCxnSpPr>
          <p:nvPr/>
        </p:nvCxnSpPr>
        <p:spPr>
          <a:xfrm flipH="1" flipV="1">
            <a:off x="4733521" y="2779910"/>
            <a:ext cx="328625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41160" y="2779910"/>
            <a:ext cx="1739230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75103" y="4503040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871" y="28420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1059" y="29944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4403" y="3050905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1129" y="2842081"/>
            <a:ext cx="2459930" cy="9302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61951" y="3211413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ok!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94433" y="259524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ok!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106551" y="2779910"/>
            <a:ext cx="1491055" cy="8881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5581" y="106322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221331"/>
              </p:ext>
            </p:extLst>
          </p:nvPr>
        </p:nvGraphicFramePr>
        <p:xfrm>
          <a:off x="304800" y="742950"/>
          <a:ext cx="2658906" cy="7416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804636"/>
              </p:ext>
            </p:extLst>
          </p:nvPr>
        </p:nvGraphicFramePr>
        <p:xfrm>
          <a:off x="6080939" y="785676"/>
          <a:ext cx="2658906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3437881" y="393446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9640" y="1148760"/>
              <a:ext cx="8684280" cy="37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320" y="1141200"/>
                <a:ext cx="8697240" cy="3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09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4990" y="1802945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32" y="1802945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934" y="1802945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04944" y="3408526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3133" y="3668060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689393" y="3597008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1828" y="360589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wants to verify:</a:t>
            </a:r>
          </a:p>
          <a:p>
            <a:pPr marL="342900" indent="-342900">
              <a:buAutoNum type="arabicPeriod"/>
            </a:pPr>
            <a:r>
              <a:rPr lang="en-US" dirty="0" smtClean="0"/>
              <a:t>Alice hasn’t already transferred X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coin will be valuable for Bob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708675" y="2842081"/>
            <a:ext cx="2174458" cy="825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0"/>
          </p:cNvCxnSpPr>
          <p:nvPr/>
        </p:nvCxnSpPr>
        <p:spPr>
          <a:xfrm flipH="1" flipV="1">
            <a:off x="4733521" y="2779910"/>
            <a:ext cx="328625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41160" y="2779910"/>
            <a:ext cx="1739230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86078" y="3634380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871" y="28420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1059" y="2994481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4403" y="3050905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1129" y="2842081"/>
            <a:ext cx="2459930" cy="9302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61951" y="3211413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ok!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94433" y="259524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ok!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106551" y="2779910"/>
            <a:ext cx="1491055" cy="8881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5581" y="106322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30701"/>
              </p:ext>
            </p:extLst>
          </p:nvPr>
        </p:nvGraphicFramePr>
        <p:xfrm>
          <a:off x="304800" y="742950"/>
          <a:ext cx="2658906" cy="7416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72620"/>
              </p:ext>
            </p:extLst>
          </p:nvPr>
        </p:nvGraphicFramePr>
        <p:xfrm>
          <a:off x="6080939" y="785676"/>
          <a:ext cx="2658906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8" idx="1"/>
            <a:endCxn id="7" idx="1"/>
          </p:cNvCxnSpPr>
          <p:nvPr/>
        </p:nvCxnSpPr>
        <p:spPr>
          <a:xfrm rot="10800000">
            <a:off x="1461243" y="4021283"/>
            <a:ext cx="3421890" cy="19193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29899"/>
          <a:stretch/>
        </p:blipFill>
        <p:spPr>
          <a:xfrm>
            <a:off x="1734671" y="4178864"/>
            <a:ext cx="1763015" cy="862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385920" y="662760"/>
              <a:ext cx="8358480" cy="321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600" y="656280"/>
                <a:ext cx="8371440" cy="322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83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4990" y="1802945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32" y="1802945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934" y="1802945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04944" y="3408526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45581" y="3927124"/>
            <a:ext cx="1885196" cy="51917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M = transfer X to Cathy</a:t>
            </a:r>
            <a:endParaRPr lang="en-US" sz="1400" i="1" dirty="0">
              <a:latin typeface="Cambria Math"/>
              <a:cs typeface="Cambria Math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89393" y="3597008"/>
            <a:ext cx="3044128" cy="222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708675" y="2842081"/>
            <a:ext cx="2174458" cy="8259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733521" y="2779910"/>
            <a:ext cx="328625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41160" y="2779910"/>
            <a:ext cx="1739230" cy="888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75103" y="4503040"/>
            <a:ext cx="38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c</a:t>
            </a:r>
            <a:endParaRPr lang="en-US" i="1" baseline="-25000" dirty="0">
              <a:latin typeface="Cambria Math"/>
              <a:cs typeface="Cambria Mat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871" y="2842081"/>
            <a:ext cx="38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c</a:t>
            </a:r>
            <a:endParaRPr lang="en-US" i="1" baseline="-25000" dirty="0">
              <a:latin typeface="Cambria Math"/>
              <a:cs typeface="Cambria Math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1059" y="2994481"/>
            <a:ext cx="38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c</a:t>
            </a:r>
            <a:endParaRPr lang="en-US" i="1" baseline="-25000" dirty="0">
              <a:latin typeface="Cambria Math"/>
              <a:cs typeface="Cambria Mat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4403" y="3050905"/>
            <a:ext cx="38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i="1" baseline="-25000" dirty="0" err="1" smtClean="0">
                <a:latin typeface="Cambria Math"/>
                <a:cs typeface="Cambria Math"/>
              </a:rPr>
              <a:t>c</a:t>
            </a:r>
            <a:endParaRPr lang="en-US" i="1" baseline="-25000" dirty="0">
              <a:latin typeface="Cambria Math"/>
              <a:cs typeface="Cambria Math"/>
            </a:endParaRPr>
          </a:p>
        </p:txBody>
      </p:sp>
      <p:cxnSp>
        <p:nvCxnSpPr>
          <p:cNvPr id="16" name="Straight Arrow Connector 15"/>
          <p:cNvCxnSpPr>
            <a:endCxn id="27" idx="0"/>
          </p:cNvCxnSpPr>
          <p:nvPr/>
        </p:nvCxnSpPr>
        <p:spPr>
          <a:xfrm>
            <a:off x="4635831" y="2842081"/>
            <a:ext cx="426315" cy="9213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94433" y="2673333"/>
            <a:ext cx="66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BAD!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106551" y="2779910"/>
            <a:ext cx="1491055" cy="888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45581" y="106322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754293"/>
              </p:ext>
            </p:extLst>
          </p:nvPr>
        </p:nvGraphicFramePr>
        <p:xfrm>
          <a:off x="304800" y="742950"/>
          <a:ext cx="2658906" cy="7416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349307"/>
              </p:ext>
            </p:extLst>
          </p:nvPr>
        </p:nvGraphicFramePr>
        <p:xfrm>
          <a:off x="6080939" y="785676"/>
          <a:ext cx="2658906" cy="741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9453"/>
                <a:gridCol w="132945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b</a:t>
                      </a:r>
                      <a:r>
                        <a:rPr lang="en-US" dirty="0" smtClean="0"/>
                        <a:t> (X-&gt;Bob)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3996" y="3763480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2380082" y="2842081"/>
            <a:ext cx="2572918" cy="948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00024"/>
              </p:ext>
            </p:extLst>
          </p:nvPr>
        </p:nvGraphicFramePr>
        <p:xfrm>
          <a:off x="3305204" y="819520"/>
          <a:ext cx="2431860" cy="741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28677"/>
                <a:gridCol w="140318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Transactions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c</a:t>
                      </a:r>
                      <a:r>
                        <a:rPr lang="en-US" dirty="0" smtClean="0"/>
                        <a:t> (X-&gt;Cathy)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3437881" y="3934468"/>
            <a:ext cx="1295640" cy="517387"/>
          </a:xfrm>
          <a:prstGeom prst="rect">
            <a:avLst/>
          </a:prstGeom>
          <a:solidFill>
            <a:srgbClr val="FFC8B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i="1" dirty="0" smtClean="0">
                <a:latin typeface="Cambria Math"/>
                <a:cs typeface="Cambria Math"/>
              </a:rPr>
              <a:t>Sign</a:t>
            </a:r>
            <a:r>
              <a:rPr lang="en-US" sz="1600" i="1" baseline="-25000" dirty="0" smtClean="0">
                <a:latin typeface="Cambria Math"/>
                <a:cs typeface="Cambria Math"/>
              </a:rPr>
              <a:t>KR</a:t>
            </a:r>
            <a:r>
              <a:rPr lang="en-US" sz="1600" baseline="-40000" dirty="0" smtClean="0">
                <a:latin typeface="Cambria Math"/>
                <a:cs typeface="Cambria Math"/>
              </a:rPr>
              <a:t>A</a:t>
            </a:r>
            <a:r>
              <a:rPr lang="en-US" sz="1400" dirty="0" smtClean="0">
                <a:latin typeface="Cambria Math"/>
                <a:cs typeface="Cambria Math"/>
              </a:rPr>
              <a:t>[</a:t>
            </a:r>
            <a:r>
              <a:rPr lang="en-US" sz="1400" i="1" dirty="0">
                <a:latin typeface="Cambria Math"/>
                <a:cs typeface="Cambria Math"/>
              </a:rPr>
              <a:t>H</a:t>
            </a:r>
            <a:r>
              <a:rPr lang="en-US" sz="1400" dirty="0">
                <a:latin typeface="Cambria Math"/>
                <a:cs typeface="Cambria Math"/>
              </a:rPr>
              <a:t>(</a:t>
            </a:r>
            <a:r>
              <a:rPr lang="en-US" sz="1400" i="1" dirty="0">
                <a:latin typeface="Cambria Math"/>
                <a:cs typeface="Cambria Math"/>
              </a:rPr>
              <a:t>M</a:t>
            </a:r>
            <a:r>
              <a:rPr lang="en-US" sz="1400" dirty="0">
                <a:latin typeface="Cambria Math"/>
                <a:cs typeface="Cambria Math"/>
              </a:rPr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4697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21"/>
            <a:ext cx="8229600" cy="857250"/>
          </a:xfrm>
        </p:spPr>
        <p:txBody>
          <a:bodyPr/>
          <a:lstStyle/>
          <a:p>
            <a:r>
              <a:rPr lang="en-US" dirty="0" smtClean="0"/>
              <a:t>Scaling the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15967" y="2238163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48809" y="2238163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85911" y="2238163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55921" y="3843744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4110" y="3952284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endCxn id="4" idx="2"/>
          </p:cNvCxnSpPr>
          <p:nvPr/>
        </p:nvCxnSpPr>
        <p:spPr>
          <a:xfrm flipV="1">
            <a:off x="1840370" y="3108551"/>
            <a:ext cx="797261" cy="92367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859652" y="3277299"/>
            <a:ext cx="2174458" cy="82597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392137" y="3215128"/>
            <a:ext cx="1739230" cy="8881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30484" y="3486123"/>
            <a:ext cx="39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 Math"/>
                <a:cs typeface="Cambria Math"/>
              </a:rPr>
              <a:t>t</a:t>
            </a:r>
            <a:r>
              <a:rPr lang="en-US" baseline="-25000" dirty="0" smtClean="0"/>
              <a:t>a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6848" y="3277299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380" y="3486123"/>
            <a:ext cx="4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t</a:t>
            </a:r>
            <a:r>
              <a:rPr lang="en-US" baseline="-25000" dirty="0" err="1"/>
              <a:t>b</a:t>
            </a:r>
            <a:endParaRPr lang="en-US" i="1" dirty="0">
              <a:latin typeface="Cambria Math"/>
              <a:cs typeface="Cambria Math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2106" y="3277299"/>
            <a:ext cx="2459930" cy="9302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334000" y="3215128"/>
            <a:ext cx="1414584" cy="80442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69264" y="1063253"/>
            <a:ext cx="1243327" cy="8703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602106" y="1063253"/>
            <a:ext cx="1243327" cy="8703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39208" y="1063253"/>
            <a:ext cx="1243327" cy="8703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F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276310" y="1063229"/>
            <a:ext cx="1243327" cy="870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G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28" idx="3"/>
            <a:endCxn id="31" idx="1"/>
          </p:cNvCxnSpPr>
          <p:nvPr/>
        </p:nvCxnSpPr>
        <p:spPr>
          <a:xfrm>
            <a:off x="1712591" y="149844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  <a:endCxn id="4" idx="1"/>
          </p:cNvCxnSpPr>
          <p:nvPr/>
        </p:nvCxnSpPr>
        <p:spPr>
          <a:xfrm>
            <a:off x="1090928" y="1933641"/>
            <a:ext cx="925039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2"/>
            <a:endCxn id="4" idx="0"/>
          </p:cNvCxnSpPr>
          <p:nvPr/>
        </p:nvCxnSpPr>
        <p:spPr>
          <a:xfrm flipH="1">
            <a:off x="2637631" y="1933641"/>
            <a:ext cx="58613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1"/>
            <a:endCxn id="4" idx="3"/>
          </p:cNvCxnSpPr>
          <p:nvPr/>
        </p:nvCxnSpPr>
        <p:spPr>
          <a:xfrm flipH="1">
            <a:off x="3259294" y="267335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0"/>
            <a:endCxn id="31" idx="3"/>
          </p:cNvCxnSpPr>
          <p:nvPr/>
        </p:nvCxnSpPr>
        <p:spPr>
          <a:xfrm flipH="1" flipV="1">
            <a:off x="3845433" y="1498447"/>
            <a:ext cx="925040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3"/>
            <a:endCxn id="6" idx="1"/>
          </p:cNvCxnSpPr>
          <p:nvPr/>
        </p:nvCxnSpPr>
        <p:spPr>
          <a:xfrm>
            <a:off x="5392136" y="267335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0"/>
            <a:endCxn id="33" idx="2"/>
          </p:cNvCxnSpPr>
          <p:nvPr/>
        </p:nvCxnSpPr>
        <p:spPr>
          <a:xfrm flipV="1">
            <a:off x="4770473" y="1933641"/>
            <a:ext cx="79039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0"/>
            <a:endCxn id="33" idx="2"/>
          </p:cNvCxnSpPr>
          <p:nvPr/>
        </p:nvCxnSpPr>
        <p:spPr>
          <a:xfrm flipH="1" flipV="1">
            <a:off x="5560872" y="1933641"/>
            <a:ext cx="1546703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4" idx="1"/>
            <a:endCxn id="33" idx="3"/>
          </p:cNvCxnSpPr>
          <p:nvPr/>
        </p:nvCxnSpPr>
        <p:spPr>
          <a:xfrm flipH="1">
            <a:off x="6182535" y="1498423"/>
            <a:ext cx="1093775" cy="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3" idx="1"/>
            <a:endCxn id="31" idx="3"/>
          </p:cNvCxnSpPr>
          <p:nvPr/>
        </p:nvCxnSpPr>
        <p:spPr>
          <a:xfrm flipH="1">
            <a:off x="3845433" y="149844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4" idx="2"/>
            <a:endCxn id="6" idx="0"/>
          </p:cNvCxnSpPr>
          <p:nvPr/>
        </p:nvCxnSpPr>
        <p:spPr>
          <a:xfrm flipH="1">
            <a:off x="7107575" y="1933617"/>
            <a:ext cx="790399" cy="304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28" idx="2"/>
          </p:cNvCxnSpPr>
          <p:nvPr/>
        </p:nvCxnSpPr>
        <p:spPr>
          <a:xfrm flipH="1" flipV="1">
            <a:off x="1090928" y="1933641"/>
            <a:ext cx="749442" cy="209858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840371" y="3105150"/>
            <a:ext cx="902829" cy="99812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950257" y="1933641"/>
            <a:ext cx="802343" cy="216210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34" idx="0"/>
            <a:endCxn id="31" idx="0"/>
          </p:cNvCxnSpPr>
          <p:nvPr/>
        </p:nvCxnSpPr>
        <p:spPr>
          <a:xfrm rot="16200000" flipH="1" flipV="1">
            <a:off x="5560860" y="-1273861"/>
            <a:ext cx="24" cy="4674204"/>
          </a:xfrm>
          <a:prstGeom prst="bentConnector3">
            <a:avLst>
              <a:gd name="adj1" fmla="val -95250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Screen Shot 2015-01-27 at 10.51.16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5" y="1339892"/>
            <a:ext cx="7508091" cy="197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1315" y="3698240"/>
            <a:ext cx="784689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Public ledger without fixed set of nodes – </a:t>
            </a:r>
            <a:r>
              <a:rPr lang="en-US" sz="2000" b="1" dirty="0" smtClean="0"/>
              <a:t>decentralized</a:t>
            </a:r>
            <a:r>
              <a:rPr lang="en-US" sz="2000" dirty="0" smtClean="0"/>
              <a:t>, </a:t>
            </a:r>
            <a:r>
              <a:rPr lang="en-US" sz="2000" b="1" dirty="0" smtClean="0"/>
              <a:t>distributed</a:t>
            </a:r>
            <a:r>
              <a:rPr lang="en-US" sz="2000" dirty="0" smtClean="0"/>
              <a:t> trust</a:t>
            </a:r>
          </a:p>
          <a:p>
            <a:r>
              <a:rPr lang="en-US" sz="2000" dirty="0" smtClean="0"/>
              <a:t>Requires </a:t>
            </a:r>
            <a:r>
              <a:rPr lang="en-US" sz="2000" b="1" dirty="0" smtClean="0"/>
              <a:t>coalition with majority of computing power </a:t>
            </a:r>
            <a:r>
              <a:rPr lang="en-US" sz="2000" dirty="0" smtClean="0"/>
              <a:t>to collude to cheat 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29720" y="3720960"/>
              <a:ext cx="5587560" cy="786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240" y="3717360"/>
                <a:ext cx="5596920" cy="79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13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2104515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2089581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2175810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2168586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2556810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2175810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2089581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2175810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2168586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2556810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2175810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2082357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2168586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2161362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2549586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2168586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8831565" y="2187299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305080" y="1918440"/>
              <a:ext cx="5517360" cy="2000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4640" y="1909800"/>
                <a:ext cx="5537520" cy="20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1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 dirty="0" smtClean="0"/>
              <a:t>Inconsistent </a:t>
            </a:r>
            <a:r>
              <a:rPr lang="en-US" dirty="0" err="1" smtClean="0"/>
              <a:t>Blockchains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15967" y="2460213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48809" y="2460213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85911" y="2460213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55921" y="3843744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4110" y="3952284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endCxn id="4" idx="2"/>
          </p:cNvCxnSpPr>
          <p:nvPr/>
        </p:nvCxnSpPr>
        <p:spPr>
          <a:xfrm flipV="1">
            <a:off x="1840370" y="3330601"/>
            <a:ext cx="797261" cy="92367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46150" y="3330601"/>
            <a:ext cx="1987960" cy="7726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" idx="2"/>
          </p:cNvCxnSpPr>
          <p:nvPr/>
        </p:nvCxnSpPr>
        <p:spPr>
          <a:xfrm flipV="1">
            <a:off x="5392137" y="3330601"/>
            <a:ext cx="1715438" cy="77267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33008" y="3330601"/>
            <a:ext cx="2229028" cy="8769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334000" y="3330601"/>
            <a:ext cx="1513176" cy="68894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69264" y="1285303"/>
            <a:ext cx="1243327" cy="8703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602106" y="1285303"/>
            <a:ext cx="1243327" cy="8703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39208" y="1285303"/>
            <a:ext cx="1243327" cy="8703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F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276310" y="1285279"/>
            <a:ext cx="1243327" cy="870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G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28" idx="3"/>
            <a:endCxn id="31" idx="1"/>
          </p:cNvCxnSpPr>
          <p:nvPr/>
        </p:nvCxnSpPr>
        <p:spPr>
          <a:xfrm>
            <a:off x="1712591" y="172049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  <a:endCxn id="4" idx="1"/>
          </p:cNvCxnSpPr>
          <p:nvPr/>
        </p:nvCxnSpPr>
        <p:spPr>
          <a:xfrm>
            <a:off x="1090928" y="2155691"/>
            <a:ext cx="925039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2"/>
            <a:endCxn id="4" idx="0"/>
          </p:cNvCxnSpPr>
          <p:nvPr/>
        </p:nvCxnSpPr>
        <p:spPr>
          <a:xfrm flipH="1">
            <a:off x="2637631" y="2155691"/>
            <a:ext cx="58613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1"/>
            <a:endCxn id="4" idx="3"/>
          </p:cNvCxnSpPr>
          <p:nvPr/>
        </p:nvCxnSpPr>
        <p:spPr>
          <a:xfrm flipH="1">
            <a:off x="3259294" y="289540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0"/>
            <a:endCxn id="31" idx="3"/>
          </p:cNvCxnSpPr>
          <p:nvPr/>
        </p:nvCxnSpPr>
        <p:spPr>
          <a:xfrm flipH="1" flipV="1">
            <a:off x="3845433" y="1720497"/>
            <a:ext cx="925040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3"/>
            <a:endCxn id="6" idx="1"/>
          </p:cNvCxnSpPr>
          <p:nvPr/>
        </p:nvCxnSpPr>
        <p:spPr>
          <a:xfrm>
            <a:off x="5392136" y="289540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0"/>
            <a:endCxn id="33" idx="2"/>
          </p:cNvCxnSpPr>
          <p:nvPr/>
        </p:nvCxnSpPr>
        <p:spPr>
          <a:xfrm flipV="1">
            <a:off x="4770473" y="2155691"/>
            <a:ext cx="79039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0"/>
            <a:endCxn id="33" idx="2"/>
          </p:cNvCxnSpPr>
          <p:nvPr/>
        </p:nvCxnSpPr>
        <p:spPr>
          <a:xfrm flipH="1" flipV="1">
            <a:off x="5560872" y="2155691"/>
            <a:ext cx="1546703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4" idx="1"/>
            <a:endCxn id="33" idx="3"/>
          </p:cNvCxnSpPr>
          <p:nvPr/>
        </p:nvCxnSpPr>
        <p:spPr>
          <a:xfrm flipH="1">
            <a:off x="6182535" y="1720473"/>
            <a:ext cx="1093775" cy="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3" idx="1"/>
            <a:endCxn id="31" idx="3"/>
          </p:cNvCxnSpPr>
          <p:nvPr/>
        </p:nvCxnSpPr>
        <p:spPr>
          <a:xfrm flipH="1">
            <a:off x="3845433" y="172049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4" idx="2"/>
            <a:endCxn id="6" idx="0"/>
          </p:cNvCxnSpPr>
          <p:nvPr/>
        </p:nvCxnSpPr>
        <p:spPr>
          <a:xfrm flipH="1">
            <a:off x="7107575" y="2155667"/>
            <a:ext cx="790399" cy="304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28" idx="2"/>
          </p:cNvCxnSpPr>
          <p:nvPr/>
        </p:nvCxnSpPr>
        <p:spPr>
          <a:xfrm flipH="1" flipV="1">
            <a:off x="1090928" y="2155691"/>
            <a:ext cx="749442" cy="209858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840372" y="3330601"/>
            <a:ext cx="655162" cy="7726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950257" y="2155691"/>
            <a:ext cx="802343" cy="209858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34" idx="0"/>
            <a:endCxn id="31" idx="0"/>
          </p:cNvCxnSpPr>
          <p:nvPr/>
        </p:nvCxnSpPr>
        <p:spPr>
          <a:xfrm rot="16200000" flipH="1" flipV="1">
            <a:off x="5560860" y="-1051811"/>
            <a:ext cx="24" cy="4674204"/>
          </a:xfrm>
          <a:prstGeom prst="bentConnector3">
            <a:avLst>
              <a:gd name="adj1" fmla="val -95250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85911" y="3931110"/>
            <a:ext cx="237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How do we know which </a:t>
            </a:r>
            <a:r>
              <a:rPr lang="en-US" i="1" dirty="0" err="1" smtClean="0"/>
              <a:t>blockchain</a:t>
            </a:r>
            <a:r>
              <a:rPr lang="en-US" i="1" dirty="0" smtClean="0"/>
              <a:t> is “correct”?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99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 descr="Screen Shot 2015-09-16 at 12.4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6" y="124724"/>
            <a:ext cx="3869985" cy="481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9-16 at 12.42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54" y="124724"/>
            <a:ext cx="4909610" cy="291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9-16 at 12.43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90" y="3129196"/>
            <a:ext cx="4798420" cy="188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67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Screen Shot 2015-01-31 at 3.57.46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" t="-1934" r="2712" b="4944"/>
          <a:stretch/>
        </p:blipFill>
        <p:spPr>
          <a:xfrm>
            <a:off x="167640" y="285750"/>
            <a:ext cx="5562601" cy="430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360" y="323334"/>
            <a:ext cx="145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CRYPTO 1992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250" r="7000"/>
          <a:stretch/>
        </p:blipFill>
        <p:spPr>
          <a:xfrm>
            <a:off x="5075113" y="111760"/>
            <a:ext cx="2360695" cy="231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82004" y="965954"/>
            <a:ext cx="156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Cynthia </a:t>
            </a:r>
            <a:r>
              <a:rPr lang="en-US" dirty="0" err="1" smtClean="0"/>
              <a:t>Dwork</a:t>
            </a:r>
            <a:endParaRPr lang="en-US" dirty="0"/>
          </a:p>
          <a:p>
            <a:pPr algn="ctr"/>
            <a:r>
              <a:rPr lang="en-US" dirty="0" smtClean="0"/>
              <a:t>(now at MSR)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736" y="2549367"/>
            <a:ext cx="1916723" cy="24917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8084" y="4372977"/>
            <a:ext cx="2167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 smtClean="0"/>
              <a:t>Moni</a:t>
            </a:r>
            <a:r>
              <a:rPr lang="en-US" dirty="0" smtClean="0"/>
              <a:t> </a:t>
            </a:r>
            <a:r>
              <a:rPr lang="en-US" dirty="0" err="1" smtClean="0"/>
              <a:t>Naor</a:t>
            </a:r>
            <a:endParaRPr lang="en-US" dirty="0" smtClean="0"/>
          </a:p>
          <a:p>
            <a:pPr algn="r"/>
            <a:r>
              <a:rPr lang="en-US" dirty="0" smtClean="0"/>
              <a:t>(Weizmann Institute)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1734480" y="1684080"/>
              <a:ext cx="2467440" cy="119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7280" y="1680480"/>
                <a:ext cx="247824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0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Screen Shot 2015-01-31 at 4.01.18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608750"/>
            <a:ext cx="8686800" cy="283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88720" y="1166760"/>
              <a:ext cx="8101440" cy="955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800" y="1161360"/>
                <a:ext cx="8112240" cy="96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52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Proof-of-Work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Pricing Function: 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- </a:t>
            </a:r>
            <a:r>
              <a:rPr lang="en-US" b="1" dirty="0" smtClean="0"/>
              <a:t>moderately easy to compute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b="1" dirty="0" smtClean="0"/>
              <a:t>cannot be amortized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computing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>
                <a:latin typeface="Times New Roman"/>
                <a:cs typeface="Times New Roman"/>
              </a:rPr>
              <a:t>),…,</a:t>
            </a:r>
            <a:r>
              <a:rPr lang="en-US" i="1" dirty="0">
                <a:latin typeface="Times New Roman"/>
                <a:cs typeface="Times New Roman"/>
              </a:rPr>
              <a:t> f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i="1" baseline="-25000" dirty="0" smtClean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/>
              <a:t>costs </a:t>
            </a:r>
            <a:r>
              <a:rPr lang="en-US" i="1" dirty="0" smtClean="0">
                <a:latin typeface="Times New Roman"/>
                <a:cs typeface="Times New Roman"/>
              </a:rPr>
              <a:t>l</a:t>
            </a:r>
            <a:r>
              <a:rPr lang="en-US" dirty="0" smtClean="0"/>
              <a:t> times as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much as computing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).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b="1" dirty="0" smtClean="0"/>
              <a:t>easily verified</a:t>
            </a:r>
            <a:r>
              <a:rPr lang="en-US" dirty="0" smtClean="0"/>
              <a:t>: given 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/>
              <a:t>easy to check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latin typeface="Times New Roman"/>
                <a:cs typeface="Times New Roman"/>
              </a:rPr>
              <a:t> =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79240" y="901440"/>
              <a:ext cx="7963920" cy="3779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040" y="894960"/>
                <a:ext cx="7980120" cy="37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28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Pricing Function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43314" y="1412240"/>
            <a:ext cx="4109886" cy="1200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Extracting Square Roots</a:t>
            </a:r>
          </a:p>
          <a:p>
            <a:r>
              <a:rPr lang="en-US" sz="2400" dirty="0" smtClean="0"/>
              <a:t>index: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</a:p>
          <a:p>
            <a:r>
              <a:rPr lang="en-US" sz="2400" dirty="0" smtClean="0"/>
              <a:t>find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y</a:t>
            </a:r>
            <a:r>
              <a:rPr lang="en-US" sz="2400" dirty="0" smtClean="0"/>
              <a:t> such that </a:t>
            </a:r>
            <a:r>
              <a:rPr lang="en-US" sz="2400" i="1" dirty="0" smtClean="0">
                <a:latin typeface="Times New Roman"/>
                <a:cs typeface="Times New Roman"/>
              </a:rPr>
              <a:t>y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mod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3790950"/>
            <a:ext cx="503936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Dwork</a:t>
            </a:r>
            <a:r>
              <a:rPr lang="en-US" dirty="0" smtClean="0"/>
              <a:t> and </a:t>
            </a:r>
            <a:r>
              <a:rPr lang="en-US" dirty="0" err="1" smtClean="0"/>
              <a:t>Naor</a:t>
            </a:r>
            <a:r>
              <a:rPr lang="en-US" dirty="0" smtClean="0"/>
              <a:t> proposed two other pricing functions, designed to have “shortcuts” (backdoors) to allow administrators to compute them efficiently.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1-31 at 4.2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" y="205979"/>
            <a:ext cx="6144260" cy="466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05978"/>
            <a:ext cx="2377440" cy="4183141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Hashcash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dirty="0" smtClean="0"/>
              <a:t>Adam Back 1997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7310" y="2186713"/>
            <a:ext cx="6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24127" y="3117425"/>
            <a:ext cx="3260717" cy="26644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3552" y="2869492"/>
            <a:ext cx="137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3275" y="2684826"/>
            <a:ext cx="193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/>
                <a:cs typeface="Times New Roman"/>
              </a:rPr>
              <a:t>r</a:t>
            </a:r>
            <a:r>
              <a:rPr lang="en-US" b="1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random nonce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833160" y="3007080"/>
              <a:ext cx="1339560" cy="93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26320" y="2998800"/>
                <a:ext cx="1354320" cy="11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10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7310" y="2186713"/>
            <a:ext cx="6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24127" y="3117425"/>
            <a:ext cx="3260717" cy="26644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3552" y="2869492"/>
            <a:ext cx="137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3275" y="2684826"/>
            <a:ext cx="193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/>
                <a:cs typeface="Times New Roman"/>
              </a:rPr>
              <a:t>r</a:t>
            </a:r>
            <a:r>
              <a:rPr lang="en-US" b="1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random nonce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6089" y="3508212"/>
            <a:ext cx="227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for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such that</a:t>
            </a:r>
          </a:p>
          <a:p>
            <a:r>
              <a:rPr lang="en-US" b="1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4127" y="3723531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82064" y="3969877"/>
            <a:ext cx="98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x, </a:t>
            </a:r>
            <a:r>
              <a:rPr lang="en-US" dirty="0" smtClean="0">
                <a:cs typeface="Times New Roman"/>
              </a:rPr>
              <a:t>Mail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9200" y="3806640"/>
              <a:ext cx="1433880" cy="628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0200" y="3799440"/>
                <a:ext cx="1449720" cy="6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7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7310" y="2186713"/>
            <a:ext cx="6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24127" y="3117425"/>
            <a:ext cx="3260717" cy="26644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3552" y="2869492"/>
            <a:ext cx="137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3275" y="2684826"/>
            <a:ext cx="193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/>
                <a:cs typeface="Times New Roman"/>
              </a:rPr>
              <a:t>r</a:t>
            </a:r>
            <a:r>
              <a:rPr lang="en-US" b="1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random nonce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6089" y="3508212"/>
            <a:ext cx="227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for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such that</a:t>
            </a:r>
          </a:p>
          <a:p>
            <a:r>
              <a:rPr lang="en-US" b="1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4127" y="3723531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82064" y="3969877"/>
            <a:ext cx="98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x, </a:t>
            </a:r>
            <a:r>
              <a:rPr lang="en-US" dirty="0" smtClean="0">
                <a:cs typeface="Times New Roman"/>
              </a:rPr>
              <a:t>Mail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3275" y="3969877"/>
            <a:ext cx="153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Verify </a:t>
            </a:r>
            <a:r>
              <a:rPr lang="en-US" b="1" i="1" dirty="0">
                <a:latin typeface="Times New Roman"/>
                <a:cs typeface="Times New Roman"/>
              </a:rPr>
              <a:t>f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b="1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91222" y="4339209"/>
            <a:ext cx="1588918" cy="1937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5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7310" y="2186713"/>
            <a:ext cx="67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24127" y="3117425"/>
            <a:ext cx="3260717" cy="26644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3552" y="2869492"/>
            <a:ext cx="137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3275" y="2684826"/>
            <a:ext cx="193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/>
                <a:cs typeface="Times New Roman"/>
              </a:rPr>
              <a:t>r</a:t>
            </a:r>
            <a:r>
              <a:rPr lang="en-US" b="1" i="1" dirty="0" smtClean="0"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random nonce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6089" y="3508212"/>
            <a:ext cx="227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for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such that</a:t>
            </a:r>
          </a:p>
          <a:p>
            <a:r>
              <a:rPr lang="en-US" b="1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4127" y="3723531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82064" y="3969877"/>
            <a:ext cx="98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</a:t>
            </a:r>
            <a:r>
              <a:rPr lang="en-US" b="1" i="1" dirty="0" smtClean="0">
                <a:latin typeface="Times New Roman"/>
                <a:cs typeface="Times New Roman"/>
              </a:rPr>
              <a:t>x, </a:t>
            </a:r>
            <a:r>
              <a:rPr lang="en-US" dirty="0" smtClean="0">
                <a:cs typeface="Times New Roman"/>
              </a:rPr>
              <a:t>Mail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3275" y="3969877"/>
            <a:ext cx="153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Verify </a:t>
            </a:r>
            <a:r>
              <a:rPr lang="en-US" b="1" i="1" dirty="0">
                <a:latin typeface="Times New Roman"/>
                <a:cs typeface="Times New Roman"/>
              </a:rPr>
              <a:t>f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b="1" i="1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91222" y="4339209"/>
            <a:ext cx="1588918" cy="1937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7190" y="4376035"/>
            <a:ext cx="383012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Can we make this non-interactive?</a:t>
            </a:r>
            <a:endParaRPr 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72640" y="1441080"/>
              <a:ext cx="7904160" cy="307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560" y="1433160"/>
                <a:ext cx="7925400" cy="30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09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Non-Interactive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3275" y="3969877"/>
            <a:ext cx="80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Verify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91222" y="4339209"/>
            <a:ext cx="1588918" cy="1937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6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73846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Trust</a:t>
            </a:r>
          </a:p>
          <a:p>
            <a:pPr marL="0" indent="0">
              <a:buNone/>
            </a:pPr>
            <a:r>
              <a:rPr lang="en-US" b="1" dirty="0" smtClean="0"/>
              <a:t>Distributed Consensus</a:t>
            </a:r>
          </a:p>
          <a:p>
            <a:pPr marL="0" indent="0">
              <a:buNone/>
            </a:pPr>
            <a:r>
              <a:rPr lang="en-US" b="1" dirty="0" smtClean="0"/>
              <a:t>Proof-of-Work</a:t>
            </a:r>
          </a:p>
          <a:p>
            <a:pPr marL="0" indent="0">
              <a:buNone/>
            </a:pPr>
            <a:r>
              <a:rPr lang="en-US" b="1" dirty="0" err="1" smtClean="0"/>
              <a:t>Blockchain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5666" y="1200151"/>
            <a:ext cx="4802289" cy="3394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Next Wednesday: Checkup 2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Classes through next Monday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Checkup 1, PS1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Readings: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	</a:t>
            </a:r>
            <a:r>
              <a:rPr lang="en-US" dirty="0" smtClean="0"/>
              <a:t>Satoshi paper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	</a:t>
            </a:r>
            <a:r>
              <a:rPr lang="en-US" dirty="0" smtClean="0"/>
              <a:t>Antonopoulos book: </a:t>
            </a:r>
            <a:r>
              <a:rPr lang="en-US" dirty="0" err="1" smtClean="0"/>
              <a:t>Ch</a:t>
            </a:r>
            <a:r>
              <a:rPr lang="en-US" dirty="0" smtClean="0"/>
              <a:t> 6 and 7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	</a:t>
            </a:r>
            <a:r>
              <a:rPr lang="en-US" dirty="0" smtClean="0"/>
              <a:t>Princeton book: </a:t>
            </a:r>
            <a:r>
              <a:rPr lang="en-US" dirty="0" err="1" smtClean="0"/>
              <a:t>Ch</a:t>
            </a:r>
            <a:r>
              <a:rPr lang="en-US" dirty="0" smtClean="0"/>
              <a:t> 2 and 5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918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Non-Interactive </a:t>
            </a:r>
            <a:r>
              <a:rPr lang="en-US" sz="3600" dirty="0" err="1" smtClean="0"/>
              <a:t>Hashcash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0185" y="1536518"/>
            <a:ext cx="1793942" cy="834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sender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84844" y="1536518"/>
            <a:ext cx="1793942" cy="834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recipient’s server, </a:t>
            </a:r>
            <a:r>
              <a:rPr lang="en-US" b="1" i="1" dirty="0" smtClean="0">
                <a:latin typeface="Times New Roman"/>
                <a:cs typeface="Times New Roman"/>
              </a:rPr>
              <a:t>s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4127" y="2496469"/>
            <a:ext cx="3260717" cy="3463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7000" y="1047750"/>
            <a:ext cx="39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Everyone agrees on one-way function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91222" y="3568180"/>
            <a:ext cx="1588918" cy="1937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2600" y="4400550"/>
            <a:ext cx="53570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well would this work if </a:t>
            </a:r>
            <a:r>
              <a:rPr lang="en-US" sz="2400" b="1" i="1" dirty="0" smtClean="0">
                <a:latin typeface="Times New Roman"/>
                <a:cs typeface="Times New Roman"/>
              </a:rPr>
              <a:t>f</a:t>
            </a:r>
            <a:r>
              <a:rPr lang="en-US" sz="2400" dirty="0" smtClean="0"/>
              <a:t> is SHA-256?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219075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msg</a:t>
            </a:r>
            <a:r>
              <a:rPr lang="en-US" dirty="0" smtClean="0"/>
              <a:t> ||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84844" y="3051445"/>
            <a:ext cx="212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Verify </a:t>
            </a:r>
            <a:r>
              <a:rPr lang="en-US" b="1" i="1" dirty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msg</a:t>
            </a:r>
            <a:r>
              <a:rPr lang="en-US" dirty="0" smtClean="0">
                <a:latin typeface="Times New Roman"/>
                <a:cs typeface="Times New Roman"/>
              </a:rPr>
              <a:t> ||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) = </a:t>
            </a:r>
            <a:r>
              <a:rPr lang="en-US" b="1" i="1" dirty="0" smtClean="0">
                <a:latin typeface="Times New Roman"/>
                <a:cs typeface="Times New Roman"/>
              </a:rPr>
              <a:t>s</a:t>
            </a:r>
            <a:endParaRPr lang="en-US" b="1" i="1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549960" y="2221560"/>
              <a:ext cx="4052160" cy="1268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4560" y="2216160"/>
                <a:ext cx="4062240" cy="12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32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Pre-image Attack on SHA-256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6089" y="1274496"/>
            <a:ext cx="3868367" cy="1077218"/>
          </a:xfrm>
          <a:prstGeom prst="rect">
            <a:avLst/>
          </a:prstGeom>
          <a:solidFill>
            <a:srgbClr val="DBEEF4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search for </a:t>
            </a:r>
            <a:r>
              <a:rPr lang="en-US" sz="3200" b="1" i="1" dirty="0" smtClean="0">
                <a:latin typeface="Times New Roman"/>
                <a:cs typeface="Times New Roman"/>
              </a:rPr>
              <a:t>x</a:t>
            </a:r>
            <a:r>
              <a:rPr lang="en-US" sz="3200" dirty="0" smtClean="0"/>
              <a:t> such that</a:t>
            </a:r>
          </a:p>
          <a:p>
            <a:r>
              <a:rPr lang="en-US" sz="3200" b="1" i="1" dirty="0" smtClean="0">
                <a:latin typeface="Times New Roman"/>
                <a:cs typeface="Times New Roman"/>
              </a:rPr>
              <a:t>f</a:t>
            </a:r>
            <a:r>
              <a:rPr lang="en-US" sz="3200" dirty="0" smtClean="0">
                <a:latin typeface="Times New Roman"/>
                <a:cs typeface="Times New Roman"/>
              </a:rPr>
              <a:t>(</a:t>
            </a:r>
            <a:r>
              <a:rPr lang="en-US" sz="3200" dirty="0" err="1" smtClean="0">
                <a:latin typeface="Times New Roman"/>
                <a:cs typeface="Times New Roman"/>
              </a:rPr>
              <a:t>msg</a:t>
            </a:r>
            <a:r>
              <a:rPr lang="en-US" sz="3200" dirty="0" smtClean="0">
                <a:latin typeface="Times New Roman"/>
                <a:cs typeface="Times New Roman"/>
              </a:rPr>
              <a:t> || </a:t>
            </a:r>
            <a:r>
              <a:rPr lang="en-US" sz="3200" b="1" i="1" dirty="0" smtClean="0">
                <a:latin typeface="Times New Roman"/>
                <a:cs typeface="Times New Roman"/>
              </a:rPr>
              <a:t>x</a:t>
            </a:r>
            <a:r>
              <a:rPr lang="en-US" sz="3200" dirty="0" smtClean="0">
                <a:latin typeface="Times New Roman"/>
                <a:cs typeface="Times New Roman"/>
              </a:rPr>
              <a:t>) = </a:t>
            </a:r>
            <a:r>
              <a:rPr lang="en-US" sz="3200" b="1" i="1" dirty="0" smtClean="0">
                <a:latin typeface="Times New Roman"/>
                <a:cs typeface="Times New Roman"/>
              </a:rPr>
              <a:t>s</a:t>
            </a:r>
            <a:endParaRPr lang="en-US" sz="32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6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Screen Shot 2015-09-16 at 11.49.5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3888" r="8303" b="895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341" y="1069866"/>
            <a:ext cx="595066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Estimated hash rate of entire </a:t>
            </a:r>
            <a:r>
              <a:rPr lang="en-US" sz="2400" dirty="0" err="1" smtClean="0"/>
              <a:t>bitcoin</a:t>
            </a:r>
            <a:r>
              <a:rPr lang="en-US" sz="2400" dirty="0" smtClean="0"/>
              <a:t> network:</a:t>
            </a:r>
          </a:p>
          <a:p>
            <a:pPr algn="ctr"/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b="1" dirty="0" smtClean="0"/>
              <a:t>441,695,290 GH/s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908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71206"/>
            <a:ext cx="2709015" cy="2031761"/>
          </a:xfrm>
          <a:prstGeom prst="rect">
            <a:avLst/>
          </a:prstGeom>
        </p:spPr>
      </p:pic>
      <p:pic>
        <p:nvPicPr>
          <p:cNvPr id="2" name="Picture 1" descr="Screen Shot 2015-09-16 at 11.55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" y="203599"/>
            <a:ext cx="6077669" cy="483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93560" y="4390560"/>
              <a:ext cx="2235600" cy="644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840" y="4383720"/>
                <a:ext cx="2252520" cy="6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29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Variable-Difficulty </a:t>
            </a:r>
            <a:r>
              <a:rPr lang="en-US" b="1" i="1" dirty="0" smtClean="0">
                <a:latin typeface="Times New Roman"/>
                <a:cs typeface="Times New Roman"/>
              </a:rPr>
              <a:t>f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33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5103" y="1643101"/>
            <a:ext cx="3260717" cy="26644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96766" y="1297466"/>
            <a:ext cx="255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</a:t>
            </a:r>
            <a:r>
              <a:rPr lang="en-US" b="1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, Difficulty: </a:t>
            </a:r>
            <a:r>
              <a:rPr lang="en-US" b="1" i="1" dirty="0" smtClean="0">
                <a:latin typeface="Times New Roman"/>
                <a:cs typeface="Times New Roman"/>
              </a:rPr>
              <a:t>d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649" y="2211517"/>
            <a:ext cx="3831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Find an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such that: </a:t>
            </a:r>
          </a:p>
          <a:p>
            <a:r>
              <a:rPr lang="en-US" sz="2800" dirty="0" smtClean="0"/>
              <a:t>SHA-256(</a:t>
            </a:r>
            <a:r>
              <a:rPr lang="en-US" sz="2800" b="1" i="1" dirty="0" err="1" smtClean="0">
                <a:latin typeface="Times New Roman"/>
                <a:cs typeface="Times New Roman"/>
              </a:rPr>
              <a:t>msg</a:t>
            </a:r>
            <a:r>
              <a:rPr lang="en-US" sz="2800" b="1" i="1" dirty="0" smtClean="0">
                <a:latin typeface="Times New Roman"/>
                <a:cs typeface="Times New Roman"/>
              </a:rPr>
              <a:t> || x</a:t>
            </a:r>
            <a:r>
              <a:rPr lang="en-US" sz="2800" dirty="0" smtClean="0"/>
              <a:t>) &lt; </a:t>
            </a:r>
            <a:r>
              <a:rPr lang="en-US" sz="2800" i="1" dirty="0" smtClean="0">
                <a:latin typeface="Times New Roman"/>
                <a:cs typeface="Times New Roman"/>
              </a:rPr>
              <a:t>T/</a:t>
            </a:r>
            <a:r>
              <a:rPr lang="en-US" sz="2800" b="1" i="1" dirty="0" smtClean="0">
                <a:latin typeface="Times New Roman"/>
                <a:cs typeface="Times New Roman"/>
              </a:rPr>
              <a:t>d</a:t>
            </a:r>
            <a:endParaRPr lang="en-US" sz="2800" b="1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3520" y="2852188"/>
            <a:ext cx="2530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dirty="0" smtClean="0"/>
              <a:t> is some set “target”.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213855" y="3841470"/>
            <a:ext cx="6346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the difficulty doubles, how much more work is expected?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2148840" y="2103120"/>
              <a:ext cx="6312600" cy="20552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3440" y="2097720"/>
                <a:ext cx="6324480" cy="206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81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Bitcoin’s</a:t>
            </a:r>
            <a:r>
              <a:rPr lang="en-US" dirty="0" smtClean="0"/>
              <a:t> Proof-of-Work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88143" y="1385537"/>
            <a:ext cx="6051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an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</a:t>
            </a:r>
            <a:r>
              <a:rPr lang="en-US" sz="3600" dirty="0" smtClean="0">
                <a:solidFill>
                  <a:srgbClr val="FF0000"/>
                </a:solidFill>
              </a:rPr>
              <a:t>SHA-256</a:t>
            </a:r>
            <a:r>
              <a:rPr lang="en-US" sz="3600" dirty="0" smtClean="0"/>
              <a:t>(</a:t>
            </a:r>
            <a:r>
              <a:rPr lang="en-US" sz="3600" b="1" i="1" dirty="0" smtClean="0">
                <a:latin typeface="Times New Roman"/>
                <a:cs typeface="Times New Roman"/>
              </a:rPr>
              <a:t>r +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4019550"/>
            <a:ext cx="352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Why use double SHA-256?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253680" y="2430000"/>
              <a:ext cx="1614960" cy="195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3240" y="2424240"/>
                <a:ext cx="1629720" cy="2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92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Screen Shot 2015-02-02 at 10.5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9" y="195524"/>
            <a:ext cx="8561191" cy="414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260" y="4660532"/>
            <a:ext cx="8354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crypto.stackexchange.com</a:t>
            </a:r>
            <a:r>
              <a:rPr lang="en-US" sz="1400" dirty="0"/>
              <a:t>/questions/779/hashing-or-encrypting-twice-to-increase-security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720080" y="3286800"/>
              <a:ext cx="4359960" cy="1265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1080" y="3279960"/>
                <a:ext cx="4376520" cy="12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6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 descr="Screen Shot 2015-09-16 at 12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4" y="843645"/>
            <a:ext cx="8818596" cy="322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4864" y="213209"/>
            <a:ext cx="6082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bitcointalk.org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index.php?topic</a:t>
            </a:r>
            <a:r>
              <a:rPr lang="en-US" dirty="0">
                <a:hlinkClick r:id="rId3"/>
              </a:rPr>
              <a:t>=45456.0;all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2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16 at 12.2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93192" y="4767263"/>
            <a:ext cx="299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bitcoinwisdom.com</a:t>
            </a:r>
            <a:r>
              <a:rPr lang="en-US" sz="1200" dirty="0"/>
              <a:t>/</a:t>
            </a:r>
            <a:r>
              <a:rPr lang="en-US" sz="1200" dirty="0" err="1"/>
              <a:t>bitcoin</a:t>
            </a:r>
            <a:r>
              <a:rPr lang="en-US" sz="1200" dirty="0"/>
              <a:t>/difficulty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894061" y="3014840"/>
            <a:ext cx="740109" cy="3745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50008" y="3278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Difficulty adjusts (every 2016 blocks) to keep block-finding time around 10 minutes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22240" y="2562840"/>
              <a:ext cx="2599920" cy="468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600" y="2554560"/>
                <a:ext cx="2614680" cy="4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74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92451" y="4753749"/>
            <a:ext cx="2993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bitcoinwisdom.com</a:t>
            </a:r>
            <a:r>
              <a:rPr lang="en-US" sz="1200" dirty="0"/>
              <a:t>/</a:t>
            </a:r>
            <a:r>
              <a:rPr lang="en-US" sz="1200" dirty="0" err="1"/>
              <a:t>bitcoin</a:t>
            </a:r>
            <a:r>
              <a:rPr lang="en-US" sz="1200" dirty="0"/>
              <a:t>/difficulty</a:t>
            </a:r>
          </a:p>
        </p:txBody>
      </p:sp>
      <p:pic>
        <p:nvPicPr>
          <p:cNvPr id="2" name="Picture 1" descr="Screen Shot 2015-09-16 at 12.2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0" y="79371"/>
            <a:ext cx="4312548" cy="4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328" y="0"/>
            <a:ext cx="10213528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" y="3447019"/>
            <a:ext cx="8229600" cy="857250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en-US" dirty="0" smtClean="0"/>
              <a:t>Where does </a:t>
            </a:r>
            <a:r>
              <a:rPr lang="en-US" b="1" dirty="0" smtClean="0"/>
              <a:t>trust</a:t>
            </a:r>
            <a:r>
              <a:rPr lang="en-US" dirty="0" smtClean="0"/>
              <a:t> come from?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Next Block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5400" y="2571750"/>
            <a:ext cx="6051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</a:t>
            </a:r>
            <a:r>
              <a:rPr lang="en-US" sz="3600" dirty="0" smtClean="0">
                <a:solidFill>
                  <a:srgbClr val="FF0000"/>
                </a:solidFill>
              </a:rPr>
              <a:t>SHA-256</a:t>
            </a:r>
            <a:r>
              <a:rPr lang="en-US" sz="3600" dirty="0" smtClean="0"/>
              <a:t>(</a:t>
            </a:r>
            <a:r>
              <a:rPr lang="en-US" sz="3600" b="1" i="1" dirty="0" smtClean="0">
                <a:latin typeface="Times New Roman"/>
                <a:cs typeface="Times New Roman"/>
              </a:rPr>
              <a:t>r +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780440" y="3160440"/>
              <a:ext cx="2514960" cy="628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3600" y="3153600"/>
                <a:ext cx="2525760" cy="64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80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Next Block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05" y="1446723"/>
            <a:ext cx="1820585" cy="897032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B0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43346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499905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(B0)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96543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3" name="Snip Diagonal Corner Rectangle 12"/>
          <p:cNvSpPr/>
          <p:nvPr/>
        </p:nvSpPr>
        <p:spPr>
          <a:xfrm>
            <a:off x="2499905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15" name="Elbow Connector 14"/>
          <p:cNvCxnSpPr>
            <a:stCxn id="5" idx="3"/>
            <a:endCxn id="11" idx="0"/>
          </p:cNvCxnSpPr>
          <p:nvPr/>
        </p:nvCxnSpPr>
        <p:spPr>
          <a:xfrm flipV="1">
            <a:off x="1944590" y="1518018"/>
            <a:ext cx="972718" cy="377221"/>
          </a:xfrm>
          <a:prstGeom prst="bentConnector4">
            <a:avLst>
              <a:gd name="adj1" fmla="val 28544"/>
              <a:gd name="adj2" fmla="val 17950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727163" y="1431789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83722" y="1518018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(B1)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80360" y="1510794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4783722" y="1899018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0" name="Elbow Connector 19"/>
          <p:cNvCxnSpPr>
            <a:stCxn id="7" idx="3"/>
            <a:endCxn id="17" idx="0"/>
          </p:cNvCxnSpPr>
          <p:nvPr/>
        </p:nvCxnSpPr>
        <p:spPr>
          <a:xfrm flipV="1">
            <a:off x="4263931" y="1518018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010980" y="1424565"/>
            <a:ext cx="1820585" cy="897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067539" y="1510794"/>
            <a:ext cx="834805" cy="337497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latin typeface="Times New Roman"/>
                <a:cs typeface="Times New Roman"/>
              </a:rPr>
              <a:t>H</a:t>
            </a:r>
            <a:r>
              <a:rPr lang="en-US" dirty="0" smtClean="0"/>
              <a:t>(B2)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964177" y="1503570"/>
            <a:ext cx="838200" cy="337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cs typeface="Times New Roman"/>
              </a:rPr>
              <a:t>Nonce</a:t>
            </a:r>
            <a:endParaRPr lang="en-US" dirty="0"/>
          </a:p>
        </p:txBody>
      </p:sp>
      <p:sp>
        <p:nvSpPr>
          <p:cNvPr id="27" name="Snip Diagonal Corner Rectangle 26"/>
          <p:cNvSpPr/>
          <p:nvPr/>
        </p:nvSpPr>
        <p:spPr>
          <a:xfrm>
            <a:off x="7067539" y="1891794"/>
            <a:ext cx="1734838" cy="329278"/>
          </a:xfrm>
          <a:prstGeom prst="snip2Diag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</a:t>
            </a:r>
            <a:endParaRPr lang="en-US" dirty="0"/>
          </a:p>
        </p:txBody>
      </p:sp>
      <p:cxnSp>
        <p:nvCxnSpPr>
          <p:cNvPr id="28" name="Elbow Connector 27"/>
          <p:cNvCxnSpPr>
            <a:endCxn id="25" idx="0"/>
          </p:cNvCxnSpPr>
          <p:nvPr/>
        </p:nvCxnSpPr>
        <p:spPr>
          <a:xfrm flipV="1">
            <a:off x="6547748" y="1510794"/>
            <a:ext cx="937194" cy="362287"/>
          </a:xfrm>
          <a:prstGeom prst="bentConnector4">
            <a:avLst>
              <a:gd name="adj1" fmla="val 27731"/>
              <a:gd name="adj2" fmla="val 1869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95400" y="2571750"/>
            <a:ext cx="6051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Find a nonce </a:t>
            </a:r>
            <a:r>
              <a:rPr lang="en-US" sz="3600" b="1" i="1" dirty="0" smtClean="0">
                <a:latin typeface="Times New Roman"/>
                <a:cs typeface="Times New Roman"/>
              </a:rPr>
              <a:t>x</a:t>
            </a:r>
            <a:r>
              <a:rPr lang="en-US" sz="3600" dirty="0" smtClean="0"/>
              <a:t> such that: </a:t>
            </a:r>
          </a:p>
          <a:p>
            <a:r>
              <a:rPr lang="en-US" sz="3600" dirty="0" smtClean="0"/>
              <a:t>SHA-256(</a:t>
            </a:r>
            <a:r>
              <a:rPr lang="en-US" sz="3600" dirty="0" smtClean="0">
                <a:solidFill>
                  <a:srgbClr val="FF0000"/>
                </a:solidFill>
              </a:rPr>
              <a:t>SHA-256</a:t>
            </a:r>
            <a:r>
              <a:rPr lang="en-US" sz="3600" dirty="0" smtClean="0"/>
              <a:t>(</a:t>
            </a:r>
            <a:r>
              <a:rPr lang="en-US" sz="3600" b="1" i="1" dirty="0" smtClean="0">
                <a:latin typeface="Times New Roman"/>
                <a:cs typeface="Times New Roman"/>
              </a:rPr>
              <a:t>r + x</a:t>
            </a:r>
            <a:r>
              <a:rPr lang="en-US" sz="3600" dirty="0" smtClean="0"/>
              <a:t>)) &lt; </a:t>
            </a:r>
            <a:r>
              <a:rPr lang="en-US" sz="3600" i="1" dirty="0" smtClean="0">
                <a:latin typeface="Times New Roman"/>
                <a:cs typeface="Times New Roman"/>
              </a:rPr>
              <a:t>T/</a:t>
            </a:r>
            <a:r>
              <a:rPr lang="en-US" sz="3600" b="1" i="1" dirty="0" smtClean="0">
                <a:latin typeface="Times New Roman"/>
                <a:cs typeface="Times New Roman"/>
              </a:rPr>
              <a:t>d</a:t>
            </a:r>
            <a:endParaRPr lang="en-US" sz="3600" b="1" i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53084"/>
            <a:ext cx="7114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/>
                <a:cs typeface="Times New Roman"/>
              </a:rPr>
              <a:t>r </a:t>
            </a:r>
            <a:r>
              <a:rPr lang="en-US" sz="2800" dirty="0" smtClean="0"/>
              <a:t>= header + transactions (including mining fee)</a:t>
            </a:r>
          </a:p>
          <a:p>
            <a:r>
              <a:rPr lang="en-US" sz="2800" dirty="0" smtClean="0"/>
              <a:t>header = </a:t>
            </a:r>
            <a:r>
              <a:rPr lang="en-US" sz="2800" i="1" dirty="0" smtClean="0">
                <a:latin typeface="Times New Roman"/>
                <a:cs typeface="Times New Roman"/>
              </a:rPr>
              <a:t>H</a:t>
            </a:r>
            <a:r>
              <a:rPr lang="en-US" sz="2800" dirty="0" smtClean="0"/>
              <a:t>(previous block)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66080" y="3706560"/>
              <a:ext cx="4351320" cy="1069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0320" y="3703680"/>
                <a:ext cx="4359960" cy="10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95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dirty="0" err="1" smtClean="0"/>
              <a:t>Bitcoin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 descr="Screen Shot 2015-02-02 at 11.0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0" y="1125653"/>
            <a:ext cx="8686800" cy="30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400550"/>
            <a:ext cx="6502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en.bitcoin.it</a:t>
            </a:r>
            <a:r>
              <a:rPr lang="en-US" dirty="0"/>
              <a:t>/wiki/</a:t>
            </a:r>
            <a:r>
              <a:rPr lang="en-US" dirty="0" err="1"/>
              <a:t>Protocol_documentation#Block_Headers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32560" y="2648160"/>
              <a:ext cx="1612800" cy="1152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360" y="2638440"/>
                <a:ext cx="1624680" cy="116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99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 dirty="0" smtClean="0"/>
              <a:t>Inconsistent </a:t>
            </a:r>
            <a:r>
              <a:rPr lang="en-US" dirty="0" err="1" smtClean="0"/>
              <a:t>Blockchains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15967" y="2460213"/>
            <a:ext cx="1243327" cy="8703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48809" y="2460213"/>
            <a:ext cx="1243327" cy="870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85911" y="2460213"/>
            <a:ext cx="1243327" cy="8703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C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55921" y="3843744"/>
            <a:ext cx="456299" cy="12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4110" y="3952284"/>
            <a:ext cx="358026" cy="10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endCxn id="4" idx="2"/>
          </p:cNvCxnSpPr>
          <p:nvPr/>
        </p:nvCxnSpPr>
        <p:spPr>
          <a:xfrm flipV="1">
            <a:off x="1840370" y="3330601"/>
            <a:ext cx="797261" cy="92367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46150" y="3330601"/>
            <a:ext cx="1987960" cy="7726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" idx="2"/>
          </p:cNvCxnSpPr>
          <p:nvPr/>
        </p:nvCxnSpPr>
        <p:spPr>
          <a:xfrm flipV="1">
            <a:off x="5392137" y="3330601"/>
            <a:ext cx="1715438" cy="77267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33008" y="3330601"/>
            <a:ext cx="2229028" cy="8769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334000" y="3330601"/>
            <a:ext cx="1513176" cy="68894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69264" y="1285303"/>
            <a:ext cx="1243327" cy="8703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602106" y="1285303"/>
            <a:ext cx="1243327" cy="8703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</a:t>
            </a:r>
            <a:r>
              <a:rPr lang="en-US" dirty="0"/>
              <a:t>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39208" y="1285303"/>
            <a:ext cx="1243327" cy="8703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F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276310" y="1285279"/>
            <a:ext cx="1243327" cy="870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 G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28" idx="3"/>
            <a:endCxn id="31" idx="1"/>
          </p:cNvCxnSpPr>
          <p:nvPr/>
        </p:nvCxnSpPr>
        <p:spPr>
          <a:xfrm>
            <a:off x="1712591" y="172049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  <a:endCxn id="4" idx="1"/>
          </p:cNvCxnSpPr>
          <p:nvPr/>
        </p:nvCxnSpPr>
        <p:spPr>
          <a:xfrm>
            <a:off x="1090928" y="2155691"/>
            <a:ext cx="925039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2"/>
            <a:endCxn id="4" idx="0"/>
          </p:cNvCxnSpPr>
          <p:nvPr/>
        </p:nvCxnSpPr>
        <p:spPr>
          <a:xfrm flipH="1">
            <a:off x="2637631" y="2155691"/>
            <a:ext cx="58613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1"/>
            <a:endCxn id="4" idx="3"/>
          </p:cNvCxnSpPr>
          <p:nvPr/>
        </p:nvCxnSpPr>
        <p:spPr>
          <a:xfrm flipH="1">
            <a:off x="3259294" y="2895407"/>
            <a:ext cx="8895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0"/>
            <a:endCxn id="31" idx="3"/>
          </p:cNvCxnSpPr>
          <p:nvPr/>
        </p:nvCxnSpPr>
        <p:spPr>
          <a:xfrm flipH="1" flipV="1">
            <a:off x="3845433" y="1720497"/>
            <a:ext cx="925040" cy="7397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3"/>
            <a:endCxn id="6" idx="1"/>
          </p:cNvCxnSpPr>
          <p:nvPr/>
        </p:nvCxnSpPr>
        <p:spPr>
          <a:xfrm>
            <a:off x="5392136" y="289540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0"/>
            <a:endCxn id="33" idx="2"/>
          </p:cNvCxnSpPr>
          <p:nvPr/>
        </p:nvCxnSpPr>
        <p:spPr>
          <a:xfrm flipV="1">
            <a:off x="4770473" y="2155691"/>
            <a:ext cx="790399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0"/>
            <a:endCxn id="33" idx="2"/>
          </p:cNvCxnSpPr>
          <p:nvPr/>
        </p:nvCxnSpPr>
        <p:spPr>
          <a:xfrm flipH="1" flipV="1">
            <a:off x="5560872" y="2155691"/>
            <a:ext cx="1546703" cy="3045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4" idx="1"/>
            <a:endCxn id="33" idx="3"/>
          </p:cNvCxnSpPr>
          <p:nvPr/>
        </p:nvCxnSpPr>
        <p:spPr>
          <a:xfrm flipH="1">
            <a:off x="6182535" y="1720473"/>
            <a:ext cx="1093775" cy="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3" idx="1"/>
            <a:endCxn id="31" idx="3"/>
          </p:cNvCxnSpPr>
          <p:nvPr/>
        </p:nvCxnSpPr>
        <p:spPr>
          <a:xfrm flipH="1">
            <a:off x="3845433" y="1720497"/>
            <a:ext cx="10937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4" idx="2"/>
            <a:endCxn id="6" idx="0"/>
          </p:cNvCxnSpPr>
          <p:nvPr/>
        </p:nvCxnSpPr>
        <p:spPr>
          <a:xfrm flipH="1">
            <a:off x="7107575" y="2155667"/>
            <a:ext cx="790399" cy="304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28" idx="2"/>
          </p:cNvCxnSpPr>
          <p:nvPr/>
        </p:nvCxnSpPr>
        <p:spPr>
          <a:xfrm flipH="1" flipV="1">
            <a:off x="1090928" y="2155691"/>
            <a:ext cx="749442" cy="209858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840372" y="3330601"/>
            <a:ext cx="655162" cy="7726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950257" y="2155691"/>
            <a:ext cx="802343" cy="209858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34" idx="0"/>
            <a:endCxn id="31" idx="0"/>
          </p:cNvCxnSpPr>
          <p:nvPr/>
        </p:nvCxnSpPr>
        <p:spPr>
          <a:xfrm rot="16200000" flipH="1" flipV="1">
            <a:off x="5560860" y="-1051811"/>
            <a:ext cx="24" cy="4674204"/>
          </a:xfrm>
          <a:prstGeom prst="bentConnector3">
            <a:avLst>
              <a:gd name="adj1" fmla="val -95250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54672" y="3846807"/>
            <a:ext cx="304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longest</a:t>
            </a:r>
            <a:r>
              <a:rPr lang="en-US" sz="2400" dirty="0" smtClean="0"/>
              <a:t> </a:t>
            </a:r>
            <a:r>
              <a:rPr lang="en-US" sz="2400" dirty="0" err="1" smtClean="0"/>
              <a:t>blockchain</a:t>
            </a:r>
            <a:r>
              <a:rPr lang="en-US" sz="2400" dirty="0" smtClean="0"/>
              <a:t> is the “right” one.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98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 descr="Screen Shot 2015-09-16 at 12.2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4" y="243975"/>
            <a:ext cx="3965955" cy="471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9-16 at 12.23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83" y="584480"/>
            <a:ext cx="5218250" cy="423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36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 descr="Screen Shot 2015-09-16 at 12.2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5" y="245702"/>
            <a:ext cx="8164541" cy="455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56360" y="1601640"/>
              <a:ext cx="7175520" cy="372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240" y="1597320"/>
                <a:ext cx="7184880" cy="3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067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98546"/>
            <a:ext cx="3886200" cy="32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550"/>
            <a:ext cx="8229600" cy="1525914"/>
          </a:xfrm>
        </p:spPr>
        <p:txBody>
          <a:bodyPr>
            <a:normAutofit/>
          </a:bodyPr>
          <a:lstStyle/>
          <a:p>
            <a:r>
              <a:rPr lang="en-US" dirty="0" smtClean="0"/>
              <a:t>What happened to proof-of-work for sending email?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222378"/>
            <a:ext cx="4717813" cy="2651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998" y="271241"/>
            <a:ext cx="3454670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Instead of making computers do inane, repetitive work to prevent mass automation, we make humans do inane, soul-killing work! </a:t>
            </a:r>
            <a:endParaRPr lang="en-US" sz="2000" dirty="0"/>
          </a:p>
        </p:txBody>
      </p:sp>
      <p:pic>
        <p:nvPicPr>
          <p:cNvPr id="7" name="Picture 6" descr="Screen Shot 2015-09-16 at 1.1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84" y="271241"/>
            <a:ext cx="4027516" cy="333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2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Readings: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Satoshi paper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Antonopoulos book: Chapters 6 and 7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Princeton book: Chapters 2 and 5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Wednesday: Checkup 2</a:t>
            </a:r>
          </a:p>
          <a:p>
            <a:pPr marL="0" indent="0">
              <a:buNone/>
            </a:pPr>
            <a:r>
              <a:rPr lang="en-US" b="1" dirty="0"/>
              <a:t>	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FusionMaps.jpg"/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10085" r="16024" b="10895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856581" y="4684252"/>
            <a:ext cx="313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www.jdsurvey.net</a:t>
            </a:r>
            <a:r>
              <a:rPr lang="en-US" sz="1200" dirty="0"/>
              <a:t>/</a:t>
            </a:r>
            <a:r>
              <a:rPr lang="en-US" sz="1200" dirty="0" err="1"/>
              <a:t>jds</a:t>
            </a:r>
            <a:r>
              <a:rPr lang="en-US" sz="1200" dirty="0"/>
              <a:t>/</a:t>
            </a:r>
            <a:r>
              <a:rPr lang="en-US" sz="1200" dirty="0" err="1"/>
              <a:t>jdsurveyMaps.jsp</a:t>
            </a:r>
            <a:endParaRPr lang="en-US" sz="1200" dirty="0"/>
          </a:p>
        </p:txBody>
      </p:sp>
      <p:pic>
        <p:nvPicPr>
          <p:cNvPr id="5" name="Picture 4" descr="Screen Shot 2015-02-01 at 4.02.30 PM.png"/>
          <p:cNvPicPr>
            <a:picLocks noChangeAspect="1"/>
          </p:cNvPicPr>
          <p:nvPr/>
        </p:nvPicPr>
        <p:blipFill rotWithShape="1"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36907" r="1555" b="30494"/>
          <a:stretch/>
        </p:blipFill>
        <p:spPr>
          <a:xfrm>
            <a:off x="228600" y="209550"/>
            <a:ext cx="8772842" cy="19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6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29150"/>
            <a:ext cx="3794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Image credit: https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howveryromanian.wordpress.com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/2013/09/15/bag-wrapping/</a:t>
            </a:r>
          </a:p>
        </p:txBody>
      </p:sp>
      <p:pic>
        <p:nvPicPr>
          <p:cNvPr id="6" name="Picture 5" descr="Bucur_Obor_(1986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>
          <a:xfrm>
            <a:off x="3907252" y="532889"/>
            <a:ext cx="5080220" cy="338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415472" y="39828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Queuing for cooking oil (Bucharest, 1986)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Scott Edelman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701" b="11098"/>
          <a:stretch/>
        </p:blipFill>
        <p:spPr>
          <a:xfrm>
            <a:off x="-1" y="-10609"/>
            <a:ext cx="9144001" cy="52944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68016" y="4697892"/>
            <a:ext cx="3100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Queerbubbles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CC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BY-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SA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09" t="5219" r="27132"/>
          <a:stretch/>
        </p:blipFill>
        <p:spPr>
          <a:xfrm>
            <a:off x="4653593" y="0"/>
            <a:ext cx="44976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54" r="19688"/>
          <a:stretch/>
        </p:blipFill>
        <p:spPr>
          <a:xfrm>
            <a:off x="0" y="0"/>
            <a:ext cx="46535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Trust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671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Yourself (super trustworthy!)</a:t>
            </a:r>
          </a:p>
          <a:p>
            <a:pPr marL="57150" indent="0">
              <a:buNone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Mathematics and Science</a:t>
            </a:r>
          </a:p>
          <a:p>
            <a:pPr marL="0" indent="0">
              <a:buNone/>
            </a:pPr>
            <a:r>
              <a:rPr lang="en-US" dirty="0"/>
              <a:t>	Trustworthy because of </a:t>
            </a:r>
            <a:r>
              <a:rPr lang="en-US" b="1" dirty="0"/>
              <a:t>logic</a:t>
            </a:r>
            <a:r>
              <a:rPr lang="en-US" dirty="0"/>
              <a:t>, verified </a:t>
            </a:r>
            <a:r>
              <a:rPr lang="en-US" b="1" dirty="0"/>
              <a:t>experiments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Organizations and People</a:t>
            </a:r>
          </a:p>
          <a:p>
            <a:pPr marL="457200" lvl="1" indent="0">
              <a:buNone/>
            </a:pPr>
            <a:r>
              <a:rPr lang="en-US" dirty="0" smtClean="0"/>
              <a:t>Trustworthy </a:t>
            </a:r>
            <a:r>
              <a:rPr lang="en-US" dirty="0"/>
              <a:t>because of </a:t>
            </a:r>
            <a:r>
              <a:rPr lang="en-US" b="1" dirty="0"/>
              <a:t>what they have to </a:t>
            </a:r>
            <a:r>
              <a:rPr lang="en-US" b="1" dirty="0" smtClean="0"/>
              <a:t>lose </a:t>
            </a:r>
            <a:r>
              <a:rPr lang="en-US" dirty="0" smtClean="0"/>
              <a:t>(reputation)</a:t>
            </a:r>
          </a:p>
          <a:p>
            <a:pPr marL="457200" lvl="1" indent="0">
              <a:buNone/>
            </a:pPr>
            <a:r>
              <a:rPr lang="en-US" dirty="0" smtClean="0"/>
              <a:t>Trustworthy because of trusted </a:t>
            </a:r>
            <a:r>
              <a:rPr lang="en-US" b="1" dirty="0" smtClean="0"/>
              <a:t>oversight</a:t>
            </a:r>
            <a:r>
              <a:rPr lang="en-US" dirty="0" smtClean="0"/>
              <a:t> (law, police)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Trustworthy because </a:t>
            </a:r>
            <a:r>
              <a:rPr lang="en-US" b="1" dirty="0"/>
              <a:t>incentives are </a:t>
            </a:r>
            <a:r>
              <a:rPr lang="en-US" b="1" dirty="0" smtClean="0"/>
              <a:t>aligned</a:t>
            </a:r>
          </a:p>
          <a:p>
            <a:pPr marL="457200" lvl="1" indent="0">
              <a:buNone/>
            </a:pPr>
            <a:r>
              <a:rPr lang="en-US" dirty="0" smtClean="0"/>
              <a:t>Trustworthy </a:t>
            </a:r>
            <a:r>
              <a:rPr lang="en-US" dirty="0"/>
              <a:t>because of </a:t>
            </a:r>
            <a:r>
              <a:rPr lang="en-US" b="1" dirty="0" smtClean="0"/>
              <a:t>processes</a:t>
            </a:r>
            <a:r>
              <a:rPr lang="en-US" dirty="0" smtClean="0"/>
              <a:t> they follow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80"/>
      </a:hlink>
      <a:folHlink>
        <a:srgbClr val="0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12276</TotalTime>
  <Words>1185</Words>
  <Application>Microsoft Macintosh PowerPoint</Application>
  <PresentationFormat>On-screen Show (16:9)</PresentationFormat>
  <Paragraphs>336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Plan for Today</vt:lpstr>
      <vt:lpstr>Where does trust come from?</vt:lpstr>
      <vt:lpstr>PowerPoint Presentation</vt:lpstr>
      <vt:lpstr>PowerPoint Presentation</vt:lpstr>
      <vt:lpstr>PowerPoint Presentation</vt:lpstr>
      <vt:lpstr>PowerPoint Presentation</vt:lpstr>
      <vt:lpstr>Sources of Trust</vt:lpstr>
      <vt:lpstr>PowerPoint Presentation</vt:lpstr>
      <vt:lpstr>Public Ledger</vt:lpstr>
      <vt:lpstr>Public Ledger: Distributed Trust (?)</vt:lpstr>
      <vt:lpstr>PowerPoint Presentation</vt:lpstr>
      <vt:lpstr>PowerPoint Presentation</vt:lpstr>
      <vt:lpstr>PowerPoint Presentation</vt:lpstr>
      <vt:lpstr>Scaling the Network</vt:lpstr>
      <vt:lpstr>Blockchain</vt:lpstr>
      <vt:lpstr>Blockchain</vt:lpstr>
      <vt:lpstr>Inconsistent Blockchains</vt:lpstr>
      <vt:lpstr>PowerPoint Presentation</vt:lpstr>
      <vt:lpstr>PowerPoint Presentation</vt:lpstr>
      <vt:lpstr>Idea: Proof-of-Work</vt:lpstr>
      <vt:lpstr>Proposed Pricing Function</vt:lpstr>
      <vt:lpstr>Hashcash  Adam Back 1997</vt:lpstr>
      <vt:lpstr>Interactive Hashcash</vt:lpstr>
      <vt:lpstr>Interactive Hashcash</vt:lpstr>
      <vt:lpstr>Interactive Hashcash</vt:lpstr>
      <vt:lpstr>Interactive Hashcash</vt:lpstr>
      <vt:lpstr>Non-Interactive Hashcash</vt:lpstr>
      <vt:lpstr>Non-Interactive Hashcash</vt:lpstr>
      <vt:lpstr>Pre-image Attack on SHA-256</vt:lpstr>
      <vt:lpstr>PowerPoint Presentation</vt:lpstr>
      <vt:lpstr>PowerPoint Presentation</vt:lpstr>
      <vt:lpstr>Variable-Difficulty f</vt:lpstr>
      <vt:lpstr>Bitcoin’s Proof-of-Work</vt:lpstr>
      <vt:lpstr>PowerPoint Presentation</vt:lpstr>
      <vt:lpstr>PowerPoint Presentation</vt:lpstr>
      <vt:lpstr>PowerPoint Presentation</vt:lpstr>
      <vt:lpstr>PowerPoint Presentation</vt:lpstr>
      <vt:lpstr>Finding the Next Block</vt:lpstr>
      <vt:lpstr>Finding the Next Block</vt:lpstr>
      <vt:lpstr>Actual Bitcoin Block</vt:lpstr>
      <vt:lpstr>Inconsistent Blockchains</vt:lpstr>
      <vt:lpstr>PowerPoint Presentation</vt:lpstr>
      <vt:lpstr>PowerPoint Presentation</vt:lpstr>
      <vt:lpstr>What happened to proof-of-work for sending email?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83</cp:revision>
  <cp:lastPrinted>2015-09-16T17:10:23Z</cp:lastPrinted>
  <dcterms:created xsi:type="dcterms:W3CDTF">2015-01-10T23:57:16Z</dcterms:created>
  <dcterms:modified xsi:type="dcterms:W3CDTF">2015-09-21T14:17:53Z</dcterms:modified>
</cp:coreProperties>
</file>