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Shape 64"/>
          <p:cNvSpPr txBox="1"/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Shape 80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Shape 86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cap="flat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" name="Shape 59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3.png"/><Relationship Id="rId6" Type="http://schemas.openxmlformats.org/officeDocument/2006/relationships/image" Target="../media/image00.png"/><Relationship Id="rId5" Type="http://schemas.openxmlformats.org/officeDocument/2006/relationships/image" Target="../media/image05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685800" y="1699925"/>
            <a:ext cx="6860100" cy="100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Bitcoin Exchanges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Corrigan Blanchfield, Alex Coffin,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Ankit Gupta, Tara Raj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84725" y="1622500"/>
            <a:ext cx="7920300" cy="200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Circle Visuals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35" y="0"/>
            <a:ext cx="76171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Importance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Taint analysis, visualization not currently the vital metrics by which Bitcoin exchanges are evaluated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Somewhat beyond the scope of a new user’s market research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We believe that the assurance of privacy in Bitcoin use is of paramount importance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Coinbase and Circle the obvious choices based on ease of sign-up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Meaningless if your account is tied to your identity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Desire for privacy != surreptitious motives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Case study: Mt. Gox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289800"/>
            <a:ext cx="85100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June 2011 Mt. Gox attacked and hacker sent $$$ to himself for a cent a coin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Over $8 Million worth of Bitcoin affected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Mt. Gox responds by showing their cold storage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675" y="2656675"/>
            <a:ext cx="5735550" cy="210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Accountability in Aftermath?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Gox suspended withdrawals in US dollars on June 20, 2013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Started a years worth of intermittent fulfillment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Regardless of press releases withdrawals not being filled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Shutdown by February of 2014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company said “lost almost 750,000 of its customers' bitcoins, and around 100,000 of its own bitcoins, totaling around 7% of all bitcoins, and worth around $473 million near the time of the filing”.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Mt. Gox released a statement saying "The company believes there is a high possibility that the Bitcoins were stolen”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45925" y="89825"/>
            <a:ext cx="81602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Witch Hunt to find Cold Wallets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1968425"/>
            <a:ext cx="888682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700" y="1294725"/>
            <a:ext cx="6840201" cy="21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437" y="4337150"/>
            <a:ext cx="89725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750" y="2921975"/>
            <a:ext cx="5786450" cy="62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57200" y="1255966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1F497D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rgbClr val="1F497D"/>
                </a:solidFill>
              </a:rPr>
              <a:t>Opportunity to invest in Bitcoin like a commodity or foreign currency</a:t>
            </a:r>
          </a:p>
          <a:p>
            <a:pPr indent="-419100" lvl="0" marL="457200" rtl="0">
              <a:spcBef>
                <a:spcPts val="0"/>
              </a:spcBef>
              <a:buClr>
                <a:srgbClr val="1F497D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rgbClr val="1F497D"/>
                </a:solidFill>
              </a:rPr>
              <a:t>Public transaction records may reveal information about Bitcoin exchanges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Since Last Time...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Taint Analysis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Coinbase vs. Circle Order Processing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Visualization of Results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Comparison/Applicability to Mt. Gox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Taint Analysis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Level of anonymity between two addresses involved in a transaction (“the link”)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High taint %</a:t>
            </a:r>
          </a:p>
          <a:p>
            <a:pPr indent="-4191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000"/>
              <a:t>More easily traceable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Low taint %</a:t>
            </a:r>
          </a:p>
          <a:p>
            <a:pPr indent="-4191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000"/>
              <a:t>Hard to trace back</a:t>
            </a:r>
          </a:p>
          <a:p>
            <a:pPr indent="-419100" lvl="1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000"/>
              <a:t>Mixing service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Coinbase vs. Circle “Taint”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Taint analysis on our exchanges: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Coinbase - 20% taint; 70% taint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Circle - 0.8% taint; 8% taint 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(Our address vs. major exchange address)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Fulfillment Practices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Coinbase is peer-to-peer fulfillment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Circle uses a reserve system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/>
              <a:t>Reflected in taint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84725" y="1622500"/>
            <a:ext cx="7920300" cy="200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Coinbase Visuals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1159725" y="101100"/>
            <a:ext cx="7315499" cy="1013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Coinbase Visualization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50" y="0"/>
            <a:ext cx="74584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4282075" y="1555600"/>
            <a:ext cx="175499" cy="35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025800" y="763800"/>
            <a:ext cx="175499" cy="35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87" y="-54162"/>
            <a:ext cx="7634624" cy="525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4022800" y="426525"/>
            <a:ext cx="158999" cy="2426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907575" y="1850175"/>
            <a:ext cx="158999" cy="2426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729050" y="3750550"/>
            <a:ext cx="158999" cy="2426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