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433125" y="1746900"/>
            <a:ext cx="83055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PointCoin Pizza - Revamped</a:t>
            </a:r>
          </a:p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Kyle Angelotti and Michelle Wang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What’s wrong with the Pizza Shop?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Pizza Shop owner must manually put in Papa Johns order when Pizza Shop order is placed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Pizza prices are manually adjusted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Buying a pizza is a two step process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First, manually send PointCoin to Pizza Shop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Second, once transaction has been confirmed, order pizza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UI could use some improvement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 how do we fix it?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Combine the two steps into one 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 script to validate the transaction 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Pizza store only receives coins when they confirm pizza is delivered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Write automatic script to put in Papa Johns order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avoids extra step of having pizza shop owner put in the order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Make the UI look better and easier to use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the purpose?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Helpful for additional iterations of the class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Easy interface for spending pointcoin can easily be transferred for bitcoin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Makes spending more secure (for merchant and customer) and as simple as entering in credit card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