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2.xml" ContentType="application/vnd.openxmlformats-officedocument.presentationml.notesSlide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23" r:id="rId3"/>
    <p:sldId id="349" r:id="rId4"/>
    <p:sldId id="350" r:id="rId5"/>
    <p:sldId id="356" r:id="rId6"/>
    <p:sldId id="357" r:id="rId7"/>
    <p:sldId id="348" r:id="rId8"/>
    <p:sldId id="347" r:id="rId9"/>
    <p:sldId id="351" r:id="rId10"/>
    <p:sldId id="325" r:id="rId11"/>
    <p:sldId id="326" r:id="rId12"/>
    <p:sldId id="352" r:id="rId13"/>
    <p:sldId id="336" r:id="rId14"/>
    <p:sldId id="337" r:id="rId15"/>
    <p:sldId id="338" r:id="rId16"/>
    <p:sldId id="353" r:id="rId17"/>
    <p:sldId id="327" r:id="rId18"/>
    <p:sldId id="340" r:id="rId19"/>
    <p:sldId id="339" r:id="rId20"/>
    <p:sldId id="342" r:id="rId21"/>
    <p:sldId id="341" r:id="rId22"/>
    <p:sldId id="330" r:id="rId23"/>
    <p:sldId id="331" r:id="rId24"/>
    <p:sldId id="343" r:id="rId25"/>
    <p:sldId id="344" r:id="rId26"/>
    <p:sldId id="354" r:id="rId27"/>
    <p:sldId id="355" r:id="rId28"/>
    <p:sldId id="358" r:id="rId29"/>
    <p:sldId id="291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628"/>
    <p:restoredTop sz="91415" autoAdjust="0"/>
  </p:normalViewPr>
  <p:slideViewPr>
    <p:cSldViewPr snapToGrid="0" snapToObjects="1">
      <p:cViewPr varScale="1">
        <p:scale>
          <a:sx n="125" d="100"/>
          <a:sy n="125" d="100"/>
        </p:scale>
        <p:origin x="-120" y="-3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C1F07-E5F6-4F48-8D06-203988F6F404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098E8-4767-B147-A4BC-3D4AEAB03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945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19T18:03:57.29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20630 13064 20 0,'-6'0'10'0,"1"-7"-3"0,5 7 11 16,-3 0-18-16,1 0 1 16,-4 7 1-16,1 0 0 15,-3 0-2-15,-2 5 0 16,-1 2 2-16,-2 3 0 16,-3 2 0-16,0-3 0 15,-2 3 0-15,-6 2 0 16,-3-5 0-16,-5 1 0 15,-2-1 0-15,-3 1 0 0,-5-3-1 16,-1-5 1-16,-2 5 0 16,-5-4 0-16,-3-3-1 15,-8 0 1-15,1-5 0 16,-9 5 0-16,3-7 0 16,-6-2 0-16,-2-3 0 15,0 3 1-15,3 2-1 16,-4-5 0-16,4 1 0 15,2-6 1-15,3 1-1 16,3-3 0-16,2-2-1 0,0-3 1 16,5-4-1-16,6-5 1 15,8-7-1-15,5 5 1 16,2 2-1-16,6 0 1 0,0-2-2 31,5 7 1-31,3 0 0 16,3 2 0-16,2 3-1 15,5-1 1-15,3 1-1 16,3 6 0-16,5-4 1 16,5 2 0-16,6-2-2 15,5 0 1-15,5-2 0 0,3 2 0 16,-1 2-5-16,1 0 1 16,-3 5-6-16,3 0 1 0,0 0-6 15,5 2 1-15,6 10-3 16,2 4 1-16</inkml:trace>
  <inkml:trace contextRef="#ctx0" brushRef="#br0" timeOffset="9708.0947">6638 9014 19 0,'-2'5'9'0,"-11"-3"-5"0,7-2 9 15,-2 0-11-15,-5 0 1 16,-5 3 3-16,-1-3 1 16,-5 2-8-16,0-2 1 15,1 2 4-15,-7-2 1 16,-7 3-1-16,-5-1 1 0,-3 1-2 16,-10-3 0-16,-1 0 1 15,0-5 0-15,-4 0-1 16,-7 3 1-16,-4-5 0 31,-11 4 0-31,8-1-1 16,-5-1 1-16,-1 5-3 15,-10 5 1-15,0-3-1 0,0 0 1 0,-2 1-1 16,2-1 0-16,-6-2 0 16,12-2 1-16,-4-3-1 15,1 0 1-15,0 3-1 16,0 0 1-16,5-3-1 15,2-2 0-15,3 0-1 16,6 2 1-16,0 3-1 0,10 2 0 16,5-5-1-16,9 3 0 15,7 2-6-15,5 0 1 32,9 2-11-32,0 0 1 15</inkml:trace>
  <inkml:trace contextRef="#ctx0" brushRef="#br0" timeOffset="12093.1357">3675 10134 23 0,'8'-3'11'0,"11"-4"-4"0,-12 7 12 16,7-2-17-16,7 2 0 0,8 0 0 15,8 0 1-15,-3 0-4 16,11 2 1-16,11-2 2 31,0 0 0-31,15 0-1 16,-8 0 1-16,12 3 0 16,4-3 0-16,8-3-1 15,6 3 1-15,10 0 0 16,3-2 0-16,10 2 0 0,9 0 0 15,-1-2-1-15,11-1 0 16,8 1-1-16,0 0 1 16,7 2-1-16,-4 0 0 0,7 0 0 15,9 2 0-15,-3 0 0 16,2 5 1-16,3-4-1 16,11-1 0-16,-3 0 0 15,10 1 1-15,1 2 0 16,5-5 1-16,2 2-1 0,3-2 1 15,-2 5 1-15,2-8 0 16,-8 8-1-16,6-3 0 16,-4-4-1-16,-1 4 0 15,2-2 0-15,-3-2 0 0,5 2-1 32,1 2 1-32,2-6 0 15,5-1 1-15,1 0-1 16,2 3 1-1,130-5-1 1,-51 2 0-16,-26 0 0 0,-21 1 0 16,-16-1-1-16,-6 3 0 15,-4-1 0-15,-6 3 1 16,0 0-1-16,0 0 0 16,-8 0 0-16,6 3 0 0,-11-1 0 15,-3 0 1-15,-11 1-1 16,-2 1 0-16,-2-1 0 15,-6 4 0-15,-11-7 0 16,3 12 0-16,-13-1 0 16,-3-4 1-16,3 5-1 31,-10 5 0-31,-4 1-1 0,1-3 1 16,-11 1 0-16,-5-4 0 15,-6-5-1-15,-7-3 1 16,-3-1 0-16,-14 4 0 0,-2-5 0 15,-2-2 1-15,-9-4-1 16,-2-4 0-16,-3-1 0 16,-2 0 0-16,-12-1-1 15,-4 3 0-15,-11 0-8 16,-5 2 0-16,-3 1-7 16,0-3 0-16</inkml:trace>
  <inkml:trace contextRef="#ctx0" brushRef="#br0" timeOffset="29773.4195">7924 9988 11 0,'-2'0'5'0,"2"0"0"16,0 0 6-16,0 0-9 16,0 0 0-16,0 2 1 15,0 1 1-15,0 1-5 16,0 1 1-16,0 2 3 16,0 5 0-16,2 2-1 15,1 7 1-15,0-2-2 16,-1 7 1-16,4 4-1 15,-1 3 1-15,3 3-1 0,0-1 0 16,2-2-1 0,1 0 1-16,2-5-1 15,-2 0 1-15,-1-2 0 0,1-5 0 16,-1-2-1-16,1-5 1 16,-3-2 0-16,3-5 0 0,-1-5-1 15,1-4 1-15,2-3 0 16,3-2 1-16,8 0-1 15,-1 0 0-15,7 0 0 16,1 0 1-16,9 2-1 16,2 1 0-16,3 1-1 31,8 1 1-31,5 0 0 0,3-1 0 16,16 3 0-16,0 3 0 15,10-6 0-15,11 6 1 16,10 1-1-16,11 6 1 0,6-1-1 15,-1 8 0-15,8-1 0 16,9 1 1-16,-1 1-1 16,0 1 1-16,11 2-1 15,-3 0 1-15,0-4-1 16,6-1 1-16,-1-1-2 16,1 1 1-16,2-2 0 0,-3-5 0 15,11 1-1-15,-5-1 1 16,5-4-1-16,-5 2 0 15,2 0 0-15,9-2 1 0,-6 0-1 16,2-5 0-16,-4 2 0 16,-1-2 0-16,-2-2 0 31,-6 2 1-31,3-3-2 16,-2 1 1-16,-6 2 0 15,-2-3 0-15,-1 1 0 16,3 4 0-16,-5 3-1 15,0 0 1-15,-5 2 0 0,-4 0 0 16,-4 0-1-16,-16 2 1 16,-11-1 0-16,-10-4 0 0,-11-1 0 15,-16-1 1-15,-11-2-2 16,-10 0 1-16,-5-2 0 16,-8-1 1-16,-6-1-1 15,-5-4 0-15,-2 1 0 16,-8-2 0-16,-6 0 0 15,-5-8 1-15,-3-4-2 16,1-3 1-16,-1 1 0 0,0-3 1 16,1-2-1-16,2 0 0 31,0-1 0-31,2 4 0 16,4-4 1-16,-1 1 0 0,0-3-3 15,0 3 0-15,1-9-8 16,2 4 0-16,2-3-4 15,25 15 0-15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19T18:38:33.34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9091 7754 30 0,'0'0'15'0,"77"-31"-10"0,-48 22 16 0,16-1-21 31,13-1 1-31,21-3-1 0,6 4 0 16,16 1 0-16,12-1 0 16,7 6 0-16,4-1 1 15,6 0-2-15,-9 8 1 0,1-1 0 16,-6-2 0-16,-2 2-3 15,-13 1 1-15,-14 4-5 16,-13-3 0-16,-13 3-2 16,-16-4 1-16</inkml:trace>
  <inkml:trace contextRef="#ctx0" brushRef="#br0" timeOffset="517.1506">9178 7483 29 0,'16'-14'14'0,"-10"12"-20"15,-6 2 28-15,-3 5-20 0,-5-3 1 16,-3 0 0-16,-4 3 0 16,-4 4-4-16,-2 5 0 15,-6 5 2-15,-2 2 1 0,0 8-2 16,3 1 1-16,2 1 0 16,5-1 0-16,11-4-1 15,6 2 1-15,10-2 0 16,13-2 0-16,8-1 0 15,11 1 0-15,7-1-1 16,4-4 1-16,4 0-3 0,6 2 0 16,3 0-7-16,-1 3 1 15,-5-1-2-15,-2 1 1 16</inkml:trace>
  <inkml:trace contextRef="#ctx0" brushRef="#br0" timeOffset="1285.35">13084 7425 29 0,'23'-29'14'0,"-12"32"-19"16,-11-1 27 0,-3 0-19-16,1 3 0 15,-6 7 1-15,0 2 1 0,-3 0-6 16,1 5 0-16,-6 2 5 16,-5 7 1-16,-6 0-3 15,-7 5 1-15,-3 5-1 16,-3-3 1-16,-2-2-1 15,-3-2 0-15,2-5-1 16,6 2 1-16,3-5 0 0,0-1 0 16,7-1-4-16,3-7 1 15,6-5-6-15,5-2 1 16,5 0-7 0,5 3 0-16</inkml:trace>
  <inkml:trace contextRef="#ctx0" brushRef="#br0" timeOffset="1552.1955">13062 7980 39 0,'16'-17'19'0,"-34"-11"-22"0,13 21 33 15,-6-7-25-15,-5-3 0 0,-2 1 4 16,-6-5 0-16,-5-1-12 15,-3-3 1-15,-2 3 7 16,-6-1 0-16,-5-1-3 16,3 3 1-16,-1 0-3 31,-4 2 0-31,4 3-4 16,4-1 0-16,1 1-10 0,4-3 1 15,13 0-3-15,2-9 1 16</inkml:trace>
  <inkml:trace contextRef="#ctx0" brushRef="#br0" timeOffset="4839.1545">7982 7159 11 0,'-47'-5'5'0,"-38"10"-2"16,56-3 5-16,-16 0-7 16,-13 1 0-16,-14-1 3 15,-15 1 0-15,-11-3-4 16,-8 0 1-16,-10 0 2 0,0-3 1 15,-9 1 0-15,-7-3 1 16,5-2-2-16,-5 2 1 0,5-2-2 31,2 0 0-31,-2 0 0 16,11 5 0-16,5-1-2 16,10 1 0-16,9 0-3 15,10 2 0-15,10 2-5 16,11 0 1-16,11 6-2 15,16-4 1-15</inkml:trace>
  <inkml:trace contextRef="#ctx0" brushRef="#br0" timeOffset="6689.1072">13629 6162 18 0,'2'-15'9'0,"-2"23"-11"16,0-6 17-16,0 3-13 15,-2 4 0-15,-1 3 2 16,3 9 0-16,0 9-4 16,5 13 1-16,3 4 3 0,3 9 1 15,-1 3-1-15,1-2 0 16,-3-3-2-16,0-5 1 15,-3 0-1-15,-2-4 0 0,-3-3-1 16,0-13 1-16,0-8-1 16,0-9 1-1,0-12 0-15,5-7 0 16,3-10 0-16,3-6 0 16,-1-1-1-16,3-2 0 0,3 0 0 15,0 7 0-15,3 3 0 16,-3 7 0-16,7 6 1 15,1 10 0-15,0 3 0 16,0 4 0-16,-3 7-1 16,-2 5 1-16,-4 7-1 15,-7 0 1-15,0 0-2 0,-5 0 1 16,0-5-3-16,-3-5 0 16,2-4-5-16,-4 0 1 15,-1-10-8-15,0-4 0 0</inkml:trace>
  <inkml:trace contextRef="#ctx0" brushRef="#br0" timeOffset="7139.7798">14309 6583 34 0,'13'4'17'0,"-40"-4"-16"0,22 3 24 15,-5 1-23-15,-4 6 1 0,-2 1 1 16,-2-1 1-16,-3 2-6 16,-3 4 0-16,5 5 3 15,4 0 1-15,1 3-1 16,6-3 1-16,6 0-1 16,4-4 0-16,9-3 0 15,2-2 0-15,3-8 0 0,3-4 0 16,-1-7-1-16,-2 0 1 31,0-2-1-31,0-3 0 16,0 0-1-16,-3 1 1 0,0-1-2 15,0 5 1-15,1 2-1 16,-1 5 0-16,3 2 1 16,0 5 0-16,-1 3 0 15,1 2 0-15,0 4 1 16,-3 3 0-16,-2 2 0 15,0 3 1-15,-4-6-3 0,-1-1 0 16,-1-1-5-16,-2-4 1 16,-3-3-8-16,-3-4 1 15,3-5-3-15,0-5 1 0</inkml:trace>
  <inkml:trace contextRef="#ctx0" brushRef="#br0" timeOffset="7554.3439">14679 6524 27 0,'0'-3'13'0,"-16"1"-10"0,11 2 22 0,-3 2-24 16,-3 3 1-16,-4 2 0 15,-1 3 1-15,0 6-4 16,-3 0 0-16,6 1 2 16,2-3 1-16,4 0-1 15,1-2 0-15,12 2 0 0,4-2 1 16,3-3-1-16,8-2 1 16,1 0-1-16,-1 0 1 15,3 0 0-15,2 3 0 0,1-1-1 31,-4 1 1-31,-1-1-1 16,-7 5 0-16,-4 5 0 16,-6 0 0-16,-7 2-1 15,-12 0 1-15,-1 3-4 16,-4-6 1-16,-5-1-6 16,-5-3 0-16,0 0-5 0,5-7 1 15</inkml:trace>
  <inkml:trace contextRef="#ctx0" brushRef="#br0" timeOffset="8056.8137">14803 6145 29 0,'11'12'14'0,"10"14"-9"0,-13-17 23 0,3 10-26 16,2 12 1-16,3 13 2 15,0 8 0-15,0 7-7 16,-1-5 1-16,-1 5 3 15,-1-3 1-15,-3-2-1 0,1-4 0 16,0-3-1-16,-3-12 0 16,2-7 1-16,1-9 1 15,-1-10-1-15,1-13 1 0,2-6-1 16,0-6 1-16,-2-3-2 31,5-2 1-31,2 4-2 16,4 1 1-16,4 4-1 15,-2 3 1-15,2 4-1 16,1 10 0-16,-1 6 0 16,-2 8 1-16,-3 0-1 0,-2 9 1 15,-3 3-2-15,-6 2 1 16,-5 0-3-16,1 0 0 16,-6-5-4-16,2 0 0 0,-2-7-8 15,6-7 0-15</inkml:trace>
  <inkml:trace contextRef="#ctx0" brushRef="#br0" timeOffset="8440.5628">15872 6143 29 0,'32'-33'14'15,"-27"19"-16"-15,-5 9 17 0,0 0-14 16,0 1 0-16,-2 1 4 16,-1 6 0-16,-5-1-5 15,-2 5 1-15,-4 5 3 16,-4 9 1-16,-6 0-1 16,-2 12 1-16,-1 7-1 0,-2 16 0 15,-3 8-1-15,3 7 1 16,8-3-1-16,8-2 0 15,7 9 0-15,12 2 0 16,10-4-1-16,7-7 1 0,14-9-1 16,6 1 0-16,-1-6-2 15,6-7 0-15,5-3-5 16,0-7 1-16,2-4-6 16,1-7 0-16,-3-6-6 15,-14-4 0-15</inkml:trace>
  <inkml:trace contextRef="#ctx0" brushRef="#br0" timeOffset="8906.1831">16304 6300 29 0,'2'-2'14'0,"-2"21"-12"0,3-12 21 16,2 5-20-16,1 13 1 16,7 8 2-16,3 5 1 15,2 2-8-15,3 2 0 0,-2 1 5 16,-1 1 0-16,-2 3-2 15,-3 0 1-15,3 3-2 16,-5-8 1-16,-3-4-5 16,-6-8 1-16,-4-6-7 15,-3-5 0-15,-6-5-4 0,0-12 1 16</inkml:trace>
  <inkml:trace contextRef="#ctx0" brushRef="#br0" timeOffset="9125.914">16388 6665 39 0,'-13'-2'19'0,"-24"-1"-25"16,26-2 36-16,-7 5-29 16,-6 0 1-16,-2 0-1 15,-3 0 1-15,-1 0-3 0,4 0 1 16,0 3-2-16,4 2 0 15,6 2-7-15,6-3 1 16,7 6-3-16,9-3 0 0</inkml:trace>
  <inkml:trace contextRef="#ctx0" brushRef="#br0" timeOffset="9474.4429">16722 6623 29 0,'8'-8'14'0,"-14"16"-17"0,4-4 25 15,-4 3-17-15,1 3 1 0,0 4 1 16,0 5 1-16,2 4-11 16,3 8 1-16,3 2 7 15,2-3 1-15,3 1-3 16,2-5 1-16,6-5-1 15,3-5 0-15,2-6-1 0,0-8 1 16,-2-9-1-16,2-12 0 16,-11-4-1-16,-2-6 0 15,-8-1-2-15,-5 2 0 0,-3 4-2 16,-8 8 0-16,0-3-2 16,-2 5 1-16,-3 2-3 31,-3 5 0-31,-3 2-4 15,1 1 1-15,-1 1-2 16,9 8 0-16</inkml:trace>
  <inkml:trace contextRef="#ctx0" brushRef="#br0" timeOffset="10093.4671">17177 6804 29 0,'10'40'14'0,"14"25"-11"16,-16-46 25-16,3 2-25 0,-1 5 0 15,3 0 1-15,1 2 1 16,-4-2-7-16,1 0 1 15,-3-2 4-15,-3-6 0 16,0-6-1-16,-2-5 1 0,-3-7-1 16,-3-11 1-16,-5-1-1 15,1-12 1-15,-4-11-2 16,3-12 1-16,0-10-2 16,0-1 1-16,3 6-1 31,2 5 0-31,6 5-1 0,2 6 1 15,0 6 0-15,9 6 0 16,2 10-1-16,5 12 0 16,0 2 0-16,0 4 0 0,0 11 0 15,-5 3 1-15,-5 8-1 16,-6 2 1-16,-8 5 0 16,-5-2 0-16,-2-3-3 15,-11 0 0-15,-6-6-5 16,-5-4 0-16,1-3-5 15,-4-4 1-15</inkml:trace>
  <inkml:trace contextRef="#ctx0" brushRef="#br0" timeOffset="10422.4868">17404 6117 26 0,'3'-33'13'0,"0"28"-14"15,-3 5 17 1,5-2-12-16,5 0 1 16,6 6 2-16,8 6 1 15,5 6-9-15,11 5 0 0,8 3 6 16,7 9 1-16,6 9-2 15,2 19 0-15,-7 5-2 16,-6 2 1-16,-5 5-1 16,-10 12 0-16,-6 9-5 15,-19 0 1-15,-7 5-9 0,-11 21 0 16,-10 2-2-16,-6 3 0 16</inkml:trace>
  <inkml:trace contextRef="#ctx0" brushRef="#br0" timeOffset="14170.6432">13578 7850 22 0,'6'10'11'0,"-4"20"-7"16,-2-25 11-16,3 9-14 16,2 10 0-16,3 6 3 0,3 15 1 15,2 4-5-15,3 5 1 16,2-4 3-16,1 1 0 15,5 3 0-15,2-2 0 16,1 0-1-16,-1-3 1 0,9-4-2 16,7-7 1-16,0-8 0 15,1-6 0 1,-1-3-1-16,3-5 0 0,0-2-1 16,-3 1 0-16,3-4 0 15,8-1 1-15,0-3-2 31,0-2 1-31,2-3-1 16,1 0 0-16,-6-2 0 16,-5-2 1-16,-8 0-2 0,0-6 1 15,-5 1-4-15,-5-2 0 16,-6 0-8-16,-8-3 0 16,-5 2-2-16,-3-4 1 15</inkml:trace>
  <inkml:trace contextRef="#ctx0" brushRef="#br0" timeOffset="14663.1712">14653 7088 30 0,'29'-5'15'0,"26"8"-19"0,-34-1 26 0,9 5-21 16,12 10 0-16,13 9 2 16,6 21 0-16,13 4-2 15,3 6 0-15,5-1 2 16,-5 8 1-16,-8 9-2 0,2 2 1 15,-7 0-1-15,-9-9 0 16,-5 2-2-16,-7-2 1 16,-9 7-1-1,-10-7 0-15,-8 2-5 16,-11-7 1-16,-7-2-8 16,-12 2 1-16</inkml:trace>
  <inkml:trace contextRef="#ctx0" brushRef="#br0" timeOffset="15181.1906">14944 9050 34 0,'26'-17'17'0,"11"15"-15"0,-26 2 26 0,5-5-28 16,0 0 0-16,5-2 2 16,5-4 0-16,3-4-1 15,0-3 0-15,0 1 1 16,-2-6 0-16,-6-1 0 15,-5 1 0-15,-8-1-2 16,-8 3 0-16,-8 2-1 16,-8 5 0-16,-8 5 0 15,0-1 0-15,-5 6 0 16,-2 1 1-16,-1 8 0 0,3 7 0 16,2 4 1-16,9 8 1 31,7 4 0-31,9 2 0 0,7 1 1 15,5 2 0-15,6-5-1 16,8-2 1-16,5-2-1 16,8-1 1-16,0-6-3 15,3-6 0-15,2-6-4 16,-2-3 0-16,-3-6-5 16,-3-3 1-16,-4-8-7 15,-9-1 0-15</inkml:trace>
  <inkml:trace contextRef="#ctx0" brushRef="#br0" timeOffset="15580.7089">15473 8822 38 0,'-16'23'19'0,"11"10"-24"16,5-19 33-16,2 7-27 0,1 5 0 15,2 0-1-15,1-3 1 16,1-1-1-16,1-1 0 16,0-2 1-16,3-5 1 15,0-7-1-15,2-5 0 16,0-2-1-16,3-7 1 0,-3-2-1 16,3-5 1-16,-3-1-2 15,0 4 1-15,1 4-1 16,-1 4 0-16,0 6 1 15,0 8 0-15,1 6 0 16,-1 4 1-16,3 7 1 0,-3 8 1 16,-3 4 0-16,1 4 0 15,-3 6 0-15,0-6 0 16,0-1-1-16,2-1 0 0,4-9-4 16,-1-5 1-16,0-9-6 15,0-10 1-15,-2-4-8 31,0-5 1-31</inkml:trace>
  <inkml:trace contextRef="#ctx0" brushRef="#br0" timeOffset="15880.9031">15806 8861 37 0,'13'38'18'0,"1"23"-21"16,-9-47 27-16,3 8-22 16,5 1 1-16,0 1 2 15,3-1 0-15,3-4-5 16,-1-5 1-16,1-5 4 0,2-6 0 16,-3-3-2-16,-4-7 1 15,2-7-2-15,-3-10 0 31,0-6-4-31,-2-3 0 0,-3 2-3 16,2 3 0-16,1 0-5 16,7 6 0-16,1 4-4 15,2 3 1-15</inkml:trace>
  <inkml:trace contextRef="#ctx0" brushRef="#br0" timeOffset="16263.3878">16409 8793 29 0,'14'-4'14'0,"-20"-3"-11"0,1 4 22 16,-5 1-23-16,-4-1 0 0,4 3 1 16,-4 0 0-16,-1 5-4 15,-1 0 0-15,3 4 3 16,-1 5 0-16,4-2-1 31,4 2 0-31,4 0 0 0,4 0 0 0,4 3 0 31,2-5 1-31,0-3-1 16,2-4 0-16,6-5 0 0,0-3 0 16,2 3-1-16,1 3 0 15,-1-1-1-15,1 3 1 0,2 7 0 16,3 6 0-16,-3 4 0 16,0-4 0-16,0 4 0 15,-2 3 1-15,0-1 0 16,-4-3 0-16,1-4-2 15,-3-1 0-15,-2-2-2 16,-3 0 0-16,0-2-6 0,-3-3 0 16,1 1-3-16,-6-5 0 15</inkml:trace>
  <inkml:trace contextRef="#ctx0" brushRef="#br0" timeOffset="16589.1424">16677 8271 20 0,'2'-9'10'0,"1"28"-10"15,0-15 15 1,2 3-12-16,0 5 1 0,3 12 4 15,0 11 0-15,0 14-9 16,0 8 0-16,-3 4 7 16,1 2 0-16,-1 3-2 15,0 9 1-15,-2-2-3 16,2-2 1-16,0-8-3 16,3-6 0-16,3-5-4 0,2-5 0 31,3-7-6-31,5-5 0 15,6-7-2-15,-1-4 0 16</inkml:trace>
  <inkml:trace contextRef="#ctx0" brushRef="#br0" timeOffset="17115.3674">17121 8191 42 0,'8'-33'21'0,"11"5"-30"16,-14 16 43-16,13 1-34 15,12-4 0-15,4 6 1 16,6 2 0-16,5 9-1 16,0 5 0-16,-6 10 1 0,-4 4 0 15,-6 5 0-15,-5 2 0 16,-6 3-1-16,-2-1 1 16,-5 8-1-16,-6-3 1 0,-8-2-1 31,-10 5 1-31,-8-1-3 15,-3-1 0-15,0 4-7 16,0-3 0-16,9 3-3 16,7-7 0-16</inkml:trace>
  <inkml:trace contextRef="#ctx0" brushRef="#br0" timeOffset="17330.7087">17574 9099 47 0,'2'-2'23'0,"-18"-10"-29"16,11 5 47-16,-3-5-41 16,0-2 0-16,-2-2-4 15,-1 1 0-15,0 4-7 16,1 1 1-16,2 3-3 16,0 2 0-1</inkml:trace>
  <inkml:trace contextRef="#ctx0" brushRef="#br0" timeOffset="128248.0234">11062 10329 35 0,'19'-5'17'0,"-14"15"-13"0,-5-3 17 15,0 7-17-15,0 9 0 16,3 13 3-16,-1 15 1 16,1 11-10-16,2 3 1 0,1 11 6 15,2 13 1-15,-1-2-3 31,1 2 1-31,-2 8-2 16,-1-5 1-16,0-3-1 0,-2-9 0 16,0-5 0-16,-3-11 0 0,2-15-1 15,-2-9 1-15,3-12 0 16,-1-4 1-16,1-17-1 31,2-12 0-31,3-11-1 16,6-17 1-16,7-5-1 0,0-4 0 15,5 4-1-15,3 5 1 16,3 12-1-16,11 9 1 16,4 15 0-16,1 6 1 15,2 12 0-15,-5 15 0 0,-3 4 0 16,-10-10 0-16,-3 15-1 16,-8 4 1-16,-5 1-4 15,-8-10 1-15,-5-3-4 16,-6-4 0-16,-5-9-7 15,-2-13 0-15,-1-4-8 0,1-11 1 16,7-8 0-16,8-12 1 16</inkml:trace>
  <inkml:trace contextRef="#ctx0" brushRef="#br0" timeOffset="128681.3585">12131 11453 50 0,'35'-7'25'15,"-30"-26"-40"1,-8 29 54-16,-2-1-35 16,-6 0 1-16,-5 3 1 15,-10-3 1-15,-3 5-9 0,-13 0 0 16,-3 9 6-16,2 3 0 16,1 5-2-16,8 6 0 15,4 3-1-15,12 5 0 0,10-3 0 16,5 0 1-16,11-2 0 15,8-5 0-15,8-4 0 16,5-10 0-16,3-3 0 16,5-11 0-16,0-11-1 15,-3-4 1-15,-2-6-1 16,-6-2 0-16,-4 1-1 0,-6 3 1 31,-3 10 0-31,-3 2 0 0,1 9 0 0,-1 12 1 31,-2 10 0-31,0 6 0 16,0 5-1-16,0 3 1 0,3 2-2 16,-3 5 1-16,0-6-4 15,-3-3 1-15,0-6-9 16,-2-6 1-16,-6-6-9 16,-7-8 0-16,2-8-2 15,-8-14 1-15</inkml:trace>
  <inkml:trace contextRef="#ctx0" brushRef="#br0" timeOffset="129448.0915">12671 11263 48 0,'-13'-7'24'0,"-22"0"-35"0,27 7 47 0,-8 2-32 16,-5 3 0-16,-5 4 1 16,-3 3 0-16,0 4-7 15,2 1 0-15,3 2 4 16,8-1 1-16,9 4-2 0,7-4 0 31,5 4 0-31,11-6 0 16,5 3 0-16,5 0 0 0,1-1 1 15,5 1 0 1,-3 7 1-16,0 2 0 0,-5-4-1 16,-6 2 1-16,-5 4-2 15,-7-4 1-15,-12-2-3 16,-4-5 1-16,-14-8-6 16,-10-6 0-16,-9-7-7 15,-4-8 0-15,4-6-5 0,6-8 1 16</inkml:trace>
  <inkml:trace contextRef="#ctx0" brushRef="#br0" timeOffset="129823.7195">12914 10811 59 0,'16'50'29'0,"-24"81"-40"15,8-91 57-15,0 17-43 0,-2 16 0 16,-4 14 0-16,-2 4 1 16,0-6-5-16,1-5 0 15,1-14 4-15,4-10 0 0,-1-11-2 16,6-14 1-16,5-15-1 16,7-16 1-16,7-16-2 15,-1-8 1-15,8-9-1 16,0-5 0-16,5 6-1 15,6 6 0-15,-3 7 1 16,0 9 1-16,0 13 0 0,0 9 0 16,0 9 0-16,-5 0 0 15,-3 7-3-15,-5 7 1 16,-8-2-4-16,-3-2 0 0,-5-1-6 16,-5-8 1-16,-6-8-9 31,-5-5 1-31</inkml:trace>
  <inkml:trace contextRef="#ctx0" brushRef="#br0" timeOffset="130216.1139">14285 10402 47 0,'8'-2'23'0,"-29"6"-23"16,15-4 36-16,-4 7-32 0,-11 10 0 16,-9 9 3-16,-7 14 1 15,-5 14-9-15,0 5 0 31,-3 11 6-31,5 19 1 16,6 8-3-16,7 6 1 0,6 6-1 16,8 1 0-16,10-2-1 15,11-9 1-15,11-5-2 16,7-4 1-16,9-11-5 16,7-10 1-16,0-18-6 15,1-8 0-15,-1-13-7 16,-5-13 0-16,-5-12-5 0,-3-20 0 15</inkml:trace>
  <inkml:trace contextRef="#ctx0" brushRef="#br0" timeOffset="130681.4029">14438 11277 58 0,'3'82'29'0,"2"22"-37"0,1-71 56 16,1 2-48-16,7 7 0 15,4 5 2-15,3-4 0 16,6-6-1-16,2-6 1 0,0-8 1 16,3-16 0-16,5-11-1 15,3-13 1-15,-3-6-3 16,-3-10 1-16,-2-5-3 15,-3-9 1-15,-5 5-1 16,-3 4 0-16,-3 10 0 16,-2 7 0-16,0 11 2 0,0 13 1 15,2 15 1-15,1 18 0 16,0 8 1-16,2 22 0 16,-5 14 1-16,5 5 0 0,3 9-1 31,-1 0 1-31,1 2-3 15,0-4 1-15,-5-12-1 16,-6-7 0-16,-8-12-1 16,-16-14 1-16,-4-14-3 15,-12-21 0-15,-18-12-5 16,-13-21 0-16,-8-19-8 0,-3-14 1 16,0-15-6-16,8-13 0 15</inkml:trace>
  <inkml:trace contextRef="#ctx0" brushRef="#br0" timeOffset="131032.82">15475 10397 54 0,'16'10'27'0,"6"23"-34"16,-9-15 47-16,11 20-36 16,10 16 0-16,8 7 4 15,9 19 1-15,1 19-11 16,-1 7 1-16,-1 18 6 16,-5-1 1-16,-8-1-2 15,-8 0 0-15,-10 3-2 16,-9-12 0-16,-4-12-1 15,-12-14 1-15,-4-9-2 0,-6-15 0 16,-11-13-2-16,-4-15 1 16,-6-16-7-16,0-15 0 0,-3-8-9 15,0-13 1-15,14-13-4 32,12-13 0-32</inkml:trace>
  <inkml:trace contextRef="#ctx0" brushRef="#br0" timeOffset="131366.4781">17994 10985 46 0,'-5'-2'23'0,"-66"25"-25"16,41-18 42-16,-9 2-36 0,-17 0 0 15,-2 0 3-15,-13-4 0 16,-6-1-9-16,-13-2 0 16,13 0 6-16,0-7 0 0,6 2-5 31,10 5 0-31,6 0-6 15,15 0 1-15,13 5-10 16,17 0 0-16,15 6-1 16,22 1 1-16</inkml:trace>
  <inkml:trace contextRef="#ctx0" brushRef="#br0" timeOffset="131582.7238">17920 11347 66 0,'8'-2'33'0,"-90"2"-53"0,56-2 72 0,-17-1-52 16,-4-4 0-16,-11 0 1 16,-11-2 1-16,-8-1-3 15,0 1 1-15,11 2 0 16,8 0 1-16,5 2-3 16,5 0 1-16,3 5-5 0,8 3 1 31,8 4-5-31,5 0 1 15,6 2-8-15,7 1 0 16</inkml:trace>
  <inkml:trace contextRef="#ctx0" brushRef="#br0" timeOffset="132049.6575">19804 10823 58 0,'-3'12'29'0,"-44"72"-37"15,28-53 54-15,-5 4-45 16,-5 10 1-16,-10 0 1 15,-12 4 0-15,-2 5-3 16,-10-5 0-16,2 3 2 16,3-2 1-16,0-6-3 0,2-1 1 15,6-6-6-15,8-9 0 16,10-4-10-16,8-8 0 16,16-1-3-16,19-11 0 15</inkml:trace>
  <inkml:trace contextRef="#ctx0" brushRef="#br0" timeOffset="132249.7575">19846 11526 79 0,'3'-28'39'0,"-72"-14"-58"0,43 25 84 16,-11-6-64-16,-19-13 1 15,-10 3 0-15,-13-4 1 16,-3-6-4-16,0 3 1 15,2 3-1-15,4-1 0 0,-1 5-8 16,8 5 1 0</inkml:trace>
  <inkml:trace contextRef="#ctx0" brushRef="#br0" timeOffset="133251.3299">16341 13048 26 0,'2'9'13'0,"-4"-9"16"0,-1-2-22 0,-5-1-2 0,-10 1 1 15,-14-3 2-15,-13-2 0 16,-13-2-10-16,-6-3 0 16,-10-4 8-16,-3-8 0 31,-2 3-2-31,0-5 1 0,10-4-1 15,3-8 0-15,2-9-1 16,6-2 1-16,5-10-1 16,8 9 0-16,8-6-1 15,8-1 1-15,8 1-2 16,7 0 1-16,7 6-1 0,7 6 1 16,0 4-2-16,5 4 1 15,0 8-1-15,0 7 0 16,1 4 0-16,-1 6 0 0,0 6-1 15,3 5 1-15,3 7 0 16,-1 0 0-16,4 10 0 16,2 1 0-16,2 8 0 15,3 5 0-15,8-3 1 32,11 7 0-32,5-6-1 15,5-1 1-15,-2-2-1 0,-3-3 0 16,-11-4 0-16,-5-5 1 15,-10-7-2-15,-11-7 1 16,-13-2-1-16,-14-5 0 0,-15-7 0 16,-14-5 1-16,-2-5-2 15,-6-4 1-15,-7 5 1 16,-1-1 1-16,-2 15 0 16,2 4 0-16,9 10 0 15,10 11 0-15,8 5 1 0,10 5 0 16,6 14-2-16,5 7 1 15,3 14-6-15,8 5 1 32,0 56-15-32,5-23 0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19T18:53:42.49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6850 5296 28 0,'0'0'14'0,"21"-2"-14"15,-15 2 15-15,4 0-14 16,3 0 0-16,9 4 1 0,-1 6 1 16,2 2-3-16,7 6 0 15,1 8 2-15,6 5 1 32,-2 9-1-32,-1 12 1 0,-7 2-1 15,-6 9 1-15,-3-2-1 16,-4 0 0-16,-14 8-1 15,-11-6 1-15,-13-4-2 16,-13-3 1-16,-18-6-1 16,-6-3 1-16,-11-12-6 15,-4-4 1-15,-14-3-7 0,0 0 0 16</inkml:trace>
  <inkml:trace contextRef="#ctx0" brushRef="#br0" timeOffset="11132.5136">9176 4861 11 0,'29'-7'5'0,"11"16"2"16,-30-9 6-1,3 0-12-15,6 3 0 0,-1-1 0 16,4-2 1-16,-4-5-3 16,-2 5 1-16,-5-4 1 15,-6-1 0-15,-5 5-1 16,-8-5 0-16,-8 5 1 16,-8 0 0-16,-15 5 0 15,-6 2 0-15,-16 5 0 0,-8 4 0 16,-8 1 0-16,-5 1 1 15,-13-3-2-15,0-4 1 0,-9 1-1 16,-1 0 0-16,-4-3 0 16,1-2 1-16,-6 0 0 31,-8 0 0-31,8-7 0 16,-7 0 0-16,2 3 0 15,5-3 1-15,13 0 0 16,6 0 0-16,5 0-1 0,16 0 0 15,11 2 0-15,7-2 0 16,11 3 0-16,11-3 1 16,7-5-3-16,14 2 1 0,8-1 0 15,2 1 0-15,8-4-1 16,3 0 1-16,3-2 0 16,5-3 0-16,0-4 0 15,2-1 0-15,1-4 0 16,-1 0 1-16,-5-3-1 0,1 1 0 15,-4 2 0-15,-2-1 1 16,0 6-1 0,0 0 0-16,-3 6 0 15,-2-2 0-15,0 8-1 16,-3 6 1-16,0 7 0 16,-3 3 0-16,0 5 0 15,-2 1 0-15,0 4 0 16,2 4 1-16,-2-1 0 0,-1-1 0 15,4 6 0-15,2 3 0 16,5 7 0-16,8 0 1 16,8 10-3-16,14-1 0 15,13-4-3-15,15 0 0 0,16-1-6 16,9 1 1-16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19T18:41:37.68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20331 9692 12 0,'-24'14'6'0,"-26"-9"1"16,34-5 6-16,-16 0-10 16,-3 0 1-16,-7 0 0 15,-13 0 0-15,-9-3-5 31,-10 3 0-31,0 0 4 0,-13-2 1 16,-3-1-2-16,-14 1 1 16,4-3 0-16,-16 3 0 0,-6-3-1 15,5 1 1-15,-12-3-2 16,-9 2 1-16,9 0-1 0,-9 0 0 16,-2 5 0-16,7 0 0 15,-2 0-1-15,-5 0 1 31,8 0-1-31,-6 0 1 0,1 3 0 16,-1-3 1-16,-2 0-1 16,-3 0 0-16,-2-5 0 15,-6 0 0-15,3-4-1 16,-3-3 1-16,0 0 1 16,5 1 0-16,1-1-1 15,-1-2 1-15,14-3 0 16,5-1 0-16,11 1-3 0,13 10 0 15,10 5-12-15,19 13 0 16</inkml:trace>
  <inkml:trace contextRef="#ctx0" brushRef="#br0" timeOffset="33694.2793">20460 7566 8 0,'-5'4'4'0,"-19"8"-1"0,14-10 5 0,-9 1-5 16,-7-1 0-16,-6 5 0 15,-13-2 0-15,-5 0-5 16,-1-1 1-16,-7-1 2 16,-8 1 1-16,-11 3-2 15,-2 5 0-15,-6-2 0 16,-7 1 1-16,-14 3 0 16,3-4 0-16,-14-3 0 15,-15-9 1-15,5-3 0 16,-19-2 1-16,-2-3-1 15,-11 1 0-15,-10 4 0 16,8 1 1-16,-9-1-1 0,9 3 1 16,-8-1-2-16,-3 3 1 15,8 3-3-15,-8 1 1 16,8 6-7-16,-6-1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19T18:42:18.41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4199 4647 25 0,'-16'14'12'0,"-21"5"-10"15,24-14 13-15,-6 11-14 16,-5 3 1-16,1 4 3 0,-6 1 1 15,7 4-6-15,-1 3 0 16,1 4 4-16,4-4 1 16,5 1-1-1,2 1 0-15,6 0-2 16,7-4 1-16,9-1-2 16,5-2 0-16,13-8 0 15,11-6 0-15,5-9-1 16,0-8 0-16,-3-9-1 0,-10-7 1 0,-6-5 0 15,-7-2 0-15,-11-10-1 16,-8 0 1-16,-8-4 0 31,-8 2 1-31,-5 5-2 16,-8 2 1-16,-1 7-2 16,-1 2 0-16,2 8-5 15,-1 4 1-15,12 3-6 0,-6 4 1 16</inkml:trace>
  <inkml:trace contextRef="#ctx0" brushRef="#br0" timeOffset="467.04">4469 4574 40 0,'21'17'20'0,"-32"44"-28"0,11-40 37 15,0 14-25-15,0 5 1 16,3 5 3-16,5 7 0 16,0 4-10-16,0 5 0 0,-3-2 6 31,0-7 0-31,-2-10-2 16,2-4 0-16,-2-13-3 15,-3-8 1-15,0-10-1 16,-3-16 0-16,-2-13 0 15,0-10 0-15,0-11-1 16,-1-6 1-16,6-5 0 0,6-7 1 16,4 2 0-16,3 2 0 15,1 8 0-15,4 7 1 16,1 9 0-16,-1 4 0 0,3 13 0 16,3 11 0-16,-3 10 0 15,0 7 1-15,-5 9-1 16,-2 9 0-16,-9 1-1 15,-8 0 1-15,-5-3-1 16,-13 0 1-16,-8-7-2 31,-11-4 1-31,-7-3-5 0,2-5 0 16,5-2-7-16,0-4 0 16,6 1-2-16,10 1 0 0</inkml:trace>
  <inkml:trace contextRef="#ctx0" brushRef="#br0" timeOffset="731.932">5247 5317 39 0,'8'-7'19'0,"-43"21"-26"16,25-16 37-16,-12-3-29 31,-9 1 1-31,-4-1 1 0,-2 2 0 0,0 1-4 31,0 0 1-31,3 2 0 16,2 2 0-16,8-2-7 16,6 2 1-16,2 1-5 15,11 4 0-15</inkml:trace>
  <inkml:trace contextRef="#ctx0" brushRef="#br0" timeOffset="1299.3974">5628 5390 36 0,'18'26'18'0,"-28"-19"-19"15,7-7 31-15,0-2-27 16,-2-1 1-16,0-8 3 16,-6-11 1-16,-2-8-10 15,-3-15 1-15,-2-4 6 16,-6-8 0-16,3 3-2 15,5-2 0-15,8 4-2 16,8 3 1-16,8 6-2 0,8 6 1 16,2 6-1-16,9 15 0 15,7 6-1-15,6 13 1 16,-1 8-1-16,-4 11 1 0,-6 6 0 16,-8 2 0-16,-8 3 0 15,-7-4 0-15,-14 3 0 16,-14-3 0-16,-4 1 0 15,-1-9 0-15,-2 3 0 32,0-5 0-32,0-3 0 0,5-2 1 15,8 0 0-15,9 3 0 16,7 2 0-16,10 2 0 16,9 2 0-16,7 3 1 0,11 2-1 15,5 5 0-15,6-2-1 16,0-3 0-16,-3 3-4 15,-6-3 1-15,-2-4-7 16,-5-8 0-16,-8-7-7 16,-8-6 1-16</inkml:trace>
  <inkml:trace contextRef="#ctx0" brushRef="#br0" timeOffset="1600.2428">6096 4877 38 0,'21'17'19'0,"0"42"-14"16,-13-43 30-16,3 12-30 16,-1 12 0-16,1 5 2 15,-3 9 0-15,0-2-10 16,0-5 1-16,0-5 5 0,5 1 1 15,3-3-3-15,0-7 1 16,5-5-2-16,3-7 0 0,5-5-3 16,-5-6 0-16,5-8-5 15,5-4 1-15,3-8-8 16,0-1 0-16,-5-4-1 16,-6-1 1-16</inkml:trace>
  <inkml:trace contextRef="#ctx0" brushRef="#br0" timeOffset="1751.2393">6519 5251 45 0,'-37'-9'22'0,"-21"0"-27"0,42 4 47 15,-10 3-42-15,-6-1 0 0,3 6 1 16,-5 1 1-16,4 1-5 16,9 2 1-16,5-2-5 15,3-1 1-15,8-6-7 16,10-5 0-16</inkml:trace>
  <inkml:trace contextRef="#ctx0" brushRef="#br0" timeOffset="1918.2836">6453 4875 50 0,'-13'-9'25'0,"-29"2"-33"0,28 2 45 0,-4 5-37 15,-6 2 0-15,0 1-4 16,-7 1 0-16,1 3 0 15,1 5 0-15,8 0-9 32,3 7 1-32</inkml:trace>
  <inkml:trace contextRef="#ctx0" brushRef="#br0" timeOffset="2135.0204">6736 4694 37 0,'45'7'18'0,"-29"52"-21"16,-13-38 29-16,2 14-24 15,6 10 0-15,-3 11 1 16,0 10 1-16,-1 0-5 16,1 5 0-16,-2-5 2 0,2-5 0 15,0-7-6-15,-3-7 1 16,0-10-7-16,-2-13 0 0</inkml:trace>
  <inkml:trace contextRef="#ctx0" brushRef="#br0" timeOffset="2351.9759">6998 4703 43 0,'-21'-7'21'0,"-50"14"-26"0,57-9 37 16,-4 2-32-16,-9 5 1 0,-4 7-4 16,-1-1 1-16,0 6 0 15,3 2 1-15,0-3-5 16,3-2 1 0</inkml:trace>
  <inkml:trace contextRef="#ctx0" brushRef="#br0" timeOffset="2617.7117">7049 4739 46 0,'37'40'23'0,"-37"44"-30"0,0-58 34 0,0 9-27 15,2 10 1-15,3 9 0 16,6 0 1-16,5 5-1 15,8-5 1-15,0-7 1 16,-3-7 0-16,8-9 0 0,0-10 1 16,5-5-1-16,-2-13 0 15,0-15-5-15,-6-9 1 16,-5-12-4-16,-5-5 0 0,-5-4-8 16,-3 2 0-16,2 7-2 15,4 12 1-15</inkml:trace>
  <inkml:trace contextRef="#ctx0" brushRef="#br0" timeOffset="3084.6625">7760 5388 44 0,'6'-12'22'0,"-22"-37"-32"0,8 30 44 0,0-7-34 16,-3-12 0-16,1-4-1 15,2-3 0-15,-3-11 1 16,6 2 0-16,2 2-1 16,8 7 1-16,3 8 0 15,11-1 0-15,7 8 0 16,3 6 0-16,3 15-1 0,3 9 1 16,-4 7 0-16,1 9 1 15,-3 10-1-15,-5 2 0 16,-5 3 0-1,-9-1 0-15,-7 1 0 16,-9-3 1-16,-12-2-1 16,-8-2 0-16,-12-6 0 15,-7 1 1-15,6 0-1 16,-4-3 1-16,6 3 0 16,3-2 0-16,8-3-1 15,7 2 1-15,11 3 0 0,8 0 0 16,8 0 0-16,11 0 1 15,10-1-1-15,10 1 1 16,6 2-1-16,6 1 0 0,-4 6-3 16,-4-2 1-16,-4 2-5 15,-4 0 0-15,-9 0-7 16,-7-2 1-16</inkml:trace>
  <inkml:trace contextRef="#ctx0" brushRef="#br0" timeOffset="3351.6307">8353 4866 37 0,'16'28'18'0,"0"35"-20"15,-11-44 29-15,0 14-25 16,1 14 1-16,-1 7 0 16,3 12 1-16,0-2-5 0,0-1 0 15,-3 10 2-15,-2-5 0 16,2-7-8-16,-2-9 1 0,-3 0-6 16,-6-17 1-16</inkml:trace>
  <inkml:trace contextRef="#ctx0" brushRef="#br0" timeOffset="4353.6838">8453 5115 24 0,'19'0'12'0,"-6"2"-10"15,-10-2 15-15,-3 0-17 31,0 0 1-31,2 7-1 16,4 10 1-16,-1 6-1 16,6 8 0-16,7 14 1 15,9-1 1-15,4 10 0 16,1 3 0-16,3-3 1 0,-1-5 1 16,0-6-1-16,1-8 1 15,-4-9 1-15,-4-17 0 0,-1-9 0 16,1-19 0-16,-1-14-1 15,1-4 0-15,2-15-1 16,0-4 1-16,0-13-3 16,-2 4 1-16,-4 1-3 15,-1 10 1-15,-4-2-5 16,-2 9 1-16,-3 4-11 0,-8 6 1 16</inkml:trace>
  <inkml:trace contextRef="#ctx0" brushRef="#br0" timeOffset="4969.5804">4154 3440 40 0,'3'15'20'0,"-1"81"-20"16,-2-61 27-16,0 3-27 15,-2 11 0-15,-1 10 1 16,-5 7 0-16,0 0-4 0,5 2 1 16,6 5-9-16,0 7 1 15</inkml:trace>
  <inkml:trace contextRef="#ctx0" brushRef="#br0" timeOffset="731569.6077">15391 3288 34 0,'5'23'17'0,"0"-6"-14"0,-2-3 18 0,2 7-20 15,1 12 0-15,-4 11 2 16,1 6 0-16,0 2-4 16,-1 6 1-16,1 6 2 15,-3 6 1-15,-3 1-1 16,3 4 0-16,0-7-1 16,3 8 0-16,0-3 0 15,-3 2 1-15,2-2-1 16,3-3 0-16,3-8 0 15,0-4 0-15,0-1-3 16,0-13 1-16,0 1-9 16,-3-12 0-16,-2-7-3 0,5-12 1 15</inkml:trace>
  <inkml:trace contextRef="#ctx0" brushRef="#br0" timeOffset="732552.3823">15198 3304 40 0,'23'5'20'0,"-4"-1"-27"16,-14-4 38-16,6 0-31 15,7 0 0-15,9 0-1 0,13 3 0 16,-1-1 1-16,17-2 0 15,10 0-1-15,13 0 1 32,9 0 1-32,12 0 0 0,9 3 1 15,2-3 1-15,13-5 0 16,3 0 1-16,3 0 0 16,7-6 0-16,4 1-1 15,-4-2 1-15,9-4-1 16,-1 2 0-16,3-3-2 15,-5-1 0-15,3 4 0 0,-1-5 0 16,-7 0 0-16,-1 5 0 16,-7 2-1-16,-8 5 0 15,-6-2 0-15,-2 4 1 0,-21 5-1 16,-9 5 1-16,-7-5-2 16,-6 2 1-16,-12 7-1 15,-12-2 0-15,-7 3 0 16,-8-1 1-16,-6 5-1 31,-7 3 1-31,-6 2 0 16,-5 4 0-16,-5-2 0 0,-6 7 0 15,0 8 1-15,-2 11 0 16,0 5-1-16,-3 2 0 16,0 7 0-16,5 7 0 0,-2 7 0 15,2 5 1-15,6 10-1 16,-1-6 0-16,1 3 0 15,0 10 0-15,2-6 0 16,0-6 0-16,-2-5 0 16,0-7 0-16,-3 0 0 15,-3-10 0-15,-8-9 1 0,-7-9 0 16,-9-10 1-16,-10-11 0 16,-18-8 0-16,-14-6 1 0,-13-10-1 15,-16-14 1-15,-10 2-1 31,-11-2 0-31,-24-3-1 16,-5-1 1-16,-19-1-2 16,-8 5 1-16,-2-3-1 15,-3 5 1-15,0-2-1 16,5 5 0-16,6 2 0 16,8 2 1-16,13 5-1 0,5 2 1 15,18 1-2-15,9 2 1 16,10 2-3-16,14 0 0 15,9 0-6-15,9-3 1 0,14-1-9 16,-1-1 0-16,13-7-1 16,8-4 0-16</inkml:trace>
  <inkml:trace contextRef="#ctx0" brushRef="#br0" timeOffset="753467.9711">19815 6126 38 0,'-3'-2'19'0,"-23"-3"-17"16,15 5 20-16,-5 3-23 16,-2 4 1-16,-4 0 0 15,-1 0 0-15,-9-3 0 16,-10 1 1-16,-11 0 1 16,-11-3 0-16,-10-6 1 0,-13-4 0 0,-14 1 1 15,-7-7 0-15,-17-7-1 16,-4-5 1-1,-1-4-1-15,-10-1 0 16,2 5-1-16,11-2 1 16,-2 2-1-16,15 5 0 15,3 5-1-15,13-3 1 0,13 5-1 16,8 2 0-16,11 2-1 16,11 6 1-16,4 1-1 15,17 3 0-15,8 5 0 16,4 7 0-16,9 4 0 15,5 3 0-15,6 9 0 16,2 12 0-16,5 5 0 0,0 7 0 16,3-3 0-16,0 8 0 15,-3 6 0 1,-2 5 0-16,-3-4 0 16,0 2 0-16,-3-8 0 15,-5-3 0-15,0-4 1 16,-2-6 0-16,-1-5-1 15,1 2 1-15,2-6 0 16,2-8 1-16,1-5 0 16,3-6 1-16,2-3-1 15,7-7 0-15,7-7 0 0,4-7 0 16,6-3-1-16,5 1 1 16,13-5-2-16,9-3 1 0,12 1-1 15,9 2 0-15,12 2-1 16,12-2 1-16,15 7 0 31,13 5 0-31,8 4 0 16,11 7 0-16,8 3-1 15,10 12 1-15,1 6 0 16,2 1 0-16,-3 4 0 16,-2-2 0-16,-3 2 0 0,-16 1 0 15,-10-11 0-15,-11-6 0 16,-13-5 0-16,-16-2 0 0,-16-2 0 15,-13-6 1-15,-16-1-1 16,-13-1 0-16,-11-2 0 16,-8-5 0-16,-10-4 0 15,-6-3 0-15,-8-7 0 16,-5-7 0-16,-2-7 0 16,-3-9 0-16,2-5 0 15,1 0 0-15,-3-7 0 0,-1-5 0 16,-1-4 0-16,1-1 0 15,1 3-1-15,0 0 1 0,3 2-3 32,-6 5 0-32,-5 2-5 15,-8 0 0-15,-8 5-10 16,-6 7 1-16,1 10-1 16,-3 2 0-16</inkml:trace>
  <inkml:trace contextRef="#ctx0" brushRef="#br0" timeOffset="755269.2406">18606 6352 39 0,'-27'-21'19'0,"9"33"-22"16,7-8 37-16,-8 8-34 16,-7 7 0-16,-3 7 1 0,-6 2 0 15,-7 7-1-15,-5 8 1 16,-6 1 1-16,-3 10 1 0,-2 8 1 15,-6 3 0-15,-2-1 0 16,-3-3 1-16,1 0-1 16,1 3 1-1,7-8-2-15,7 1 0 16,5-1-2-16,6-9 1 16,7-9-2-16,4-5 1 0,7-5-4 15,8-7 0-15,3-2-7 16,5-7 0-16,2-3-7 15,6-2 1-15</inkml:trace>
  <inkml:trace contextRef="#ctx0" brushRef="#br0" timeOffset="756102.4639">19561 6625 40 0,'-11'-24'20'0,"3"27"-24"16,5-1 31-16,3 7-27 16,6 1 0-16,4 11 2 15,9 10 0-15,5 20 0 16,10 3 1-16,6 10 1 0,7 2 1 31,4 9 0-31,-1 5 1 16,0 5-2-16,-5-10 1 0,-2 0-4 15,-4-2 1-15,-2-12-1 16,-5-4 1-16,-6-8-2 16,-4-7 1-16,-9-9-2 15,0-9 1-15,-5-10-3 16,-3-9 1-16,1-10-4 15,-4-9 0-15,1-7-3 0,2-3 0 16,0 1 0-16,3 4 0 16,-2 0 1-16,2 3 1 15,0 1 4-15,0 4 0 0,5 4 5 16,-3 7 0-16,4 0 3 16,-1 0 1-16,0 0 1 15,0 2 1-15,-2 0-1 31,-3 1 0-31,0-3-3 16,-3 2 1-16,-5 3-2 16,0 2 1-16,-5 5-2 0,-3 4 0 15,-5 3 0-15,-3 7 0 16,-5 9 0-16,-3-2 0 16,-5-2-1-16,2-1 0 0,1-6 0 15,5-3 0-15,-1-7 1 16,1-5 0-16,-3-6 1 15,1-13 0-15,-4-4-1 16,-2-12 1-16,0-7-1 16,0-2 0-16,2 0-4 15,4 4 1-15,-1 5-6 0,-3 8 0 16,-2 3-9-16,-5 4 1 16,-3 4-4-16,-3 4 1 15</inkml:trace>
  <inkml:trace contextRef="#ctx0" brushRef="#br0" timeOffset="756836.9659">18100 7309 31 0,'11'-11'15'0,"-40"43"-12"15,21-22 25-15,-6 4-27 16,1 12 1-16,0-3 2 16,-3 3 1-16,-5 7-6 31,-8 2 1-31,-8 1 3 15,0 1 1-15,-3 3-1 16,0-9 1-16,1-5-1 16,-1-10 1-16,6-11-1 0,-1-12 1 15,1-7-1-15,-3-12 1 16,-3-9-2-16,3-3 1 16,0-4-1-16,3-5 0 0,2-7-1 15,3 4 1-15,0 1 0 16,2 6 0-16,1 6-1 15,2 4 1-15,3 5-1 16,2 4 0-16,-2 3-5 16,-3 7 1-16,3 4-8 15,-3 6 1-15,-2 6-9 0,5 7 1 16</inkml:trace>
  <inkml:trace contextRef="#ctx0" brushRef="#br0" timeOffset="757821.5633">18111 7881 39 0,'10'-19'19'0,"-10"19"-21"0,-2 7 27 16,-4 0-25-16,1 2 0 0,0 10 2 16,2 7 0-16,3 9-2 15,5 12 1-15,6 10 2 16,0-3 0-16,2 7 0 16,5 5 1-16,1 12-1 15,-3-5 0-15,-3-5 0 16,-2-5 0-16,-3-6-1 15,-6-6 0-15,-7-6 0 0,-6-7 1 16,-5-10-1-16,-13-9 1 16,-8-10-1-16,-13-9 0 15,-19-7 1-15,-18-2 1 0,-8-3-2 16,-19-5 1-16,-18-1 0 31,-9-6 0-31,-12 5-1 16,-3-4 1-16,-6 2-3 15,-4-1 1-15,-6 4 0 16,0 6 0-16,5-2-1 16,14 4 0-16,2 1 1 0,21 0 0 15,8 4 0-15,14 0 0 16,21 3 0-16,10-3 0 0,16 0 1 16,11 1 0-16,10-6-1 15,14 1 0-15,7-8 0 16,14 1 0-16,2-5 0 15,3-3 1-15,8 1-2 16,3-5 1-16,-1-5-1 16,-2-10 0-16,-2-11-1 15,-6 0 1 1,-6 0-1-16,-2 5 0 16,0-1 0-16,0 10 0 15,-2 5 0-15,2 9 0 16,3 3-1-16,2 6 1 0,8 5 0 15,3 8 0-15,11 8 0 16,15 3 0-16,11 5 0 16,16 5 1-16,13 4 0 15,19 2 0-15,12 1 0 16,20-1 0-16,7 6-1 16,22-6 1-16,7-4 0 0,11-10 1 15,10-4-2-15,-2-5 1 16,8 0-1-16,-8 0 1 15,-5-2-3-15,-16 4 1 0,-1 0-4 16,-10 3 0-16,-10 7-6 16,-8 4 1-16,-14 3-8 31,-10 0 0-31</inkml:trace>
  <inkml:trace contextRef="#ctx0" brushRef="#br0" timeOffset="758805.2321">20161 7933 40 0,'6'21'20'0,"-4"45"-23"16,3-36 29-16,3 10-26 16,0 9 1-16,0 6 1 15,0 8 0-15,0 12-1 0,3 1 1 16,-6-6 1-16,0-4 1 16,1-3 0-16,-1-6 1 0,-2-5-1 15,2-10 1-15,-2-9-2 16,2-10 1-16,3-8-1 15,5-6 0-15,5-4-2 16,6-8 1-16,3-4-1 16,-1-2 0-16,11-3-2 15,8-4 1 1,8-1-1-16,5 8 1 16,9-1-1-16,1 6 1 15,12-3-1-15,10 4 0 16,8 3 1-16,15-4 0 0,20 6-1 15,9 7 1-15,9 3 0 16,-3 5 0-16,6-1 0 16,-11-2 0-16,-14 0 0 15,-15-4 0-15,-11-6 0 16,-21-1 0-16,-8-6 0 16,-13-4 1-16,-16-4-1 0,-10-8 1 15,-11 2 0-15,-9-6 0 16,-7-6-1-16,-8-8 1 15,-8-5-1-15,-7-6 1 0,-4-1-1 16,0 0 0-16,6-3 0 16,-3 3 1-16,6-1-1 15,2-4 0-15,0-2 0 32,0 11 0-32,-3 5-1 15,3 5 1-15,-5 2-1 0,-3 5 0 16,-7 6 0-16,-7 4 0 15,-1 8 0-15,-12 5 0 16,-4 5 0-16,-14 3 0 16,-18-1 0-16,-14 3 0 0,-8-3 1 15,-15 1 0-15,-14 6-1 16,3-7 1-16,-2 10 0 16,-1-2 1-16,14-1-1 15,-1 0 1-15,6 5 0 16,-3-2 0-16,14 0 0 15,2 0 0-15,-3-5-1 0,11 2 0 16,3 1-7-16,8-3 0 16,5-3-9-16,7 1 0 15</inkml:trace>
  <inkml:trace contextRef="#ctx0" brushRef="#br0" timeOffset="759806.839">16248 8772 33 0,'-5'2'16'0,"-35"13"-13"0,24-8 16 15,-5 7-18-15,-3 9 1 0,-13 15 1 16,-8 7 1-16,0 9-5 16,-2-5 0-16,-6 10 4 15,2 7 0-15,1 7-1 32,-3 2 1-32,3-9 0 15,2 0 0-15,3-5 0 16,0-5 1-16,3 1-2 0,5-3 1 15,5-12-1-15,6-4 0 16,5-10-1-16,7-7 1 16,6-4-2-16,6-6 1 0,7-4-1 15,3-2 1-15,5-3-2 16,3 1 1-16,0-3-1 16,0 0 1-16,2 0 0 15,4-3 1-15,1-1-1 16,4-6 0-16,-3-4 0 15,-1-2 0-15,-1 2 0 16,-1-5 0-16,3-2 0 16,2-3 0-16,6 3 0 15,-3 2 0-15,0 3-1 16,-2 4 1-16,-6 5-1 0,-5 7 1 16,-6 5-1-16,-5 4 1 15,-10 3-1-15,-11 2 1 16,-13 0 0-16,-8 5 0 15,-11 0 0-15,-2-8 1 16,-3-6 0-16,-8-10 1 16,-2-2 0-16,-3-4 0 15,-6-6 1-15,6-6 0 0,3 1 0 16,5-1 0-16,5-8 0 31,8 3 0-31,8-3-2 16,10 1 1-16,6-3-2 15,8-5 0-15,7 8-4 0,6 2 1 16,8 4-7-16,3 5 0 16,2 5-9-16,3 2 1 15</inkml:trace>
  <inkml:trace contextRef="#ctx0" brushRef="#br0" timeOffset="760430.2688">17145 8838 27 0,'11'19'13'0,"15"44"-9"0,-7-39 12 15,10 4-12-15,8 12 1 16,10 5 2-16,6 6 1 16,0 22-10-16,0 0 1 15,0-2 5-15,-5-10 1 16,-1 0-2-16,-7-4 0 15,-6-6-2-15,-2-6 1 16,-8-5-1-16,-6-9 0 0,-2-13 1 16,-5-13 0-16,-3-7 0 15,-3-10 0-15,0-9 0 16,1-3 0-16,-1-6-1 16,6-3 0-16,2-5-1 15,3 0 1-15,0 6-2 16,-1 6 0-16,1 12 0 15,-2 9 0-15,-1 12-1 16,-3 7 1-16,-2 7-1 16,0 0 1-16,-5 5 0 15,-6 2 1-15,-7 1 1 16,-6 1 0-16,-8-4 0 16,-8-5 1-16,0-7-1 15,-7-4 1-15,-9-8 0 0,3-7 0 16,-5-6-1-16,-3-3 1 15,-5-1-6-15,7 6 0 16,4-5-7-16,-1 5 0 0,9 2-4 16,4 4 0-16</inkml:trace>
  <inkml:trace contextRef="#ctx0" brushRef="#br0" timeOffset="761299.9648">19315 10004 43 0,'-30'3'21'0,"-70"-15"-28"0,60 10 40 0,-26-3-33 32,-13-4 1-32,-19-5 0 15,-19 2 0-15,-18-5-1 16,-10 3 0-16,-6-5 2 15,-5 1 0-15,0-1 0 16,0-2 1-16,16-3 0 16,7 5 0-16,22-2-1 0,16 5 1 0,16 1-1 31,15 6 0-31,19 4 0 16,16 10 0-16,16 12-1 15,10 6 1-15,8 8-1 0,11 9 0 16,11 0 0-16,-3 11 1 15,2 10-1-15,3 15 0 0,0-6-1 16,0 6 1-16,-2 6 0 16,-3 5 0-16,-3 0 0 15,0-9 0-15,-3-10 0 16,-2-2 1-16,0-8-1 16,-3-6 1-16,1-10 0 0,-1-9 0 15,3-7 0-15,5-12 0 16,11-11-1-16,-1-8 1 31,14-9-1-31,11-3 1 0,0 1-2 16,12-8 0-16,12 1-1 15,12-1 0-15,4 3-1 16,9-2 0-16,14 4 0 16,1 5 0-16,9 7 0 15,11 4 0-15,-7 6 1 0,-9-1 0 31,19-4 0-31,-32-5 1 16,-26-7-1-16,-22-15 0 16,-18-6 0-16,-13-10 1 0,-19 1-1 15,-13-13 1-15,-8-6-1 32,-10-5 1-32,-6 2-1 15,-3 5 1-15,-2 9 0 16,0 12 0-16,0 0-2 15,0 5 1-15,-3 2-6 16,-5 4 1-16,-5 6-10 16,0 6 1-16,-3 3-2 0,-11 3 1 15</inkml:trace>
  <inkml:trace contextRef="#ctx0" brushRef="#br0" timeOffset="762209.2209">16042 10030 34 0,'24'-14'17'0,"-22"47"-23"16,-2-19 32-16,3 3-25 15,2 13 0-15,6 8 0 16,2 7 1-16,5-3-2 16,4 5 1-16,4 5 1 15,1 2 0-15,-1 5 0 16,-5 2 1-16,-2-7-1 16,-6-2 1-16,-5-10 0 0,-8-9 0 15,-11-5-1-15,-13-4 1 16,-10-6-1-16,-19-3 1 15,-10-11-1-15,-19-6 1 16,-14 0-1-16,-4-8 0 31,-17-4 0-31,-2 2 0 0,-2-7 0 16,-17 1 0-16,0 4 0 16,6-1 0-16,-5 1-1 15,12 5 0-15,6-1 0 16,13 1 0-16,8 2 0 15,11 0 0-15,10 5 0 0,14-3 1 16,10 3 0-16,8-5 1 16,11-1-1-16,4-3 1 15,7-6-1-15,4-4 0 16,3-7 0-16,3-3 0 16,0-6-2-16,-3-13 1 15,-5-9-1 1,0 1 1-16,-3-6-1 15,-3 17 0-15,-2 0-1 16,3 7 1-16,-1 0 0 16,6 7 0-16,5 7-1 15,11 5 1-15,10 5-1 16,14 6 1-16,18 3 0 0,21 0 0 0,21 2-1 16,22 3 0-16,18 0 1 15,21 6 0-15,16 1 0 16,11 7 0-16,5-3-1 15,3 3 1-15,2-5-1 16,5 3 1-16,-12 4-6 16,-9-3 1-16,-5 4-9 0,-21 1 1 15,0-4-6-15,-16-5 1 16</inkml:trace>
  <inkml:trace contextRef="#ctx0" brushRef="#br0" timeOffset="763034.6072">21429 9076 34 0,'-8'16'17'0,"-29"31"-20"0,23-35 23 0,-1 11-20 16,-4 6 0-16,-2 10 2 15,-8 6 1-15,-6 7-3 16,1 2 0-16,0-7 1 15,2 5 1-15,5 0-1 16,1 2 1-16,-1-3-1 0,6-1 1 16,3-10-1-16,-1-7 1 15,6-7-1-15,2-8 1 16,6 1-1 0,5-7 1-16,5-7-1 15,9-8 0-15,4-1 0 16,9-6 0-16,7-4-1 15,0 5 1-15,6-1-1 16,-6-2 0-16,1 1 0 16,-1-3 0-16,1-1 0 0,-6 4 0 15,-3-1 1-15,-7 0 0 16,-3 3 0-16,-8-1 0 16,-6 3 0-16,-10 3 1 15,-8-1-1-15,-2 0 1 0,-11 1-1 16,-8 1 0-16,-11 1 0 15,3-1 1-15,-8 3-1 16,0 0 1-16,8 0 0 16,3 0 0-16,2-2-1 15,9 0 0-15,4-1 0 0,6-1 1 16,8-3-1 0,2-3 1-1,6-2-2-15,2 1 0 0,3-1-4 16,3-2 0-16,-1-7-6 15,4-5 1-15,4-7-7 16,4 2 0-16</inkml:trace>
  <inkml:trace contextRef="#ctx0" brushRef="#br0" timeOffset="763677.0507">22122 9059 31 0,'10'14'15'0,"41"33"-13"15,-30-35 21-15,8 16-21 16,11 7 0-16,7 20 3 16,4 8 0-16,7-2-6 15,0 7 1-15,-5 3 3 16,-6 4 0-16,-2 0-1 15,-2-4 1-15,-11-17-1 16,2-4 0-16,-8-13 0 16,-4-9 0-16,-7-6 0 0,1-8 1 15,-2-10-1-15,-7-8 1 16,9-13-2-16,-5-16 1 0,0-9-1 16,2-10 0-16,0 7-1 31,-2 8 1-31,-3 9-1 15,-1 4 0-15,1 5-1 16,8 10 0-16,-3 11-1 16,3 10 1-16,-5 9-1 15,-8 12 1-15,-3 2-1 0,-8 3 1 16,-6-3 0-16,-1-2 0 16,-7-9 1-16,-9-3 1 15,-9-12 0-15,-8-4 0 0,-5-5 0 16,0-7 1-16,1-5-4 15,-4-4 1-15,0 2-7 16,4 0 0-16,4 4-6 16,6 3 0-16</inkml:trace>
  <inkml:trace contextRef="#ctx0" brushRef="#br0" timeOffset="764628.3584">23842 10120 19 0,'50'11'9'0,"-21"1"1"31,-26-9 6-31,2 1-13 0,-10-4 1 16,-3 0 2-16,-16 0 1 15,-3-4-8-15,-18-3 0 16,-10-3 6-16,-24 1 0 16,-4-8-2-16,-14-2 1 0,-9 1-2 15,0-4 1-15,-10 8-1 16,12 3 1-16,6 1-2 16,8 3 1-16,8 0-1 15,24 5 1-15,11-1-1 16,10 1 0-16,7 2-1 15,7 0 1-15,7 0-1 0,3 2 0 16,7 5 1-16,-2 8 0 16,0 3 0-16,8 11 0 15,-8 34 0 1,6-4 1-16,-6 0 0 31,-3 4 0-31,-5-4-1 16,-2 7 0-16,-9 2 0 15,1 0 0-15,0-11-1 16,4-10 1-16,4-5 0 16,2 0 0-16,5-9 0 0,3-4 1 15,8-8 0-15,11-5 1 16,5-6 0-16,10-3 0 16,3-5-2-16,16-4 1 0,16-8 0 15,5 3 0-15,16 0-2 16,8 2 0-16,11 3 0 15,7 0 1-15,4 2-1 16,7 2 0-16,8 3 0 16,-8 2 0-16,0-2 0 0,2 2 0 15,-9 2 0-15,-7-2 0 32,-1-5-1-32,-22-2 1 15,-14-2 0-15,-9-3 0 16,-14-4-1-16,-16 2 0 0,-8-10-1 15,-11-4 1-15,-10-12 1 16,-7-14 0-16,-9-7-2 16,-13-5 1-16,5 1 2 15,0-11 0-15,-3-8-2 16,9 2 0-16,-1 2-4 0,9 9 1 16,-3 17-6-16,5 12 0 15,0 9-8-15,2 14 0 16</inkml:trace>
  <inkml:trace contextRef="#ctx0" brushRef="#br0" timeOffset="765512.4491">21384 10117 35 0,'10'-28'17'0,"-10"16"-21"15,0 12 23-15,3 0-18 0,5 5 1 0,0 7 2 32,0 11 0-32,2 10-4 15,1 10 0-15,-1 1 3 16,6 8 0-16,-2 5-1 15,1 8 0-15,1 1-1 16,-2 2 1-16,-7-9-1 16,1-12 0-16,-2-7 0 0,-6-4 1 15,-6-11 0-15,-7-6 1 16,-8-7-1-16,-19-5 1 16,-7-7-2-16,-17-7 1 15,-10-5 0-15,-11-2 1 0,-2-2-2 16,-11-6 1-16,-8 6 0 15,6 2 0-15,5 0 0 16,2 0 0-16,3 2-1 16,13 2 1-16,6 1-1 15,5 0 1-15,13 2-1 16,5 0 0-16,8 0 1 16,6-3 0-1,5 5 0-15,5-2 0 16,3 0-1-16,2-2 1 0,1-5 0 15,-1-5 0-15,-4-5-1 16,-4 1 0-16,1-10-1 16,-3-7 1-16,-3-12-1 15,-5-2 1-15,2-2-1 16,4 4 1-16,7 7-1 16,3 10 0-16,10 0 0 0,14-1 1 15,10 8-1-15,8 0 0 16,14 0 0-16,12 0 1 15,9 4-1-15,13 1 0 0,10 6 0 16,16 12 0-16,16 5-1 16,11 5 1-16,2 4-1 15,14 6 1-15,-3 3-1 16,-11 1 0-16,3-2-6 31,-13-3 0-31,-6 0-8 16,-12 2 0-16,-20-2-4 15,-15-6 1-15</inkml:trace>
  <inkml:trace contextRef="#ctx0" brushRef="#br0" timeOffset="766162.8937">21609 6331 33 0,'7'-19'16'0,"-17"17"-21"16,5 2 24-1,-3 2-19-15,-6 0 0 0,-4 3 1 16,-3 0 0-16,-3 2-1 16,-13 2 1-16,-3 5 0 15,-5 1 1-15,-13 3 0 16,-3 4 0-16,6-1-1 16,-6-3 0-16,0-1 0 15,8-5 1-15,0-8-2 16,0-4 1-16,6-2-1 15,2-7 0-15,5-1-4 0,8-2 0 16,8-4-6-16,8 0 0 16</inkml:trace>
  <inkml:trace contextRef="#ctx0" brushRef="#br0" timeOffset="766430.0549">20783 6129 28 0,'-3'2'14'0,"-12"22"-16"0,12-13 21 16,0 6-19-16,1-3 1 15,-1 9 2-15,0 10 0 0,1 5-3 16,-1 7 0-16,0 4 1 16,1-2 1-16,2 2 0 15,5-11 0-15,6-5-1 16,4-2 0-16,7-1 0 15,-4-2 0-15,9-4 0 0,7-3 1 16,0-2-5-16,-2-7 0 16,3-5-7-16,2-3 0 15</inkml:trace>
  <inkml:trace contextRef="#ctx0" brushRef="#br0" timeOffset="767521.3214">21884 6037 12 0,'5'45'6'0,"0"16"0"0,-2-42-2 16,0-1-2-16,-1 6 0 15,4 6 3-15,1 1 0 0,1 0-5 16,3 2 1-16,0-5 4 16,-4-5 1-16,1-4-1 15,3-9 1-15,-6-8-2 16,-2-7 1-16,-3-4-3 15,0-10 1-15,-3-7 0 16,-2 3 0-16,0-10-2 16,-1-5 1-16,-2-11-1 0,1-8 0 15,-1 5 0-15,2 5 0 16,-2 3-1-16,8 11 1 16,0 9-2-1,0 10 1-15,11 9 0 16,2 10 1-1,16 42-1 1,0 3 1-16,-2-6 0 16,-9-8 1-16,4-6 0 15,-7-4 0-15,4-7 1 0,-6-10 0 16,-2 1 0-16,-9-13 0 16,6-11-2-16,-5-7 1 15,0-7-1-15,-1-12 1 0,1-3-2 16,0-1 0-16,5 8 0 15,-1 6 0-15,9 6 0 16,3 10 0-16,2 12-1 16,-2 9 1-16,7 16 0 31,-2 10 0-31,0 10 0 16,-1 4 0-16,1-3 0 0,-3 6 0 15,-2-3-4-15,-3 7 1 16,-6-7-4-16,1-5 0 15,-3-9-8-15,-5-7 1 0</inkml:trace>
  <inkml:trace contextRef="#ctx0" brushRef="#br0" timeOffset="768013.2381">22614 6286 39 0,'16'-4'19'0,"8"-18"-20"16,-22 18 30-16,4-3-27 15,2-5 1-15,-1-5 2 16,-1-4 0-16,-4-2-6 15,-2-3 0-15,-2-2 2 16,-4 2 1-16,-1 5-2 16,-4 2 0-16,0 7-1 0,1 10 0 15,-3 9-1-15,5 7 0 32,2 2 2-32,4 8 0 0,7-1-3 15,6 1 1-15,2-3-3 16,3 2 0-16,0 1-7 15,7 0 1-15</inkml:trace>
  <inkml:trace contextRef="#ctx0" brushRef="#br0" timeOffset="768230.9323">22950 6256 44 0,'8'-7'22'0,"-5"-38"-20"0,-3 38 39 15,0-7-38-15,0 2 0 0,0-4 1 16,-3-1 0-16,3-2-6 15,0-2 1-15,0 0 3 16,0-3 1-16,3 6-5 16,-3-1 0-16,7 2-4 15,-7 1 0-15,0-3-5 32,0-2 0-32,0 0-5 15,0 2 0-15</inkml:trace>
  <inkml:trace contextRef="#ctx0" brushRef="#br0" timeOffset="768470.1856">22958 5444 16 0,'10'0'8'0,"6"10"-5"16,-8-3 7-16,6 4-6 15,-1 6 0-15,0 16 4 0,-2 12 1 16,4 9-11-16,-7-5 1 15,3 10 6-15,-3 9 1 16,2 7-2-16,-2 1 0 16,3-13-4-16,-3-7 1 0,0-8-5 15,0-8 0-15,0-8-6 32,2-8 0-32</inkml:trace>
  <inkml:trace contextRef="#ctx0" brushRef="#br0" timeOffset="768731.3716">23294 5872 30 0,'11'3'15'0,"-30"18"-18"0,14-14 24 0,-3 2-18 16,-5 3 0-16,5 7 2 15,-3 2 0-15,0 7-7 16,3 0 1-16,1 5 3 15,7-2 1-15,0-3-2 16,7-2 1-16,1-7-2 16,6 0 1-16,-6-1 0 0,7-1 0 31,-1-3 0-31,-1-2 0 16,-2-3-5-16,-4 1 1 0,7-8-8 15,-6-2 0-15</inkml:trace>
  <inkml:trace contextRef="#ctx0" brushRef="#br0" timeOffset="769246.9125">23320 5444 26 0,'6'-2'13'0,"-12"32"-14"0,6-20 15 0,0 9-12 15,0 11 0-15,0 8 2 16,0 11 1-16,8-4-6 16,-2 4 1-16,2 1 3 31,-3 6 0-31,-3 3-1 16,6-7 1-16,0-8-1 15,0-4 0-15,3-7-1 0,-1-7 1 16,9-7 0-16,0-10 0 15,2-4 0-15,2-10 0 16,-1-6 0-16,7-8 1 16,-5-7-1-16,5-2 0 0,-6 0-1 15,-1-3 1-15,-6 5-2 16,-9 3 0-16,1 4-1 16,-8 2 0-16,-2 6-1 15,-4 3 0-15,-4 8 0 16,-3 5 0-16,-1 7 2 0,6 4 0 15,-2 1 1-15,5 6 1 16,5 6 1-16,15-1 1 16,1 0-1-16,6 3 1 0,1-6 0 15,-1-1 0-15,-1-3-5 32,2-2 0-32,4-3-8 15,-11-4 0-15,-6 2-6 16,-2-4 1-16</inkml:trace>
  <inkml:trace contextRef="#ctx0" brushRef="#br0" timeOffset="769963.315">22749 6980 37 0,'18'16'18'0,"4"24"-21"16,-14-32 28-16,-1 1-24 16,7 7 1-16,-4 3 0 15,1 0 1-15,-3 0-3 16,2-3 0-16,-7 1 3 0,0-8 0 16,-6-4-1-16,-8-7 1 15,-4-10-1-15,1-9 1 16,-4-1-2-16,-1-3 1 15,1-11 0-15,-1-11 0 0,6-7-1 16,2-5 0-16,3 8 0 16,8 11 1-16,8 4-1 15,3 8 0-15,2 7-1 16,8 7 0-16,1 4-1 31,7 10 1-31,-6 12-1 16,1 2 1-16,-10 5-1 0,1 5 0 15,-7 6 1-15,-5-2 0 16,-6 1 0-16,-5-6 0 16,-7 1 0-16,-1-3 1 0,-6 0-1 15,9-5 1-15,3-4 0 16,4 0 0-16,6 0 0 16,8 0 0-16,6-1 0 15,7-4 0-15,0 3-1 16,3 2 0-16,0-1 0 15,7 1 1-15,-2 0-1 0,-2 0 0 16,-3-3-1-16,-3 0 1 16,-3 1-5-16,-4-3 1 15,-1-2-8-15,-5-5 0 0,0 0-3 16,0-3 0-16</inkml:trace>
  <inkml:trace contextRef="#ctx0" brushRef="#br0" timeOffset="770301.7999">23185 6841 36 0,'8'-12'18'0,"-16"-2"-25"0,1 14 32 16,-1 3-23-16,2-1 0 16,-4 10 3-16,-4 4 0 0,7 5-5 15,4 3 0-15,-2 2 4 16,5 2 0-16,8-2-1 15,-1-5 0-15,9-7 0 16,-2-4 1-16,9-1-1 16,-4-2 0-16,-1-7-1 15,-2-5 0-15,-2-4 0 0,-7-10 1 32,1-4-2-32,-8-8 0 15,-8-4-3-15,1 7 0 16,-7 2-3-16,-2 5 0 0,1 2-5 15,7 5 0-15,0 4-6 16,2 3 1-16</inkml:trace>
  <inkml:trace contextRef="#ctx0" brushRef="#br0" timeOffset="770597.7286">23498 6750 30 0,'16'-17'15'0,"-19"15"-18"0,-2 2 22 15,-3 2-16-15,-6 3 0 0,-1 4 3 16,-7 1 0-16,7 11-7 16,-4 5 0-16,0 4 5 15,4 1 0-15,7-1-2 32,2 3 1-32,4-5-1 15,2-2 1-15,8-7-1 16,8-5 1-16,-1-7-1 0,12-4 1 15,-9-8 0-15,4-7 0 16,-1-7-4-16,-5-6 0 16,-1-6-3-16,-7-2 0 0,0 10-4 15,-8-1 1-15,-2 3-7 16,-6 2 0-16,-5 3 2 16,-3 1 1-16</inkml:trace>
  <inkml:trace contextRef="#ctx0" brushRef="#br0" timeOffset="770897.2718">23686 6369 21 0,'0'2'10'0,"-8"19"-6"15,8-12 18-15,0 8-17 16,0 9 1-16,0 7 2 16,5 0 1-16,-2 7-12 0,-3 9 1 15,0 7 7-15,-3 13 1 16,-2-8-3-16,5 0 1 16,0-16-2-16,0-1 1 0,0-8-5 15,5-3 1-15,-2-10-6 16,-3-4 0-16,5-7-6 15,-3-3 0-15</inkml:trace>
  <inkml:trace contextRef="#ctx0" brushRef="#br0" timeOffset="771181.2687">23842 6670 30 0,'5'-3'15'0,"-24"13"-15"15,17-8 23-15,-4 5-20 16,4 7 0-16,-3 3 2 16,-3 6 1-16,5 5-7 15,-2 5 0-15,-1 0 5 16,-2 0 0-16,8-2-1 0,0 2 1 16,6-8 0-16,7-1 1 15,5-5-1-15,4-5 1 16,1-2-1-16,7-3 0 15,-1-2-1-15,2 0 1 0,6-2-9 16,-7 0 1-16,-4-3-12 31,-15 5 0-31</inkml:trace>
  <inkml:trace contextRef="#ctx0" brushRef="#br0" timeOffset="771881.5264">23850 6797 27 0,'5'7'13'0,"-3"-5"-6"16,-2 0 13-16,0 3-18 15,-2 0 1-15,-6 2 2 16,-5-5 1-16,-3-4-7 16,-5-5 1-16,-11 0 3 15,-10-3 1-15,-3 1-2 16,-8-3 1-16,2 0-2 16,6 1 1-16,6-4-4 0,4 4 1 15,4-1-7-15,9 3 0 16,7 9-4-16,4 2 0 15</inkml:trace>
  <inkml:trace contextRef="#ctx0" brushRef="#br0" timeOffset="772115.6441">24183 7121 30 0,'3'-7'15'0,"-14"-12"-18"0,0 15 23 16,-7-6-17-16,-17-6 0 16,-2-5 3-16,-8-3 0 0,-15-9-8 15,7-7 1-15,-13 0 4 16,-3 5 1-16,0 4-8 16,3 5 1-16,0 5-8 15,5 5 1-15</inkml:trace>
  <inkml:trace contextRef="#ctx0" brushRef="#br0" timeOffset="794549.8439">18574 10901 16 0,'-8'-8'8'0,"-11"-6"-2"15,14 10 9 1,-3-3-13-16,-3 0 1 0,1 0 1 15,-3-1 0-15,-3 4-4 16,3 1 0-16,-1 1 4 16,4 2 1-16,2 5-2 31,0 4 0-31,3 3 0 16,-1 4 0-16,4 1-2 15,2 2 0-15,2-1 0 16,6 1 0-16,3-7 1 0,5-7 0 15,2-5 0-15,3-3 0 16,-2-8-1-16,-3-6 0 16,-6-2 0-16,-2 1 0 0,-5 1-2 15,-6 1 1-15,-5 4 0 16,-5 2 0 0,-13 13 0-1,2 6 0-15,3 5 0 16,2 5 1-16,3 0 1 0,8 2 0 15,3 3 0-15,5-3 0 16,8-2 0-16,5-5 1 16,8-10 0-16,6-1 0 15,-3-8-1 1,-1-4 0-16,-1-1-2 16,-6-1 1-16,-9-4-2 15,-4 1 0-15,-8-2-2 16,-8 4 0-16,-9 3-5 15,-4-1 1-15,0 1-7 16,-6 2 1-16,-8 4-1 0,3 1 1 16</inkml:trace>
  <inkml:trace contextRef="#ctx0" brushRef="#br0" timeOffset="799167.8881">21437 8589 18 0,'15'-21'9'0,"-36"2"-9"15,13 9 9-15,-2-1-8 16,-6-4 0-16,0 1 4 15,0-2 0-15,3 2-5 16,0 2 0 0,-1 3 4-16,4 4 0 15,-3 3-1-15,-1 4 1 16,1 0-2-16,3 3 1 0,-1 4-1 16,0 3 0-16,11 0 1 15,0 2 0-15,6-2 0 16,4-1 1-16,4-3-1 15,7-4 0-15,8-8 0 16,3-11 1-16,-6 1-2 16,-2-5 0-16,-6 3-1 0,-4 0 0 15,-7-1-1-15,-7 1 1 16,-5 4-2-16,-11 5 1 16,-5 4 0-16,0 3 1 0,0 5-1 31,-3 2 1-31,5 3 1 0,1-1 0 0,-1 0-5 31,4 3 0-31,-1-2-11 16,0-1 1-16</inkml:trace>
  <inkml:trace contextRef="#ctx0" brushRef="#br0" timeOffset="799970.5013">19137 6441 22 0,'3'-7'11'0,"-11"3"-5"0,5-1 4 0,-2 5-9 0,-3-2 0 0,-2 2 0 15,-4 0 1-15,-4 0-3 16,2 4 1-16,0-1 1 31,3 1 1-31,2 1 0 16,3 2 0-16,3 0 0 15,5 3 0-15,5-1 0 16,6 3 1-16,5-3-5 16,2 1 1-16,-2 1-8 0,-5-1 1 15</inkml:trace>
  <inkml:trace contextRef="#ctx0" brushRef="#br0" timeOffset="825139.1468">23537 11227 24 0,'-2'-4'12'0,"-4"-8"3"0,6 10 12 16,0-3-24-16,0-4 0 16,0-1 4-16,0 3 0 15,0-5-8-15,6 1 0 0,-1-1 5 16,3-2 1-16,3-3-2 15,10 1 0-15,8-1-3 16,3 3 1-16,-3 2 0 16,8 1 0-16,2 4 0 15,-2 4 0-15,-2 8 0 16,-3 4 0-16,-6 5 0 16,-7 8 0-16,-6-1 0 15,-11 7 1-15,-12-2-1 16,-14 4 1-16,-2 1-1 15,-11-3 1-15,-1 3-1 16,-7-5 0-16,6 2-1 16,2 3 1-16,5-3-1 0,3 2 1 31,10-1-2-31,11-1 0 0,8 0-1 0,6 0 0 31,7 3-4-31,11 6 1 0,0 3-5 16,5-2 1-16,-5 4-6 15,-3 3 0-15</inkml:trace>
  <inkml:trace contextRef="#ctx0" brushRef="#br0" timeOffset="825455.7421">23773 12208 38 0,'10'0'19'0,"4"7"-15"0,-6-7 29 0,-3 0-28 16,3 0 0-16,-6 0 2 16,-2 0 0-16,0 0-9 15,0-4 0-15,-2-4 6 16,-6 1 0-16,0-2-3 31,0 0 1-31,-3 2-2 0,3 2 1 16,6 2-1-16,-3 6 0 15,5 2 0-15,5 2 0 16,-5 0 1-16,2 0 0 0,6 0-2 16,3-3 0-16,-3 1-8 15,0-2 0-15,0 1-7 16,-8-1 1-16</inkml:trace>
  <inkml:trace contextRef="#ctx0" brushRef="#br0" timeOffset="833371.0003">16780 6091 24 0,'0'-14'12'0,"10"0"-10"0,-7 14 12 0,2-5-12 0,3-2 1 16,3 0 2-16,7-7 0 16,1-5-5-16,5 3 0 15,5-3 5-15,8-2 0 16,3-1-1-1,-1 1 0-15,6 2-1 16,6-2 1-16,4-5-2 16,6 1 0-16,2-4-1 15,4 6 1-15,9 2 0 16,1-3 0-16,13 3-1 16,-3 7 0-16,9 2 0 0,1 5 0 15,12 5-1-15,-3 2 0 16,5 2-1-16,5 3 1 15,3 2 1-15,6 2 0 0,-4 1-1 16,6 4 1-16,3 2 0 16,2 5 0-16,6-2 0 31,0 2 0-31,4 10-2 0,-9-1 1 0,4 15 0 31,-4 2 1-31,-9-2-2 16,-16 4 1-16,-2-4 0 15,-18 2 1-15,-17 5-1 0,-13 2 1 16,-13 7-1-16,-16-2 1 16,-21 2 0-16,-16-7 0 15,-10 0-1-15,-22-5 1 0,-18-4-1 16,-21-2 1-16,-14-1-1 16,-21-7 1-16,-10-4-1 15,-22-1 1-15,-10-2 0 16,-8-4 0-16,-10-3 0 15,4-4 1-15,-2-6 0 16,6-6 0-16,-4-5 0 0,1-5 1 16,2-16 0-16,-2-9 0 15,5-13-1-15,-8-1 0 0,8-10 0 32,10-15 1-32,9-1-2 15,20-1 0-15,17 8 0 16,26 4 1-16,24 5-1 15,21 2 0-15,26-7-1 16,24 3 0-16,24 6-1 16,22 6 1-16,25 1-4 15,25 11 1-15,20 3-4 0,17 8 1 16,26 5-5-16,8 11 1 16,13 5-6-16,-5 7 0 15,5 7 0-15,-21 5 0 0</inkml:trace>
  <inkml:trace contextRef="#ctx0" brushRef="#br0" timeOffset="835180.7489">20169 6418 18 0,'-2'-12'9'0,"-22"-9"-10"15,16 14 10-15,-5-2-7 16,-1-8 0-16,-2-4 5 16,-5 2 0-16,-13-7-7 15,-11 0 0-15,-13-2 5 16,-8 2 1-16,-6 5-2 16,1 7 0-16,5 5-3 15,10 9 1-15,14 7-1 0,13 7 0 16,15 14 0-16,20 14 0 15,12 12 1-15,6 8 1 16,8 1 0-16,5-2 1 0,0-7-1 16,-3-4 1-16,-5-8-1 15,-5-11 1-15,-5-8-1 16,-9-2 0-16,-10-16-1 31,-10-10 1-31,-17-7-2 16,-5-13 1-16,-15-11-1 15,-14-11 0-15,-8-4-1 0,0 1 1 16,3 5-1-16,13 15 0 16,14 6-1-16,15 13 1 15,13 11-1-15,22 18 1 0,18 8 0 16,16 10 0-16,13 8 1 16,6 1 0-16,4-3 1 15,-9-2 1-15,-7-4-1 16,-9-6 1-16,-11-9-1 15,-14-7 0-15,-15-9 0 16,-24-12 0-16,-16-12-2 0,-24-14 0 16,-27-11 1-16,-15-20 0 15,-13-6-1-15,-6 1 1 16,16 18-2 0,14 13 0-16,20 10 0 15,25 11 1-15,25 6-2 16,22 13 0-16,29 12 1 15,32 10 0-15,21 16 0 16,27 4 1-16,15 3 1 16,16 0 0-16,14-7 1 15,-11-4 1-15,-8-8-1 0,-22-9 1 16,-25-8-1-16,-27-6 1 16,-32-5-2-16,-32-14 1 15,-26-17-2-15,-40-18 1 0,-31-10-2 16,-46-4 1-16,-28-6-1 15,-30 8 0-15,0 0 1 16,-2 16 0-16,23 17-1 16,14 9 1-16,23 17-1 15,25 7 0-15,28 9 1 16,27 5 0 0,31 11-1-16,30 15 1 15,26 11 0-15,24 6 0 16,24 1 0-16,10-4 1 15,1-3-1-15,-11-9 0 0,-14-9 0 16,-15-7 1-16,-16-10-1 16,-24-10 0-16,-22-18 0 15,-25-2 1-15,-19-17-1 16,-24-14 1-16,-24-16-1 16,-18-3 1-16,-3 5-2 15,10 9 1-15,20 10-1 0,17 11 0 16,25 8 0-16,26 11 0 15,23 10 0-15,33 9 0 16,31 14 1-16,22 8 0 0,26 1 0 16,23 10 0-16,1-7 0 15,-6-9 0-15,-7-3 1 32,-22-9 0-32,-18-5 0 15,-21-7 0-15,-22-5 0 16,-18-13 0-16,-24-8-1 15,-18-14 1-15,-27-12-2 0,-24-9 1 16,-15 2-1-16,-9 8 1 16,6 13-1-16,10 7 0 15,19 10-1-15,21 7 1 0,22 7-1 16,20 7 1-16,30 5 0 16,18 12 0-16,29 6 0 15,32 3 0-15,10 0 2 16,22-2 0-16,7-5 0 15,1-8 0-15,-8-11 1 16,-14-4 0-16,-23-8 0 0,-22-9 0 16,-23-12-1-16,-27-5 0 15,-26-6-1-15,-24-3 0 16,-24-10-1 0,-27-1 0-16,-23-3 0 15,-13 9 0-15,-11 12 0 16,2 12 0-16,1 9 0 15,10 12 1-15,19 10-1 16,13 6 0-16,24 8 0 16,21 1 0-16,26 11 1 15,32 13 0-15,22 5 0 0,28 0 1 16,22-2 0-16,18 0 0 16,13-12 0-16,-2-7 1 15,-1-8-2-15,-15-6 1 0,-13-7-1 16,-22-10 1-16,-20-9-1 15,-22-7 0-15,-21-2 0 16,-30-12 0-16,-17-15-2 16,-30-11 0-16,-32 2-1 15,-20 1 0-15,-17 6 0 32,3 10 0-32,8 9 0 0,11 14 1 15,13 5 0-15,23 12 1 16,30 2 0-16,26 9 1 15,27 12 0-15,34 15 0 0,32 6 0 16,31 1 1-16,22 1-1 16,18-4 1-16,3-9 0 15,-5-12 1-15,-14-7 1 16,-18-8 0-16,-24 1-1 16,-27-9 1-16,-31-11-1 15,-29-8 0-15,-30-10-2 0,-39-14 0 16,-31-9-2-16,-41-5 0 15,-26 2-3-15,-18 17 0 16,10 9-10-16,10 14 0 0,25 3-3 16,34-10 1-16</inkml:trace>
  <inkml:trace contextRef="#ctx0" brushRef="#br0" timeOffset="843419.1663">22953 11230 28 0,'-3'-7'14'0,"0"19"-4"0,3-10 15 0,0 0-22 16,0 3 1-16,0 7 3 15,0 4 1-15,0 8-9 31,0 9 1-31,-2 11 6 16,2 6 0-16,0-3-2 16,2 2 1-16,1 3-2 15,-3 4 1-15,0-2-2 16,0 0 0-16,5-2-1 0,1-9 0 16,-1-3 0-16,-3-8 1 0,-2-6-3 15,0-5 1-15,0-6-3 31,0-6 0-31,-2-7-6 0,-3-2 1 16,5-9-9-16,-3-8 0 16</inkml:trace>
  <inkml:trace contextRef="#ctx0" brushRef="#br0" timeOffset="843769.9266">23297 11119 39 0,'15'-14'19'0,"-15"21"-14"16,-2-7 27-16,-3 0-27 15,-6 3 1-15,-8-1 3 31,-10 0 1-31,-16 3-11 16,-8 0 0-16,-2-1 9 16,-11 1 0-16,-6 0-3 15,-7-1 1-15,0 4-3 16,4-1 1-16,9-3-2 0,3 6 1 16,5-6-3-16,10 3 0 15,3-2-5-15,11 5 0 16,4-6-9-16,15 3 1 0,7 3-8 15,16-10 1-15</inkml:trace>
  <inkml:trace contextRef="#ctx0" brushRef="#br0" timeOffset="864617.5487">22614 11677 24 0,'0'4'12'0,"-19"8"2"0,19-10 12 15,-8 3-22-15,6 0 1 16,-3 2 3-16,-3 0 1 0,0 0-10 31,0-2 0-31,0-1 7 16,-5-1 1-16,-3-1-3 15,-8 1 1-15,-11-3-2 16,6-3 0-16,-5 1-1 16,-6-3 0-16,-2-2-1 15,2-5 1-15,3 1-2 0,0-4 1 16,-2-3 0-16,7-4 1 15,0-1-1-15,0-8 1 16,6 1-1-16,2-3 0 16,3 0 0-16,2-2 1 0,3-1-2 15,8-6 1-15,1 4-1 16,1-4 1-16,6-5-1 16,3-5 1-16,2-4-2 15,0 4 1-15,3 3 0 16,0 6 0-16,0 6-1 0,0 4 1 31,0 9 0-31,-3 5 0 16,3 5 0-16,3 0 0 15,-3 3-1-15,-3 1 1 0,1 1 0 16,-1 2 0-16,-3 2-1 16,4 3 1-16,-4-3-2 15,-2 5 1-15,0 2-1 16,0-2 1-16,8 3 0 15,-5 4 0-15,0 4 0 16,2 1 0-16,-2 2 1 0,-1 5 0 16,1 0-1-16,-1 4 1 15,4 6 0-15,-4-3 0 16,-2 2 0-16,0-2 0 0,6-3 0 16,-1 1 0-16,-2-6 0 15,-1-3 1-15,-2-4 0 31,0-1 0-31,0-6 0 16,0-4 0-16,-2-2 0 16,2-5 0-16,0-5-1 15,0-4 1-15,0-8-1 0,2-2 1 16,-2-4-1-16,0-1 1 16,0 1-1-16,0-1 0 15,0 8 0-15,0 4 0 0,-2 5-1 16,-1 0 1-16,-8 2 0 15,3 5 0-15,1 0 0 16,-9 2 0-16,-5 0 0 16,2 5 1-16,-2-2-2 15,0 2 0-15,-1 0-4 16,7 0 1-16,1 0-10 16,4 0 0-16,7 2-4 0,8-6 0 15</inkml:trace>
  <inkml:trace contextRef="#ctx0" brushRef="#br0" timeOffset="865420.2731">22820 10188 33 0,'0'-17'16'0,"-2"1"-9"0,2 11 24 0,0 5-30 15,0 0 1-15,2 7 2 16,1 7 0-16,0 5-4 16,-1 7 0-16,1 5 3 15,0 2 1-15,-3 0-1 16,0 4 0-16,0 1-1 0,-3-3 0 16,-2 0-1-16,-1-4 1 15,-2 2-2-15,6-7 0 31,-4-3-4-31,-1-6 1 0,4-5-6 16,-2-5 1-16,5-7-7 16,0-5 1-16</inkml:trace>
  <inkml:trace contextRef="#ctx0" brushRef="#br0" timeOffset="865635.4613">22968 10404 30 0,'14'-2'15'0,"-28"9"-14"0,12-5 21 16,-3 1-20-16,-1-1 0 0,-4 0 0 15,-6 1 0-15,-5-1-3 16,-1 0 1-16,-1 1 0 16,-1-1 0-16,5 1-7 31,3-3 1-31,9 2-4 15,-1-2 1-15</inkml:trace>
  <inkml:trace contextRef="#ctx0" brushRef="#br0" timeOffset="865869.9305">22950 10219 31 0,'-3'23'15'0,"6"17"-9"15,-3-28 28-15,3 7-32 16,-1 2 0-16,1 7 1 16,-3 3 0-16,3-1-4 0,-3 5 0 15,0 3 2-15,0 0 1 16,-3-5-3-16,3-8 1 0,-3-1-5 16,1-5 1-16,-1-7-8 15,0-5 0-15</inkml:trace>
  <inkml:trace contextRef="#ctx0" brushRef="#br0" timeOffset="866254.2675">23312 10094 32 0,'-2'14'16'0,"-19"7"-7"0,15-7 21 0,-4 5-29 16,-3 5 0-16,-3 6 1 16,-6 5 0-16,4 1-2 0,-1-1 1 15,4 5 2-15,1-2 0 16,6 4-1-16,6 0 1 31,2 1 0-31,2-3 0 0,12-5-1 16,-1-2 0-16,3-5-1 15,0-2 1-15,7-3-3 16,-4-4 0-16,-3-7-5 16,0-5 0-16,-8-5-9 15,0 1 0-15,-3-1 0 0,-5-7 0 16</inkml:trace>
  <inkml:trace contextRef="#ctx0" brushRef="#br0" timeOffset="866569.5633">23551 10308 27 0,'0'9'13'0,"0"5"-7"15,5 1 24-15,-2-1-27 16,4 9 0-16,-1 8 2 16,-4 2 0-16,4 4-7 15,-4 6 1-15,-2-6 4 16,0-1 0-16,0-1-2 15,0-5 0-15,-2-4-4 16,2-5 0-16,-6 1-8 16,6-13 1-16,0-7-2 0,8-9 0 15</inkml:trace>
  <inkml:trace contextRef="#ctx0" brushRef="#br0" timeOffset="866802.9983">23752 10303 36 0,'8'-12'18'0,"-16"15"-23"15,5-6 36-15,-8 1-27 0,3 2 1 16,-7 0 1-16,-7 2 1 16,-1 1-10-16,-6-1 1 15,5-2 5-15,-8 5 1 16,3 2-5-16,0 0 0 0,0-2-4 15,5 2 1 1,-3-3-9 0,4 1 0-16</inkml:trace>
  <inkml:trace contextRef="#ctx0" brushRef="#br0" timeOffset="867237.6049">23797 10143 25 0,'0'5'12'0,"0"0"-2"16,0 2 12-16,8 4-20 15,0 6 0-15,5 4 2 16,3 7 1-16,7 8-6 0,-1 4 1 16,-1 2 3-16,0 5 1 15,-5 2-2-15,-6 8 1 0,1-8-2 16,-8 3 0-16,-11-7-4 16,0-3 0-16,-13 0-9 15,-3-2 1-15</inkml:trace>
  <inkml:trace contextRef="#ctx0" brushRef="#br0" timeOffset="878755.2425">21283 8229 9 0,'19'0'4'0,"18"-5"0"16,-21 0 4-16,-1-2-6 31,1 0 0-31,0 0 0 16,-3 0 1-16,9 0-5 15,-7 2 1-15,12-2 2 0,-3 3 1 16,5-1-2-16,3 3 0 16,-3-3 0-16,2 3 0 15,12-1 0-15,-4-1 0 0,-2-4 0 16,3 8 0-16,0-2 0 16,2 4 0-1,1 1-1-15,-4 4 1 0,-2 2-1 16,-2 1 0-16,-4-1 0 15,6 1 1-15,6-3 0 16,-11 0 0-16,-1 2-1 16,-2 0 0-16,-2-2 1 15,-3 3 0-15,-3-1-1 16,0 3 1-16,-3 2-1 16,4-7 0-16,-6 0 1 15,-1 3 0-15,4-3 0 0,-8 0 0 16,4 2 1-16,-1 1 0 15,-6-1 0-15,5 0 1 0,0 3-1 16,-2 2 0-16,-3 0 0 16,7 1 0-16,4-1-1 31,-1 4 0-31,-4 1 0 16,2 0 1-16,-3 0 0 15,-5-3 0-15,-3 1-1 16,-2-3 1-16,-6 2 1 15,-8-6 0-15,1 2-1 0,-6-3 1 16,-5-2-1-16,-8 0 1 16,-8 5-1-16,-8-3 0 0,-6 1-1 15,-7 1 1-15,-11-6 0 16,-5-3 0-16,-8 3 0 16,-8-5 0-16,0-2 0 15,-8-1 0-15,3 1 1 16,-5 0 0-16,10-3 0 15,0-2 0-15,5 0-1 16,6 0 1-16,-1 0 0 0,9 2 0 16,5-2-2-16,2-2 1 15,1-1 0-15,5 3 0 0,7-2-1 32,6 2 1-32,8 2-1 15,0-2 1-15,8 2-1 16,3 1 1-16,5-1 0 15,2 3 0-15,3-1-1 16,3-2 1-16,2 3-2 16,1-3 1-16,2 3-1 15,2-3 0-15,4 1-1 0,-1-3 1 16,3-5 0-16,3 2 0 16,2-1 0-16,3-6 0 15,3-2 0-15,2 1 1 0,5 1 0 16,9 3 0-16,7 0-1 15,9 0 0-15,10 2-1 16,10-2 1-16,11 0-1 16,11 4 1-16,-1 3-1 15,6 0 1-15,11 5 0 32,2 7 0-32,-2 4-1 0,-1-4 1 15,1 4-2-15,-1 8 0 16,-18 4-4-16,-2 5 0 15</inkml:trace>
  <inkml:trace contextRef="#ctx0" brushRef="#br0" timeOffset="882715.5897">21415 10463 21 0,'-8'-12'10'0,"-29"-16"-4"0,24 19 10 16,-8-12-15-1,-5-5 0-15,-11-10 0 16,-6-6 0-16,-4 0-2 16,-6 2 1-16,2 2 0 15,6 5 1-15,14 5-1 16,2 4 0-16,5 8 0 0,10 4 0 15,12 8 1-15,15 13 0 16,14 5 0-16,4 12 1 16,6 12 1-16,6 4 0 0,-1 7 0 31,-8-6 1-31,1 1-1 16,-11-6 0-16,-9-5-1 15,-7-7 0-15,-8-7 0 16,-10-10 0-16,-17-9-2 15,-10-7 1-15,-16-10 0 16,-2-8 0-16,-6-11-1 0,-10-8 1 16,2-1-1-16,-5 3 1 15,5 2-1-15,13 2 1 16,9 5-1-16,7 10 0 0,14 6 0 16,10 12 1-16,10 10-1 15,20 9 0-15,9 12 0 16,12 7 1-16,2 2 0 15,3 3 0-15,-1-1 0 16,-4 1 0-16,-9-5-1 16,-5-5 1-16,-10-4 0 0,-11-10 0 31,-16-9 0-31,-16-5 0 16,-18-7-1-16,-8-12 1 15,-11-9-1-15,-8-8 1 0,-7-8-1 16,-1 1 1-16,0-1-1 15,1 1 0-15,7 10 0 16,16 7 0-16,11 8 0 16,13 1 0-16,13 5 0 15,16 10 1-15,13 11-1 16,16 10 0-16,6 9 0 0,5 8 0 16,10-1 0-1,3 3 0-15,-3-3 0 0,-5-2 0 0,-5 0 0 16,-6-12 1-16,-12-2-1 15,-9-5 1-15,-8-5-1 16,-13 1 0-16,-13-10 0 16,-2-7 1-16,-9-10-1 31,-5-6 0-31,-8-10 0 16,0-3 1-16,3 6-1 15,2 2 1-15,9 4-1 0,12 5 0 16,14 8 0-16,13 11 0 15,16 4 0-15,10 15 0 16,11 5-1-16,3 9 1 0,-3 2 0 16,3 0 0-16,2-7 1 15,-2-2 0-15,-3-5 0 16,-6-4 0-16,-1-10 0 16,-4-5 1-16,0-7-1 15,-7-4 1-15,-6-7-2 16,-2-8 1-16,-3 3-1 0,0-3 0 15,-3 6 0-15,0 1 0 16,-2 3 0-16,0 5 0 16,-1 4-3-16,-2 5 1 0,3 7-6 31,-3 0 1-31,-3 7-9 16,3 0 1-16</inkml:trace>
  <inkml:trace contextRef="#ctx0" brushRef="#br0" timeOffset="890286.9865">17947 8353 17 0,'-29'-16'8'0,"-35"9"-5"0,48 0 8 0,-5-2-12 0,-5-1 1 15,-9 1 0-15,-2-3 0 16,5 0 0-16,6 0 0 16,2 5 0-16,6 3 0 0,4 1 0 31,9 6 1-31,8 4-1 15,13 7 1-15,7-5 0 16,9 5 1-16,11 8 0 16,7 1 0-16,-3 3 0 15,1 4 0-15,5 1-1 0,-3 0 1 16,-10-3-1-16,-8-5 0 16,-14-4-1-16,-15-7 1 15,-14-12-1-15,-10-9 1 0,-19-13 0 16,-18-6 1-16,-19 0-1 15,-7-3 1-15,-9-2-1 16,-10 3 1-16,8-1-2 16,2-2 1-16,6 3-1 15,13 9 1-15,10 6-1 16,19 6 0-16,16 4 0 0,21 10 1 31,19 7-1-31,13 7 1 16,21 2-1-16,13 5 0 15,8 4 0-15,0 3 1 0,-8 7-2 16,-5-2 1-16,-13-5-1 16,-14-5 1-16,-15-7 0 15,-14-14 0-15,-26-14 0 16,-26-7 1-16,-17-12 0 16,-23-2 0-16,-19 0 0 15,-2-3 1-15,-6-2-2 0,-2 3 1 16,15-1-1-16,14 3 0 15,10 0 0-15,14 9 0 16,21 7 0-16,18 10 1 0,16 2 0 16,16 7 1-16,16 4-1 15,16 6 0-15,13-1 0 16,15 3 1-16,-1 2-2 16,-4 3 1-16,-2-3-1 31,-8-2 0-31,-11-3 0 15,-18-2 0-15,-16-4 0 16,-10-8 0-16,-25-6 0 0,-15-6 0 16,-21 1 0-16,-6-5 0 15,-13 2 0-15,3 0 0 0,-3 3-1 16,10-3 1-16,12 3-1 16,7 4 1-16,13 2 0 15,16 6 1-15,19-1 0 16,13 3 0-16,21 2-1 15,14 5 1-15,15 4 0 16,16 5 0-16,-2 3-1 16,4-3 1-16,-9 0-1 0,-9 0 1 15,-10-7-1-15,-14 3 0 16,-13-12 0-16,-18-5 1 0,-16-12-1 31,-19-2 0-31,-18-5-1 16,-11 2 1-16,-5-4 0 15,-3 2 0-15,1 1 0 16,9 6 0-16,12 2-1 16,12 6 1-16,9-1 0 15,10 0 1-15,6 3-1 16,7 0 0-16,3 2 1 0,6 2 0 16,4 0-1-16,6 3 1 15,3 0-1-15,2-1 1 0,3 1 0 16,2-2 0-16,1-1 0 15,-1 0 0-15,4-2 0 16,-1-2 1-16,0-3-1 16,-5-2 1-16,-8 0-2 15,-8-2 0-15,-6-3 0 16,-7-5 0-16,-8-4-1 0,-8-5 1 31,-5 3-1-31,-1-1 1 16,3 1-1-16,1 6 1 15,4 3-1-15,14 7 0 0,2 5 0 16,17 4 1-16,10 8-1 16,15 4 1-16,9 2-2 15,13 3 1-15,10 0 1 16,11 0 0-16,9-1 0 16,6-3 0-16,-1-6 0 15,4 0 0-15,-2-2 1 0,-10 1 0 16,-6-6-1-16,-8 0 0 15,-10-2 0-15,-14 0 0 16,-13 0-1-16,-13-2 1 0,-19 0-1 16,-10-6 0-16,-21-6 0 15,-22-2 0-15,-21-3-1 16,-21-2 1-16,-15 0 0 31,1 2 0-31,-1-2 0 16,4 2 1-16,19 5-1 15,16 4 0-15,21 6 1 0,19 1 1 16,21 3-1-16,29 10 1 16,21 6-1-16,23 3 0 15,22 5 1-15,14 1 0 0,7-6-1 16,8 0 0-16,-10 0 0 16,-19-5 1-16,-16-5-1 15,-21-4 1-15,-16 0-1 16,-29-5 0-16,-21-5-5 15,-30 0 1-15,-23-4-8 16,-10-3 1-16</inkml:trace>
  <inkml:trace contextRef="#ctx0" brushRef="#br0" timeOffset="1.00836E6">16814 6463 30 0,'24'-10'15'0,"-16"5"-7"16,-8 5 15-16,0 0-24 0,0 3 1 16,-5-1 0-1,-8 3 1-15,-3 0-1 16,-3-1 1-16,-10-4-1 0,-16-4 1 15,-13-1 0-15,-11-7 1 16,-8-4-2-16,-15-1 1 16,-6-2-1-16,0-4 1 15,-8-3-2-15,-5 2 1 0,-3 3-4 16,6 0 0-16,-6-2-7 16,-2 1 1-1</inkml:trace>
  <inkml:trace contextRef="#ctx0" brushRef="#br0" timeOffset="1.009E6">13007 5656 18 0,'5'-12'9'0,"-7"5"-4"15,-1 7 6-15,0 5-7 16,-2 7 0-16,0 6 4 16,-1 8 1-16,4 2-10 0,-1 12 1 15,0 10 7-15,1 6 0 16,-1 3-2-16,3 7 1 15,3-5-3-15,-1 0 1 16,-2-7-2-16,-2 3 1 0,-3-3-2 16,-3-7 1-16,-3-7-1 15,0-7 1-15,1-5-5 32,-3-9 0-32,2-5-5 15,0-7 0-15,4-9-6 16,1-8 1-16</inkml:trace>
  <inkml:trace contextRef="#ctx0" brushRef="#br0" timeOffset="1.0093E6">13399 5990 35 0,'18'14'17'0,"-21"-9"-17"16,1-3 28-16,-1 5-25 15,-5 5 0-15,-2-3 3 16,-6 3 0-16,-5 0-7 0,-3 0 1 16,-3 2 4-16,-7 0 0 15,-1 2-2-15,4-2 1 16,-1 0-2 0,6 1 1-16,2-6-2 15,3 0 1-15,2-2-3 16,-2 0 1-16,2-4-4 15,3-3 0-15,3-3-8 16,3-8 1-16,2 1-3 16,2-6 1-16</inkml:trace>
  <inkml:trace contextRef="#ctx0" brushRef="#br0" timeOffset="1.00962E6">13401 5557 30 0,'11'-2'15'0,"-9"-3"-17"0,-2 5 28 0,0 0-22 15,0 7 0-15,-2 10 2 16,-4 8 1-16,-1 6-8 16,-4 7 0-16,0-3 6 15,-5 10 1-15,1 2-2 0,-4 14 1 31,3 0-2-31,0 5 1 0,6-7-1 16,2-1 1-16,3 1-2 16,2 2 0-16,3 1 0 15,0-6 0-15,0-4-2 16,3-3 1-16,-3-2-5 16,0-9 0-16,-3-5-6 15,-2-3 0-15,-1-2-7 0,4-6 1 16</inkml:trace>
  <inkml:trace contextRef="#ctx0" brushRef="#br0" timeOffset="1.01018E6">14089 5677 28 0,'19'-16'14'0,"-11"11"-14"15,-8 5 17-15,-3 2-15 16,-2 5 1-16,-1 5 2 15,-2 0 1-15,-2 7-6 16,-6 4 0-16,-8 3 4 16,-2 7 1-16,-6 9-1 15,3 5 1-15,0 5-1 16,2 5 1-16,6 1-2 0,5-1 1 16,6 2 0-16,7 4 0 15,3 5-1-15,5-4 0 16,6 2-1-16,7-8 1 0,9-1-3 15,-3-3 0-15,-1 5-6 16,1 0 0-16,-3-8-10 16,-2-4 0-16</inkml:trace>
  <inkml:trace contextRef="#ctx0" brushRef="#br0" timeOffset="1.01251E6">15965 7791 21 0,'3'0'10'0,"2"-16"0"0,-5 9 1 0,5 0-10 16,-2-5 1-16,-1 0 2 16,1-4 1-16,-3-1-5 15,0-4 0-15,0 0 4 16,0-5 0-16,3-2-1 0,-3 2 0 15,2 0-2-15,-2 0 1 16,0 3-1-16,3 4 0 16,-3 3-2-16,0 6 0 0,0 10 0 15,5 2 0-15,1 3 0 32,2 7 0-32,5 9 0 0,0 3 1 0,0 11 0 31,6 5 1-31,2-2 1 15,0-3 0-15,0-2 0 16,3-10 1-16,0-6 1 0,0-8 0 0,0-4 0 16,-3-12 0-16,0-10-1 15,-5-9 1-15,0-4-2 32,-3-5 0-32,-3-1-4 15,1-4 1-15,-3 7-3 16,0 3 0-16,-3 4-4 0,0 9 0 15,1 8-6-15,-1 7 0 16</inkml:trace>
  <inkml:trace contextRef="#ctx0" brushRef="#br0" timeOffset="1.01306E6">16547 7801 34 0,'3'0'17'0,"-1"26"-19"0,1-17 26 0,0 5-23 16,2 0 0-16,0 5 0 15,1 5 1-15,-4 2-2 16,-2-3 0-16,-2 10-7 16,-4-2 0-16,1 1-3 15,2-10 1-15</inkml:trace>
  <inkml:trace contextRef="#ctx0" brushRef="#br0" timeOffset="1.01393E6">20807 7914 39 0,'10'-5'19'0,"-10"-2"-26"16,3 0 36-16,0-3-28 15,-1-1 0-15,4-8 2 16,2-5 0-16,0-6-3 15,-3-8 0-15,0 1 2 16,-2-6 1-16,-3 1-2 16,0 9 1-16,-3-5-2 15,0 8 1-15,1 4-2 16,-1 7 1-16,3 5-1 0,0 5 0 31,0 9-1-31,5 2 1 16,3 10 0-16,3 9 0 15,5 5 0-15,2 9 1 0,6 3 0 16,0-3 0-16,0-5 1 16,-3-6 1-16,-2-5 1 15,2-5 0-15,-3-12 0 16,3-6 0-16,-2-13 0 16,-3 1 1-16,0-8-2 0,-3-6 1 15,-3-1-2-15,-2-4 0 16,0-3-2-16,0 0 0 15,0 1-4-15,0 4 1 16,-3 7-5-16,6 10 0 0,-3 11-6 16,-3 10 1-16</inkml:trace>
  <inkml:trace contextRef="#ctx0" brushRef="#br0" timeOffset="1.01445E6">21288 7791 26 0,'14'-9'13'0,"4"-7"-15"0,-13 13 17 16,9 1-15-16,7-1 0 0,0 6 2 31,0 2 0-31,3 2-2 16,0 4 1-16,2 6 1 15,-5 6 0-15,3-6 0 16,-5 2 0-16,-6-1-1 16,-8 1 0-16,-5 0-1 0,-5-2 1 15,-8-6-1-15,-3-1 1 16,0-6 0-16,0-4 1 16,3-2 0-16,2-3 0 0,6-2 0 15,5 0 1-15,5-2 0 16,9 2 0-16,7 0 0 15,8 4 0-15,3 3-1 16,-1 0 0-16,-2 0-4 16,3 3 1-16,0 1-11 15,-6 6 1-15</inkml:trace>
  <inkml:trace contextRef="#ctx0" brushRef="#br0" timeOffset="1.01568E6">14187 6531 20 0,'3'-7'10'0,"-3"11"-5"0,0-4 11 16,0-2-14-16,0 0 1 31,0-3 4-31,0-2 0 16,2-2-7-16,-2-3 1 0,3-12 5 16,-3 3 0-16,0-7 0 15,0-5 0-15,0 0-2 16,-3-9 1-16,3-8-2 15,3-16 0-15,-3 3-1 16,0-1 0-16,-3 8-2 0,-2 9 1 0,0 2-1 31,2 8 0-31,0 4-1 16,1 5 1-16,2 6-1 16,2 8 1-16,6 10-2 15,6 11 1-15,4 2 0 0,1 15 0 16,4 4 0-16,4 7 1 15,2 10 0-15,0 2 0 16,0-3 1-16,-2 1 1 16,-1-10 0-16,-2-6 1 0,-3-6 0 15,-2-6 0-15,-4-13 0 16,-1-8 0-16,-4-10 0 16,-2-12 0-16,-2-12-1 15,-4-11 1-15,-2-1-4 16,-2-4 1-16,-1 2-2 15,3 3 0-15,0 2-4 0,0 12 1 32,0 6-6-32,0 11 1 15,3 8-6-15,2 13 0 16</inkml:trace>
  <inkml:trace contextRef="#ctx0" brushRef="#br0" timeOffset="1.01605E6">14711 6378 27 0,'10'5'13'0,"-10"16"-11"0,0-12 15 15,3 10-15-15,2 2 1 16,1 5 0-16,-1 5 0 15,0-1-4-15,1-4 0 0,-4 2 0 16,1-2 1-16,-1 0-9 16,-2-7 1-16</inkml:trace>
  <inkml:trace contextRef="#ctx0" brushRef="#br0" timeOffset="1.01677E6">15012 5684 18 0,'-5'12'9'0,"-5"4"-1"15,10-4 8-15,0 5-13 0,2-1 0 0,4 10 2 16,-1 9 0-16,0 3-6 31,0 7 0-31,1 2 4 0,-1 0 1 16,0-3-2-16,1-4 0 16,-1-7 0-16,0-5 0 15,0-2-1-15,-2-5 0 16,0-4-4-16,-1-5 1 15,-2-8-8-15,-2-1 0 0</inkml:trace>
  <inkml:trace contextRef="#ctx0" brushRef="#br0" timeOffset="1.01703E6">15108 5701 26 0,'10'4'13'0,"1"27"-15"0,-6-19 15 16,0 4-10 0,3 3 0-16,3 11 2 15,2 3 1-15,-5 10-7 16,0 6 0-16,0-2 4 16,0 7 1-16,-3-11-2 15,1-3 0-15,-1 0-4 16,0-5 1-16,0-5-6 0,1-1 1 15,-4-8-4-15,4-7 1 16</inkml:trace>
  <inkml:trace contextRef="#ctx0" brushRef="#br0" timeOffset="1.0176E6">15645 6131 28 0,'-8'-7'14'0,"-11"-14"-12"16,17 11 26-16,-1-6-25 16,0-10 0-16,1-2 3 0,-4-3 0 15,-1-2-8-15,-1-2 1 16,0-3 4-16,0 1 0 16,0 1-2-16,0 1 1 15,3 5-2-15,-1 4 1 0,4 5-2 16,2 6 1-16,2 8-1 15,6 7 0-15,3 10 0 32,5 6 1-32,5 8-1 15,0-3 1-15,0 3 0 16,6 4 0-16,-1 2 2 0,3-6 0 16,-2-1 1-16,-1-6 1 15,-2-5-1-15,-3-5 1 16,-2-7-1-16,-1-5 1 15,-5-7-2-15,1-4 1 0,-6-5-2 16,-3-10 0-16,0-7-2 16,-2 3 0-16,-3 0-4 15,0-1 0-15,-3 6-6 16,0 11 1-16,3 12-6 16,-5 7 1-16</inkml:trace>
  <inkml:trace contextRef="#ctx0" brushRef="#br0" timeOffset="1.0181E6">15997 6122 24 0,'5'-5'12'0,"-2"5"-7"16,-1-5 14-16,4-2-17 16,4 0 1-16,3 0 1 15,1 0 0-15,-1 2-5 16,3 1 0-16,5 1 3 15,-3 3 0-15,1 5-1 0,-1 4 0 32,-2 1-1-32,-2 1 0 15,-4 6 0-15,-2 2 0 16,-3 0 0-16,-5-5 0 16,-2-5 0-16,-4 0 1 0,-1 1-1 15,-1-3 1-15,0-2 0 16,2-3 0-16,1 0 0 15,2-2 1-15,3 3-1 16,8-1 1-16,3 0-1 16,2 1 0-16,3-6 0 0,0 3 1 15,0 0-1-15,-3 3 0 16,-2 1-6-16,-1 1 0 16,-5 0-6-16,-5 0 0 15</inkml:trace>
  <inkml:trace contextRef="#ctx0" brushRef="#br0" timeOffset="1.01852E6">16264 5414 18 0,'16'0'9'0,"-3"-3"-1"0,-5 1 5 0,0 2-10 0,3 7 0 16,7 5 3-16,8 7 0 15,4 11-6-15,1 10 0 32,4 7 5-32,-1 10 0 0,1-6-1 15,-4 8 1-15,-2 2-3 16,-5 12 1-16,-8-2-2 16,-5-8 1-16,-9 3 0 15,-10 0 0-15,-8 2-4 16,-7 5 1-16,-12 0-11 0,-7-2 1 15</inkml:trace>
  <inkml:trace contextRef="#ctx0" brushRef="#br0" timeOffset="1.01932E6">13589 6862 18 0,'-13'-21'9'0,"-43"5"-4"15,43 9 10-15,-8 0-13 16,-14 0 1-16,-12 2 0 15,-1 3 1-15,-10 4-5 0,0 0 1 16,0 3 3-16,-6 2 0 16,-5 5-3-16,0 2 1 15,-2 0-9-15,-3 5 1 0</inkml:trace>
  <inkml:trace contextRef="#ctx0" brushRef="#br0" timeOffset="1.04115E6">17994 4071 18 0,'3'-12'9'0,"-3"10"-9"0,-3 4 9 0,1-2-9 16,-1 2 0-16,3 5 3 15,0 8 1-15,0 1-4 16,0 0 1-16,3 6 2 16,-3-1 1-16,2 5 0 15,-2 0 0-15,3-1-1 0,2 1 0 16,1-5-1-16,-6 3 1 15,0-12-1-15,-3 2 1 16,0-5-1-16,-2-2 0 16,-3-2-2-16,-5-5 1 0,-6 2 0 15,-2-2 1-15,-5 0-1 16,-6-2 1-16,-5 2 0 16,-8-2 0-16,-5-3 0 15,-9 0 1 1,-7-2-1-16,-5 2 1 15,-6 1-1-15,3-3 1 0,-5-3 0 16,-9 3 0-16,4 5-2 16,-6-5 1-16,2-3-1 15,-4 3 0-15,2 0 0 16,13 3 0-16,-2-1-1 16,10 0 1-16,3 1 0 0,2 1 0 15,6-2 0-15,8 5 1 16,5 0-1-16,10 0 0 31,6-4 0-31,8 4 0 0,5 0 0 16,3 0 0-16,5-3 0 15,0 1 1-15,3 0-1 16,2-1 0-16,1-1-1 16,-1-3 1-16,0 0-1 15,1-3 0-15,-1-2 0 16,-2 5 1-16,-1-2-1 0,1-3 0 15,2 0 0-15,1-2 1 16,-1-2-1-16,3-1 0 16,0 3 0-16,3 2 0 15,2-2 0-15,0 0 0 0,1 5-1 16,2-3 1-16,0 3 0 16,0-1 0-16,-1 1-1 15,1 4 1-15,0 0 0 16,3 1 0-16,0 1 0 15,2 3 0 1,3 3 0-16,2-1 0 16,3-2 0-16,3 5 0 15,13 2-1-15,-2-2 1 16,4-3-1-16,14 0 1 0,11 3-1 16,-1 4 0-16,9-4 0 15,-1-3 0-15,8 1 0 16,3 1 1-16,3 1-1 15,2 0 1-15,1-3 0 16,4 3 0-16,-4-3 0 16,2 1 0-16,-6-1-1 0,-2 3 1 15,0 2 0-15,-10 0 0 16,-11 0-1-16,-6 2 1 16,-7-2 0-16,-9 3 0 0,-1 2-4 15,-15-5 0-15,-7 0-7 31,-11-3 0-31,-7 1-5 16,-14 0 1-16</inkml:trace>
  <inkml:trace contextRef="#ctx0" brushRef="#br0" timeOffset="1.04244E6">17806 4224 28 0,'8'2'14'0,"-18"10"-16"16,7-12 18-16,1 4-15 16,-1-1 0-16,0-1 0 15,3 3 1-15,6 0-2 16,1-1 1-16,4-1 1 0,2-1 0 15,3 0 0-15,-3 1 0 16,-2-3 0-16,-3 2 1 16,-8-2-2-16,-8-7 1 15,-8-2 0-15,-5-6 0 0,-6-1-2 16,-10 2 1-16,-5 2 0 16,-6 0 0-16,-4-4-1 15,-7 2 1-15,9 0-1 16,0 4 0-16,5 6 0 31,10 1 1-31,6 3-1 0,13 5 1 16,11 0 0-16,10-1 0 15,14 3 1-15,10 5 1 16,8 5 0-16,-2-1 1 16,-1-2-1-16,-2 0 0 0,-9-2-1 15,-9 0 1-15,-6-7-2 16,-8-3 1-16,-11-4-1 15,-13-10 0-15,-13 0-1 16,-5-2 1-16,-16 0-1 16,-3 2 1-16,-8 0-2 0,-8 0 1 15,3 5 0-15,3 0 0 16,7 5-1-16,17 2 1 16,7 2 0-16,13-2 1 15,14 5-1-15,13 2 1 0,11 0 0 16,10 0 1-16,13 3-1 31,9-1 0-31,-1-2 0 16,-5 0 0-16,0-2 0 15,-5-3 0-15,-8 1-1 16,-8-3 1-16,-8-5-1 0,-8-2 0 16,-14-3 0-16,-20 1 0 15,-14 0 0-15,-21 4 0 16,-7 0-1-16,-12 0 1 15,1 3-1-15,-3-3 1 0,11 5 0 16,2 0 0-16,3 0 0 16,13 0 0-16,11 3 0 15,13-1 0-15,13 0 1 16,16-2 0-16,16 3 0 16,11-1 0-16,18 1 0 0,8-6 0 15,18 1-1-15,14 2 1 31,2 0-1-31,-2-3 0 16,-6 1 0-16,-5 0 0 16,-7-1 0-16,-17 3 1 0,-13 0-1 15,-13 0 0-15,-16 0 0 16,-11-4 0-16,-15 1 0 16,-14-4 0-16,-15 0-1 15,-6-2 1-15,3-1 0 16,-6 6 0-16,3-3 0 0,11 7 0 15,10 0 0-15,9 7 0 16,12 0 2-16,11 0 0 16,19 2 0-16,7-2 0 15,17 0 0-15,10 3 1 0,2-3-1 16,-4 0 0-16,-9-2-1 16,-8-5 0-16,-4-3-3 15,-9-1 1-15,-5-6-4 31,-11-2 0-31,-7 1-5 16,-12-6 0-16,-7 1-9 0,0 6 0 16,0 3 1-16,-3 0 1 15</inkml:trace>
  <inkml:trace contextRef="#ctx0" brushRef="#br0" timeOffset="1.05399E6">23103 10642 17 0,'0'-5'8'0,"-8"12"-4"0,8-4 9 15,-2-1-11-15,-6 3 0 16,-3 2 1-16,-5 0 1 31,1 2-5-31,-1-2 1 16,-5 0 3-16,-1-2 1 0,-7-7-1 16,-5-5 0-16,-3-3 0 15,-6-2 0-15,-1-2-1 16,-1-2 1-16,0-1-3 15,8 1 1-15,7 2 0 16,4 2 0-16,5 3-1 16,5 2 0-16,5 2-1 15,3 5 1-15,6 5-3 0,10 2 1 16,13 4-1-16,11 1 1 16,5 2 0-16,8 0 0 15,2 0 0-15,-4 3 0 0,2-5 3 16,-3-1 1-16,-8-1-1 15,-13-1 1-15,-2-4 0 16,-14-3 0-16,-5-2 0 16,-8-4 1-16,-10-8-2 15,-11-5 1-15,-8-4-1 16,-14 0 1-16,-2 2-2 0,6 3 1 31,-3 4-11-31,2 0 1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19T18:51:32.62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8580 8570 21 0,'24'-28'10'0,"3"30"-9"16,-25-2 11-16,-2 2-9 15,-2-2 0-15,-6 3 4 16,-3 1 0-16,-7 1-8 15,-3 0 0-15,-6 0 6 0,-5-1 1 16,-10 1-2-16,-6 2 1 16,-10 2-3-16,-8 1 1 15,-5-3-1-15,-6 0 0 16,0-2-1-16,0-1 1 16,3-4-1-1,3-4 1-15,-1-3 0 0,9 2 1 16,5 0-1-16,7 0 0 15,6 1-1-15,8-1 1 16,6-2-1-16,7 0 0 0,5-2-1 16,6 1 0-16,0 1-2 15,8 0 0-15,2-2-3 16,3 0 1-16,3-3-3 16,-1 0 0-16,1 3 0 15,-3-3 0-15,0 2 1 16,-3 1 1-16,-2 0 2 0,-6 2 0 31,-2 0 3-31,3-3 0 16,2 3 3-16,0-2 1 15,2-1 2-15,4 1 0 0,2 2 1 16,0 0 1-16,2 0-2 16,1 2 1-16,2 0-3 15,1 1 1-15,-4 1-3 16,1 6 0-16,-3 1-1 15,-3 3 0-15,-2 0 0 16,-6 3 0-16,-5 2-1 16,-2 2 0-16,-1 0 0 0,1 2 1 15,-1 3-1-15,1 0 0 16,2 7 0-16,0 0 1 0,3-3-1 16,5 3 1-16,5 0-1 15,6 0 1-15,5-5 1 16,2 0 0-16,12 5 0 31,7 2 0-31,5-2 0 16,3-2 0-16,6 1-1 15,-1 8 0-15,3 0-8 16,-5 3 1-16,2 11-11 0,-2-19 0 16</inkml:trace>
  <inkml:trace contextRef="#ctx0" brushRef="#br0" timeOffset="3770.8696">3506 8201 23 0,'8'-10'11'0,"-8"3"-10"0,0 7 12 16,0 0-12-16,0 0 1 16,0 0 1-16,0 0 0 15,0 0-3-15,0 0 0 0,-3 0 3 16,-2 5 0-16,-3 0-1 15,-3 2 0-15,1-3 0 16,-4 6 0-16,1 4-1 16,0 2 0-16,-8-2 0 15,0 5 1-15,2 2-1 16,6-4 1-16,-19 18-1 16,6 3 0-16,-6 6-1 15,8-4 1-15,3 5 0 16,0-3 0-16,5 1 0 15,8-1 0-15,0 5 0 16,8 7 1-16,3 3 0 16,2 1 0-16,6 4 0 0,7-6 1 15,1-2-1-15,-1 0 1 16,-2 0-2-16,0 0 1 0,5-7 0 16,-5-4 0-16,0-3-1 31,5-7 0-31,-5-3 0 15,5-6 0-15,-5-5 0 16,-3-5 1-16,3 0-2 16,-8-5 1-16,0 1-1 15,-3-3 0-15,0 0-3 0,-5-3 1 16,-2 1-4-16,-6 0 0 16,0 0-6-16,-5-1 1 15,-1-1-4-15,1 6 1 16</inkml:trace>
  <inkml:trace contextRef="#ctx0" brushRef="#br0" timeOffset="4320.3415">3448 9449 8 0,'15'-14'4'0,"-9"17"10"16,-1-8-2-16,-5 0-9 15,0 1 1-15,0-3 2 16,-5-3 0-16,-1-4-7 16,1-7 1-16,-3 0 4 15,-2-5 1-15,-1-2-1 16,3-1 0-16,0 3-1 0,3-2 0 15,0 5-2-15,2-1 1 16,-2 3-1-16,2 7 1 16,3 2-2-16,0 10 0 0,0 2 0 15,0 7 0-15,3 7 0 16,2 12 1-16,0 2-1 31,-2 5 0-31,-3 5 0 16,-3-1 1-16,1 1 0 15,-1 0 0-15,-5-3-1 16,0-7 1-16,-3-4 1 0,1-6 1 16,-11-4-1-16,-3-2 0 15,-8-5 0-15,-2-2 0 16,2-5 0-16,-2 0 1 0,2 0-3 16,-5 0 1-16,8 0 0 15,5 0 0-15,0 2-4 16,11 1 0-16,-3 1-5 15,5 1 0-15,3 5-6 16,3-1 1-16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19T18:43:22.89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20164 1018 11 0,'0'0'5'0,"-8"-7"-3"16,5 2 6-16,1 1-8 15,-1-3 1-15,-2 4 0 16,-1 1 1-16,1 2-3 31,0 0 1-31,2 2 1 16,1 1 0-16,2 1 0 16,0 3 0-16,5 5-1 15,3-5 1-15,5 3 0 0,6 1 1 16,2 8 0-16,5-5 0 15,6 5 1-15,2 0 0 0,3-3-1 16,-2 3 1-16,10-2-2 16,8 1 1-16,5 1-2 0,8 2 1 31,3 3 1-31,-3-1 0 16,11-1-1-16,2 3 1 0,6 4 0 15,-3-1 0-15,2 0 0 16,14-7 0-16,0 5-1 15,-3-2 0-15,14-1 0 16,-1-4 0-16,6 2 0 16,-8-7 1-16,10 5-1 15,1-9 0-15,-6-1 1 0,5-2 0 16,3-2-1-16,1-3 1 16,-12-2-1-16,8 2 0 15,3-2 0-15,-7 0 1 0,7 3-1 16,2-1 1-16,-4-4 0 15,-14 4 0-15,3-2-2 16,-6-2 0-16,-7-5-6 16,-16-7 1-16,-9-17-8 31,4-9 0-31</inkml:trace>
  <inkml:trace contextRef="#ctx0" brushRef="#br0" timeOffset="8122.586">23828 3316 7 0,'11'-3'3'0,"-3"3"0"0,-8 0 3 0,-5-2-6 15,2-3 1-15,-2 3-1 16,-3 2 1-16,-5-2-2 16,5-1 1-16,-6 3 0 15,-2 0 0-15,-2-2 1 16,-3 0 0-16,-8 2 1 16,5 0 0-16,-5 0 1 15,0-3 1-15,-8 3 0 0,5 3 1 16,-5 1-1-16,0-1 1 15,-6-3-3 1,4 2 1-16,-12-2-2 16,7 0 1-16,-9 0-1 0,0 0 1 15,0 0-1-15,0-2 0 16,0 2 0-16,0-3 0 16,-3 3 0-16,4 3 1 15,-7-3-1-15,-2 0 1 0,6-3-1 16,-3 1 0-16,-3-5 0 15,-3 2 1-15,-4 1-1 16,-7-1 1-16,12 2-1 16,-8-1 0-16,2 1 0 15,0 3 0-15,-2 5-1 0,7 5 0 32,3-3-3-32,3 0 0 15,2-3-8-15,3 8 1 16</inkml:trace>
  <inkml:trace contextRef="#ctx0" brushRef="#br0" timeOffset="11195.3759">1519 3422 11 0,'5'-31'5'0,"11"19"4"16,-13 8 5-16,4-1-13 16,1-2 1-16,6 0 1 15,2 0 0-15,-1 0-4 16,4 0 0-16,5 4 2 16,-3-1 1-16,8-1-1 0,3 3 1 15,-3 2-1-15,0 2 0 16,0 3 0-16,3-1 0 15,0 1-1-15,2 0 1 16,3 2-1-16,-5-3 1 16,-1 1-1-16,7 0 1 15,4 0 0-15,-2-1 0 16,2 1 1-16,11-3 0 16,0-2 0-16,5-4 1 15,3-1 0-15,8 0 0 0,2 5-1 16,6-2 1-16,-3 0-1 15,3 2 0-15,2 0-2 16,-5 2 1-16,3 0-1 16,-6 1 1-16,6-1-1 15,-3 3 1-15,-5-1-1 32,5 1 0-32,-5 0 0 0,-3-1 0 15,3 1 0-15,2 0 0 16,0 0 0-16,1-1 0 0,2-1 0 15,0-1 0-15,3-2 0 16,2 0 0-16,-2 0 0 16,5 0 1-16,-5-5-1 15,5 1 1-15,5-1 0 16,-5 2 0-16,3-1-1 16,2-1 1-16,6 0 0 15,-3 3 0-15,5 0 0 0,-5-3 1 16,8 3-2-16,-8-1 1 15,8 3 0-15,-3-4 0 0,8-1 0 32,-8 3 0-32,8-1-1 15,-5-2 0-15,8-2 1 16,-5 3 0-16,-1 1-1 16,6-1 0-16,3-1 0 0,-6 0 0 15,5 5 0-15,1-2 1 16,2 0-1-16,-3 2 0 15,6 0 1-15,-3 0 0 0,3-3-1 16,0 3 0-16,-1-2 0 16,4 2 0-16,-1-3 0 15,3 1 1-15,0 0-2 16,-2-1 1-16,2 3 0 16,-3 0 1-16,3-2-1 15,-2 2 0-15,-1 0 0 16,-2-2 0-16,-3-1-1 0,3 3 1 15,-6-2 0-15,3 0 0 16,1 2 0 0,-4 0 0-16,1-3 0 15,2 3 1-15,-5 3-1 16,2 4 0-16,-2-3 0 16,5 1 1-16,-10-3-1 15,2-2 0-15,-3-2 0 16,6 2 0-16,-5 0 0 15,-3 2 0-15,-1-2 0 0,-1 0 0 16,-1 0 0-16,-5 3 0 16,0-1 0-16,-3-2 0 15,-2 0 0-15,-1 0 0 0,-9 3 0 16,1-1 0-16,-4 0 0 16,-6-4 1-16,-5 0-1 31,-3-1 1-31,0 3-1 15,-2-2 1-15,-6 4-1 16,-8-4 1-16,3 2 0 16,-2 0 0-16,-1 0-1 0,0 0 1 15,1 0-1-15,-1 0 0 16,0 0 0-16,-2 0 0 16,-3 0 0-16,-5-3 1 0,-3 6-1 15,-5-3 1-15,-6 0-1 16,-2 0 0-16,3 2 0 15,-4-2 0-15,1 0-3 16,3 3 0-16,2-3-10 16,11 7 0-16</inkml:trace>
  <inkml:trace contextRef="#ctx0" brushRef="#br0" timeOffset="42181.1241">7578 4452 12 0,'0'0'6'0,"-19"-3"-5"16,14 1 6-16,-6-3-7 0,-5 1 1 15,1 4 0-15,-7-5 1 16,-4 5-3-16,-3-2 0 15,-8 2 2-15,5-5 0 16,-2 0 1-16,-1 3 0 0,-7-3-1 16,-3 3 1-16,-3-1 0 15,-7 1 1-15,-6-3-2 32,-3-4 1-32,-4 2-1 15,-1 0 0-15,-8 7 0 16,0-5 0-16,3-2 0 0,-2-2 0 15,-1 4 0-15,-5 3 0 16,-3 2 0-16,3-7 0 16,-3 4 0-16,3 1 0 15,-10 0-1-15,2-1 1 0,-5-4 0 16,2 2 1-16,-2 5-1 16,2-4 1-16,1 1-1 15,-1 1 1-15,3 2-1 16,-8 0 0-16,8-2-1 15,-5 2 1-15,0 0-1 16,-9 0 1-16,9 0-1 0,-5 0 1 16,7 2-1-16,-15 3 1 15,-38 2-1 1,19 5 1-16,8-5-1 31,10-3 1-31,4-1-1 16,4 1 1-16,1 3-1 15,-1-2 1-15,0 0 0 16,1 0 0-16,-6 2-1 16,11-5 1-16,-8 5 0 15,-1 0 0-15,4 2 0 0,2-2 0 16,-3-2-1-16,9 2 1 16,-3 3-1-16,2-6 0 15,6-1 0-15,2 1 0 0,3-1 0 16,8 4 1-16,8 2-3 15,5-2 1-15,16 0-10 16,8 5 1-16</inkml:trace>
  <inkml:trace contextRef="#ctx0" brushRef="#br0" timeOffset="50054.669">5913 7493 12 0,'-2'0'6'0,"-6"0"-2"0,5-5 7 16,1 0-11-16,-1-2 1 16,0 3 1-16,-2-1 1 15,0-2-3-15,-1 4 0 16,1 1 2-16,-3 0 0 0,0-1-1 31,-2 3 1-31,-1 3-1 16,3-1 0-16,-5-2 0 15,0 2 0-15,-3 3 0 16,-3 0 0-16,-2 0 0 16,0-3 1-16,-6 0 0 15,1 1 1-15,-3-3-1 0,-8 2 0 0,-5-2 0 31,-3 2 0-31,-3 1-1 16,-5 1 1-16,3 1-2 16,-3 2 1-16,-5 3 0 0,-6-1 0 15,-5 0 0-15,-2-2 1 16,-3-2-1-16,-6-3 1 0,1 1-1 16,-11-1 1-16,3-2-1 15,-8-5 0-15,-1 3 0 16,-12 2 0-16,7-5-1 15,-5-2 1-15,-2 5-1 16,-6-3 1-16,6 1 0 16,-6-1 0-16,-2 5-1 15,2-5 1-15,0 0-1 0,-2 3 0 16,2 0 0-16,8-3 1 16,-3 5 0-16,12-5 0 15,-4 5 0-15,8 0 1 0,3 0-2 31,6 0 1-31,2 0 0 16,0 0 0-16,5 0-1 16,6-2 1-16,10 2-1 15,0 0 1-15,0-2-1 16,5 2 1-16,9-3-1 16,2 1 0-16,0 0 0 0,0-1 0 15,8-1 0-15,-5-1 1 16,10-2-1-16,3 4 0 15,5-1 0-15,3-1 1 0,5-2-1 16,0 5 0-16,-3-1 0 16,9 3 1-16,-6 0-1 15,3 0 0-15,-3 0 0 16,3-2 0-16,5 4 0 16,-6-2 0-16,4-2 0 15,2 0 0-15,-5-1 0 0,5 1 1 31,-8-3-1-31,3 0 0 16,5 3 0-16,-5-3 0 16,2-2 0-16,-2 3 0 0,5-3 0 15,-5 2 0-15,5-5 0 16,5-1 1-16,-2-1-1 16,5-5 0-16,5 1 0 15,-5-5 0-15,3 0 0 16,2 0 0-16,3-1 0 15,0-1 0-15,5 2 0 0,-2 0 0 16,2-1-1-16,3 6 1 16,0 4 0-16,-1-2 0 15,4 2-1-15,-3 3 1 0,0-1 0 16,0 1 0-16,5 0 0 16,-5 2 0-16,5 2-1 15,0-2 1-15,3 2 0 31,5-2 0-31,-5 0-1 16,5 5 1-16,0-3 0 16,0 3 0-16,11 2 0 0,-3 0 0 15,13 2-1-15,3-2 1 16,8 0 0-16,5 2 0 16,3 1 0-16,7 1 0 0,12 1 0 15,-4-3 0-15,6 1 0 16,3 1 0-16,13 1-1 15,-8-2 1-15,8 1 0 16,2 1 0-16,1-5-1 16,-1 2 1-16,-2 1 0 15,5-3 0-15,-11-3 0 0,1 1 1 16,-3 2-2-16,0-2 0 16,0-1 2-16,-3-1 0 15,-5-4-2-15,-8 4 1 0,0-1 0 31,0 3 0-31,-5-5 0 16,-1 0 1-16,1 2-1 16,-8 0 0-16,2 0 0 15,3 1 1-15,-5-1-1 16,3 0 0-16,-3 3-1 16,-3 0 1-16,2 2 0 0,4-3 0 15,-3-1 0-15,-1 4 0 16,1 0-1-16,-5 2 1 15,2 3 0-15,3-3 1 0,-3-2-2 16,-5 2 1-16,-6-2-1 16,-2 5 1-16,-3 0-1 15,-5-1 1-15,-2 4-1 16,-4-1 1-16,-2-3-1 16,-5 3 1-16,0-2-1 15,-3 2 1-15,-5 0 0 0,-6 0 0 31,-2-2-1-31,-5 0 1 16,2 2-1-16,-5 0 1 16,-3 4 1-16,1 4 0 0,-1 3 0 15,0 4 1-15,-2 8 0 16,-3 3 0-16,0 0 0 16,-3 2 0-16,-2-2-2 15,-6 5 1-15,-5-3 0 16,-7-9 0-16,-9 2-6 15,-10 3 0-15,-9 4-9 0,-4-2 1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19T18:45:48.00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13422 8408 19 0,'8'-15'9'0,"-2"1"-7"15,-4 10 9-15,1-1-11 16,-3 5 1-16,0-5-1 16,0 5 0-16,0 0-1 0,0 0 1 15,0 0-1-15,0 0 1 16,-5 3 0-16,-3 1 0 16,-3 3 1-16,-2 3 0 0,-6 4 1 15,-2 2 0-15,-3 6 0 16,-2 3 1-16,-3 8 1 15,-8 0 0-15,-6 5-1 16,6-3 0-16,0 3 0 16,-2 6 0-16,-6 6 0 15,5 4 0-15,0 2-2 16,6 6 1-16,2-1 0 16,6 5 0-16,4-1-1 0,9 11 1 31,5-1-1-31,8-5 0 15,6 8 0-15,7-3 0 16,8 8-1-16,5 1 1 0,4-6 0 16,1 0 0-16,6 4-2 15,14 3 0-15,4-3-6 16,6 5 1-16,3 7-6 16,4 7 1-16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19T18:48:00.19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2651 8972 37 0,'0'0'18'0,"8"40"-12"16,-5-28 18-16,2 11-22 15,3 13 1 1,-5 11 2-16,2 16 1 15,-5 8-7-15,8 4 1 0,-6 10 3 16,4-1 1-16,-4 1-2 16,4 0 1-16,2-10-2 15,0-7 1-15,5-7-1 16,-11-11 1-16,4-10 0 0,-9-12 1 31,-2-16-1-31,0-17 0 16,-6-16-1-16,-2-22 1 0,-3-18-1 15,-8-19 0-15,-5-14-1 16,2-12 0-16,4 3 0 16,4 2 0-16,6 4 1 15,-3 10 0-15,16 10-1 16,8 16 1-16,8 11 1 16,8 12 0-16,2 13 0 15,11 15 0-15,11 17 0 0,10 17 0 16,3 13 0-16,-3 10 0 15,-2 10-1-15,-14 6 0 0,-10-6-1 16,-9-3 1-16,-9-5-1 16,-14-2 1-16,-16-7 0 15,-19-9 0-15,-17-5-1 16,-4-7 1-16,-8-5-3 31,-4-5 0-31,2 1-4 16,2-3 0-16,6-5-8 0,13-4 1 15,10 2-7-15,20-3 1 16</inkml:trace>
  <inkml:trace contextRef="#ctx0" brushRef="#br0" timeOffset="915.5087">3220 9983 50 0,'16'29'25'0,"-32"-4"-27"0,8-22 42 0,-3-1-38 16,4 0 0-16,-4-6 2 16,-5-6 0-16,3-6-4 15,-3-8 0 1,5-6 4-16,6-13 1 0,2-4-2 16,3-4 0-16,8-1-2 31,11 3 0-31,2-1-3 15,8 3 0-15,3 2-3 16,0 8 0-16,5 6-4 16,-3 5 0-16,1 12-3 15,-1 7 1-15,-5 5-2 0,0 7 0 16,3 6 4-16,-3 1 0 16,-5 5 6-16,-3-1 0 0,-10 0 6 15,-6 3 1-15,-3 2 5 16,-4 3 1-16,-6 2 1 15,0 4 0-15,0 3-2 16,-3 3 1-16,6-3-3 16,5-1 1-16,3-1-4 15,10 2 1-15,8-7-2 16,11-3 1-16,0-6-2 0,5-10 1 31,-3-7-1-31,-2-12 1 16,-3-2-1-16,-8-10 0 0,-5-8-2 15,-16-4 0-15,-13-1-2 16,-3-1 1-16,-5 5-3 16,-8 7 1-16,2 3-4 15,1 2 1-15,2 4-3 16,5 1 0-16,9 9-3 16,7 4 1-16,8 3 0 15,14 5 1-15,5 2 4 0,13 5 0 16,5-3 3-16,3 1 1 15,3-3 5-15,10-5 0 16,0-2 3-16,-2-5 0 0,-3 1 1 16,-8-4 1-16,-8 1 0 15,-11 0 0-15,-7-2-1 16,-11 2 1-16,-11 5-2 16,-5-3 1-16,-13 7-3 31,-6 8 1-31,1 8-2 15,-1 1 0-15,9 7-1 0,2 7 0 16,11 2-1-16,10-2 0 16,11-2-1-16,8 2 1 15,8-10-1-15,2-4 1 0,3-10 0 16,-5-1 0-16,-3-8-2 16,-5-10 1-16,-3-6-3 15,-8-10 1-15,-2-2-3 16,-6-1 1-16,-8-4-3 15,-10-2 0-15,-6 7-3 16,-4 0 1-16,-1-1-7 0,3 4 1 16,-3 1 1-16,16 5 0 15</inkml:trace>
  <inkml:trace contextRef="#ctx0" brushRef="#br0" timeOffset="1227.8186">4903 9134 36 0,'2'-33'18'0,"-33"-4"-23"0,20 25 37 0,-7-4-29 16,-4-3 0-16,-7 2 1 16,-2 5 1-16,-1 8-5 15,3 8 0-15,2 11 5 16,6 15 0-16,3 3-1 15,4 14 0-15,6 12-1 16,6 7 1-16,7 4-2 16,6-6 1-16,2 4-2 15,3-2 1-15,2 2-4 16,1-4 1-16,-3-15-5 0,-1-4 0 16,-1-10-6-16,-4-9 1 15,1-10-5-15,-1-11 0 16</inkml:trace>
  <inkml:trace contextRef="#ctx0" brushRef="#br0" timeOffset="1384.3345">4818 9666 46 0,'-11'-10'23'0,"-15"-1"-21"0,18 4 43 0,-10-3-42 16,-14 1 1-16,-11-5 0 15,-9 0 0-15,-4-3-8 16,6 3 0-16,-1 0 0 15,1 0 0-15,5-3-8 16,6 6 1-16,1-1-5 16,7-2 0-16</inkml:trace>
  <inkml:trace contextRef="#ctx0" brushRef="#br0" timeOffset="1733.6197">5575 9508 52 0,'-8'17'26'0,"-40"2"-37"0,35-17 51 16,-8 3-40-16,-3-1 0 0,-5-1 0 15,-3 1 1-15,0 1-3 16,1 0 1-16,2-1-3 16,2 1 0-16,9 0-7 31,-1-3 1-31,3 1-3 15,0-1 0-15</inkml:trace>
  <inkml:trace contextRef="#ctx0" brushRef="#br0" timeOffset="2100.4205">5850 9534 50 0,'24'7'25'0,"-45"14"-31"0,7-18 50 0,-4 4-43 16,-9 5 0-16,-2 4 0 16,-2 5 1-16,4-2-2 15,6 4 0-15,5 3 1 16,11 0 1-16,7 0-1 16,9-5 1-1,13-2 0-15,0-10 0 16,5-4-1-16,5-7 0 15,0-5-1-15,1-10 0 0,-3 1-2 16,-9-5 1-16,-1-5-2 16,-12 0 0-16,-7 2-1 15,-11 1 1-15,-11-5-2 16,-4 2 1-16,-9-5-3 16,-8 5 1-16,0 0-7 15,1 1 1-15,2-1 0 16,2 0 0-16</inkml:trace>
  <inkml:trace contextRef="#ctx0" brushRef="#br0" timeOffset="2415.4188">6287 8927 44 0,'-6'-11'22'0,"-41"-13"-33"31,36 19 46-31,-10 5-32 0,-8 0 1 16,-6-2 2-16,1 9 0 15,-3 7-8-15,3 7 1 16,-1 8 5-16,9 3 0 16,4 6-1-16,9 12 0 0,8 4-1 15,8 7 0-15,5-2 0 16,2 2 0-16,3-5-2 15,1-4 0-15,4-5-4 16,3-5 0-16,6-6-6 16,-3-8 0-16,2-7-7 0,-5-5 1 15</inkml:trace>
  <inkml:trace contextRef="#ctx0" brushRef="#br0" timeOffset="2600.0732">6218 9534 54 0,'-24'-7'27'0,"-48"0"-31"0,51 0 51 0,-8 0-46 16,-10-3 0-16,-9-1 1 16,-8 1 0-16,1-4-5 15,4 2 1-15,7 1-2 16,6 1 0-16,9 1-5 16,8-1 1 15,21-1-8-31,13 1 0 0</inkml:trace>
  <inkml:trace contextRef="#ctx0" brushRef="#br0" timeOffset="2850.3238">6980 9501 60 0,'-32'0'30'0,"-55"-7"-41"16,58 0 57-16,-14 0-47 15,-12-2 0-15,-6-1-4 16,5 1 1-16,6 2 2 16,5-3 0-16,8 6-7 15,8-3 1-15,5 4-7 16,8-1 0-16</inkml:trace>
  <inkml:trace contextRef="#ctx0" brushRef="#br0" timeOffset="3324.4002">7149 9379 57 0,'11'28'28'0,"-27"31"-41"31,10-38 54-31,1-2-41 0,3 7 1 16,4 4-1-16,3 1 1 15,9 4-1-15,-1-4 1 16,3-1 0-16,0-6 1 16,-3-10-1-16,0-5 1 0,3-9-1 15,-3-9 0-15,3-7-2 16,0-6 1-16,0 1-2 15,0 2 1-15,0 5-1 16,-1 0 1-16,4 5 0 16,2 9 0-16,0 9 1 0,6 8 1 15,-3-1 0-15,-1 3 1 16,-1 7 0-16,-1-5 0 16,-3-5 0-16,1-2 1 0,-3-6 0 31,-3-8 0-31,-3-10 0 15,-2-6 0-15,-2-10-1 16,-4-2 0-16,-2-10-3 16,-2-7 0-16,-1 1-5 15,3 1 1-15,0 1-5 16,3 7 1-16,2 6-7 0,3 6 1 16,-3 6-1-16,1 10 1 15</inkml:trace>
  <inkml:trace contextRef="#ctx0" brushRef="#br0" timeOffset="3633.4364">7988 9494 48 0,'21'-2'24'0,"-45"9"-28"0,11-7 49 0,-6 0-44 16,-4 5 1-16,-7 2 0 0,4 7 0 15,0 0-3 1,4 2 1-1,9 3 2-15,3 0 1 16,12 2-1-16,11-4 0 0,6-3 1 16,7-5 0-16,6-4-1 15,3-5 1-15,-1-7-1 16,0-5 0-16,3-2-3 16,-5-3 1-16,-3-8-4 15,-8 3 1-15,-5 1-3 16,-8 0 1-16,-5 0-4 0,-6-3 0 15,-7 3-3-15,-1 0 1 16,-5 0-4-16,-8-3 1 16</inkml:trace>
  <inkml:trace contextRef="#ctx0" brushRef="#br0" timeOffset="3933.1126">8408 9760 49 0,'22'14'24'0,"-22"-19"-30"0,0-4 47 16,-3-3-39-16,3-2 0 0,-3-5 2 16,3-4 0-16,0-1-5 15,0-4 1-15,0-7 2 16,3-1 1-16,2-1-3 15,3-3 1-15,3 0-6 16,-1 0 1-16,4 0-5 16,1 5 1-16,4 2-8 0,2 4 1 15,-8 4 0-15,1-1 1 16</inkml:trace>
  <inkml:trace contextRef="#ctx0" brushRef="#br0" timeOffset="4484.4147">8985 8626 40 0,'-10'31'20'0,"-4"44"-24"15,7-49 42-15,-1 19-34 16,-6 9 1-16,4 12 1 16,-3 9 0-16,-3 10-9 15,0-1 1-15,5 1 5 16,3-12 0-16,3 0-2 16,2-10 0-16,3-9-2 15,6-9 1 1,-1-7-4-16,3-13 0 15,0-13-5-15,5-9 0 16,11-13-6-16,10-9 0 16,27-30 7 15,-87 73 8-31,121-76 2 16,-45 38 0-16,-13 7 7 15,-8 14 0-15,-10 4 7 16,-14 1 0-16,-8 7-9 15,-10 5 1-15,-5 4-3 0,-3-2 1 16,-1 2-3-16,6 0 1 16,9 0-2-16,4-2 1 0,8-5-2 15,11 0 1-15,8-4-5 32,8-3 1-32,7 0-5 15,9-7 0-15,8-7-8 16,-1-9 1-16,1-5-5 15,-9-5 1-15</inkml:trace>
  <inkml:trace contextRef="#ctx0" brushRef="#br0" timeOffset="4736.0822">10536 8970 61 0,'-3'-10'30'0,"-26"-25"-46"0,21 26 61 16,0 2-48-16,0-3 1 31,0 1-6-31,0-1 1 0,3 3 4 16,-3 3 0-16,3 4-12 15,-3 4 0-15</inkml:trace>
  <inkml:trace contextRef="#ctx0" brushRef="#br0" timeOffset="4902.0029">10599 9558 66 0,'24'4'33'0,"-37"-1"-47"0,5-13 64 15,0-1-56-15,0-1 0 0,3-2-11 16,2 2 1-16,6-2 10 16,2 4 1-16</inkml:trace>
  <inkml:trace contextRef="#ctx0" brushRef="#br0" timeOffset="5667.3748">13433 8739 45 0,'0'-7'22'0,"-16"-2"-18"16,11 2 34-16,-6-3-35 15,-7 6 1-15,-6 1 2 16,-5 1 0-16,-11 4-7 16,-5 8 0-16,0 1 4 0,0-1 1 15,-5 9-2-15,-3 4 1 32,5 1-2-32,9 6 0 15,7 3 0-15,11-2 0 0,10 2 0 16,14 2 1-1,13 0-1-15,10-2 0 0,11 2 0 16,13 1 1-16,9 4-1 16,1 4 0-16,-1 8 0 15,-9 2 0-15,-8-2-1 16,-7 2 1-16,-9-2 0 0,-5-1 0 16,-10-3-1-16,-14-6 1 15,-13 3-1-15,-15-10 1 16,-14-7-1-16,-8-4 0 15,0-13-3-15,-5-8 0 0,-1-8-5 16,4-4 1 0,15-22-13-1,16-4 1-15</inkml:trace>
  <inkml:trace contextRef="#ctx0" brushRef="#br0" timeOffset="5967.7436">13615 8753 41 0,'51'-47'20'0,"-62"57"-17"16,9-6 22-16,-1 15-19 15,0 12 1-15,1 18 4 16,2 17 0-16,2 9-12 0,1 8 0 31,2 53 9-31,0-18 0 16,1-17-6-16,-1-12 1 15,0-14-5-15,-2-18 1 0,0-17-9 16,2-12 1-16,3-16-10 16,2-10 1-16,4-14 1 31,2-14 1-31</inkml:trace>
  <inkml:trace contextRef="#ctx0" brushRef="#br0" timeOffset="6167.7833">14028 9551 63 0,'-10'25'31'0,"-80"-10"-47"0,69-13 69 0,-17-2-54 15,-4 0 0-15,-3 2-2 16,3 1 0-16,5-1 2 15,8-2 0-15,5-2-6 16,11-5 0-16,10 0-8 16,11-8 1-16,3-3-1 0,10-11 1 15</inkml:trace>
  <inkml:trace contextRef="#ctx0" brushRef="#br0" timeOffset="6393.3719">14057 8890 58 0,'19'-10'29'0,"-30"69"-39"16,9-38 61-16,-4 10-51 15,-2 9 1-15,0 14 0 16,3 9 1-16,3 13-3 0,2 1 1 16,2-6 1-16,1 4 0 15,-1-4-2-15,4-8 0 16,-1 1-4-16,-2-10 0 15,-3-10-7-15,-3-6 1 16,-2-7-6-16,-8-8 1 0</inkml:trace>
  <inkml:trace contextRef="#ctx0" brushRef="#br0" timeOffset="7135.2096">14367 9906 56 0,'18'-12'28'0,"-10"-42"-37"16,-2 26 54-16,2-10-43 16,0-7 0-16,2-11 1 15,-2-17 0-15,3-5-4 0,-1-4 0 16,1 0 2-16,-1 6 1 16,1 13-2-16,2 11 0 15,-2 12 0-15,-1 17 0 0,4 13 0 16,4 20 0-16,3 13 1 15,6 20 0-15,-6 15 1 16,-3 11 0-16,4 1-1 16,-1 5 1-16,0-2-1 15,-3 3 1-15,-2-6-5 16,0-13 1-16,0-13-7 0,0-8 1 16,0-8-6-16,-6-14 0 31,-2-12-3-31,-5-9 0 15,-3-7 5-15,-3-7 0 0,-2 0 11 16,-3 2 0-16,0 2 10 16,-5 6 0-16,-3 1 7 15,0 1 0-15,-2 2 0 16,-9 0 0-16,-5-3-6 16,-7 1 0-16,-4 0-5 15,-4-1 1-15,2 1-7 0,2-1 0 16,4 1-5-16,7-1 0 15,6 1-7-15,2 0 1 16,3 4-7-16,-1-4 0 0</inkml:trace>
  <inkml:trace contextRef="#ctx0" brushRef="#br0" timeOffset="7785.1595">15065 9007 59 0,'14'-26'29'0,"-4"1"-38"16,-7 13 55-16,-1-5-46 16,9 3 1-16,5 0 0 15,13 2 0-15,5 8-1 0,11 4 1 16,3 11 0-16,0 15 1 16,-6 7 0-16,-8 10 0 15,-7 1 0-15,-6 8 0 0,-8 9-1 16,-10 5 0-16,-11-7 0 15,-11 2 0-15,-7-9-1 16,-8-8 1-16,-6-4-1 16,-5-4 1-16,5-8 0 15,11-7 0 1,5-7 0-16,6-4 0 16,5-3 0-16,13-3 1 15,10 1-1-15,11 0 0 16,8 4-1-16,6-2 1 15,2 0-3-15,3 0 0 0,-3 0-5 16,-8-2 1-16,0 0-6 16,-3-5 0-16,-2-3-7 15,-5-4 0-15</inkml:trace>
  <inkml:trace contextRef="#ctx0" brushRef="#br0" timeOffset="8152.4883">15825 8965 60 0,'-6'-7'30'0,"-52"19"-42"15,45-8 55-15,-11 6-43 16,-8 4 0-16,6 2 0 16,2 6 0-16,0 3 0 31,8-1 1-31,6 2-1 15,10 0 1-15,5 2-1 0,8-2 1 16,6 0 0-16,2-3 0 16,8 3-1-16,8 2 1 15,0-2-1-15,-2 2 1 0,-1 3 0 16,-2 4 1-16,-6-2-2 16,-5 0 1-16,-7 0 0 15,-6 0 0-15,-6 0-1 16,-4-7 0-16,-6-3-2 15,-8-2 0-15,-5-7-4 16,-8-4 0-16,-1-5-7 0,1-5 0 16,-5-5-4-16,5-7 1 15</inkml:trace>
  <inkml:trace contextRef="#ctx0" brushRef="#br0" timeOffset="8720.5667">16312 9024 41 0,'5'0'20'0,"-26"-10"-25"16,13 10 36-16,-5 0-29 15,-6 5 1-15,-2 4 3 16,0 8 0 0,-3 6-7-16,0 1 1 15,-2 7 4-15,-1 1 0 16,3 13-1-16,3 2 0 15,11 3-1-15,10 1 0 0,10-1-1 16,11-1 0-16,8 0 0 16,8-4 1-16,3-5-1 15,-3-7 1-15,6-9-1 16,-1-10 1-16,-5-10-2 16,-5-8 0-16,-11-6-1 0,-11-4 1 15,-15 2-2-15,-11-6 1 16,-5-1-1-16,-11 2 1 15,-7 6 1-15,-4 4 0 16,-2 4 0-16,0 3 1 0,6 5-2 16,4 0 0-16,6 2-5 15,8 2 0-15,8 0-9 32,10 3 1-32,3-5-2 15,8-2 0-15</inkml:trace>
  <inkml:trace contextRef="#ctx0" brushRef="#br0" timeOffset="9050.9314">16814 8678 45 0,'-2'17'22'0,"-20"20"-28"0,15-23 44 16,-1 12-32-16,0 14 1 16,-6 12 2-16,1 11 1 15,0 6-12-15,-3 3 0 32,0 13 8-32,6 7 1 0,2-10-4 15,5 3 0-15,6-3-1 16,5 3 0-16,5-10-2 15,5-4 1-15,11-13-4 16,9-3 1-16,4-11-6 16,5-9 1-16,4-9-6 15,-4-12 0-15,-4-4-6 0,-12-10 1 16</inkml:trace>
  <inkml:trace contextRef="#ctx0" brushRef="#br0" timeOffset="9503.5229">17354 9061 44 0,'0'3'22'0,"-48"4"-27"15,35-7 37-15,-5 2-28 16,-4 8 0-16,-1 1 3 16,-9 3 0-16,-2 1-9 15,-6 3 0-15,0 6 6 16,3-1 1-16,5 1-3 16,9-8 0-16,7 6-1 15,8-4 0-15,8-1 0 16,10 2 0-16,11-3-1 0,9 3 0 15,1 2 0-15,6 3 0 16,8-1 1-16,-2 3 0 0,-1 2 0 16,-5-2 0-16,-5 5 0 15,-8 2 1 17,-19 11-1-17,-10-1 1-15,-11-13-3 16,-11-6 0-16,3-8-4 15,-5-13 0-15,-2-3-6 0,2-8 0 16,5-3-6-16,0-6 0 16</inkml:trace>
  <inkml:trace contextRef="#ctx0" brushRef="#br0" timeOffset="9802.3377">17531 8864 53 0,'37'-7'26'0,"-31"56"-35"15,-6-28 47 1,0 12-36-16,0 10 1 16,0 13 3-16,2 8 0 0,1 11-7 15,0 0 0-15,-3-2 4 16,0-2 1-16,5-6-3 15,-5-3 0-15,3-8-5 16,-3-7 1-16,2-10-6 16,6-11 1-16,3-9-8 15,5-13 0-15,-6-11 0 0,11-7 0 16</inkml:trace>
  <inkml:trace contextRef="#ctx0" brushRef="#br0" timeOffset="9952.3271">17799 9558 46 0,'-3'0'23'0,"-29"14"-28"15,19-14 50-15,-8 2-45 16,-6-2 1-16,1 2-1 16,-1-2 1-16,1 3-5 15,5-3 1-15,0 0-3 16,7 0 0-16,9 0-8 31,5-3 0-31</inkml:trace>
  <inkml:trace contextRef="#ctx0" brushRef="#br0" timeOffset="10186.2929">17838 9033 54 0,'11'12'27'0,"-16"37"-35"16,5-35 50-16,-3 12-39 15,0 10 1-15,1 11 1 0,-1 11 0 16,3 8-7-16,0 0 1 15,0 0 3-15,-3 0 1 16,1 0-5-16,-1-5 1 0,0-5-6 16,3-6 0-16,0-6-9 31,6-6 1-31,-4-7-2 16,6-10 1-16</inkml:trace>
  <inkml:trace contextRef="#ctx0" brushRef="#br0" timeOffset="10687.4835">18015 9917 57 0,'24'-28'28'0,"-24"-23"-39"16,-2 25 59-16,-1-7-47 0,0-10 0 0,1-11 1 16,2-5 0-16,5-13-3 15,6-6 1-15,-1 3 1 16,1 2 0-16,2 12-1 15,-2 9 1-15,2 10-1 16,-3 6 1-16,4 17-1 0,-1 12 1 31,3 17-1-31,5 11 1 16,3 14 1-16,0 17 0 16,2 9-2-16,0 0 1 0,1 10-1 15,-6-5 0-15,0 7-3 16,-5-10 1-16,0-6-5 15,-5-10 0-15,-6-10-2 16,-3-11 1-16,-2-7-1 16,0-10 1-16,-2-9 3 15,-3-4 0-15,-3-8 7 0,-3-5 0 16,-5 1 5-16,-8-3 1 16,1 0 0-16,-4 1 1 15,-2 1-1-15,-5 1 1 0,-3 1-4 16,-1 4 0-16,7 4-5 15,7 0 0-15,3 2-5 16,5 3 1-16,3-1-6 31,5 3 0-31,2 0-7 16,9 3 0-16,2-6 1 16,9 1 1-16</inkml:trace>
  <inkml:trace contextRef="#ctx0" brushRef="#br0" timeOffset="11120.9833">18632 9141 45 0,'16'-16'22'0,"-19"-3"-33"16,3 12 47-16,5 0-36 15,3 2 0-15,6 3 4 16,7 2 1-16,5 2-4 0,-2 5 1 15,5 7 2-15,0 1 0 16,3 8 0-16,0 10 1 0,-3 9-2 31,-5 8 0-31,-11 4-2 0,-8 0 1 0,-10 7-1 32,-11-5 1-32,-5 1-1 15,0 2 0-15,-6-10-1 16,-2-7 1-16,3-4 0 15,2-7 1-15,3-8-1 0,8-4 1 16,5-5-1-16,10-2 1 16,9-5-1-16,5-5 1 15,2 3-2-15,9-3 1 0,4-2-2 16,6-2 0-16,-2 2-4 16,-3-2 0-16,-1-3-5 15,-4 5 0-15,-3-5-7 16,-9 1 0-16,-7-13 0 15,-2 1 0-15</inkml:trace>
  <inkml:trace contextRef="#ctx0" brushRef="#br0" timeOffset="11704.5405">19352 9085 42 0,'0'0'21'0,"-24"12"-22"0,16-8 43 15,-3 1-40-15,-2 4 1 0,-3-1 2 16,-5-1 0-16,-3 4-6 15,-2 8 0-15,2 0 4 16,0 2 1-16,0 3-3 31,6 4 1-31,5 7-2 16,5 5 1-16,5 2-1 16,8 3 1-16,6-5-1 0,2 0 1 15,3-2 0-15,0-3 0 16,2-7 0-16,-4-2 0 15,4-7 0-15,6-7 0 0,2-5-1 16,3-5 1-16,3-2-1 16,-3 0 1-16,0 0-1 15,-2 0 0-15,-6 2-1 16,-2 3 1-16,-6 5 1 16,-5-1 0-16,-3 5 0 15,-5 7 0-15,-8 3 1 0,0-1 0 16,-2 1 0-16,-4-1 0 15,-4 1-1-15,-6-1 1 16,0-1-3-16,-2-4 1 0,2-1-4 31,3-3 0-31,-3-2-5 16,3-3 0-16,0-2-9 16,-1-2 0-16,1-10 0 15,5-4 0-15</inkml:trace>
  <inkml:trace contextRef="#ctx0" brushRef="#br0" timeOffset="12171.6486">19788 9134 45 0,'-18'7'22'0,"-17"15"-23"0,25-13 45 0,-4 7-41 0,1 8 1 31,-5 11 2-31,-3 12 0 16,-1 5-7-16,1 4 1 0,5 6 4 15,8-4 1-15,6 11-2 16,7-4 1-16,6-8-1 15,7-8 1-15,11-4-3 16,8-7 1-16,3-13-1 16,0-10 1-16,-1-13-2 15,-2-7 0-15,-7-7-2 16,-9-4 1-16,-8-5-2 0,-13-3 1 16,-11 5-1-16,-7 1 1 15,-14 6 0-15,-8 5 0 16,6 4 2-16,0 6 0 0,2 6-2 15,-3 3 1-15,4 2-4 16,2 5 0-16,5-5-6 31,5 5 1-31,6-3-8 16,5-2 0-16</inkml:trace>
  <inkml:trace contextRef="#ctx0" brushRef="#br0" timeOffset="12639.7199">20405 8857 45 0,'5'-10'22'0,"-21"24"-14"15,8-6 38-15,-5 8-42 16,-3 8 1-16,-2 13 4 15,-4 5 0-15,-1 15-10 16,-7 16 1-16,-7 12 6 16,-2-1 1-16,4 13-2 0,1 6 0 15,0 5-2-15,7-2 0 0,11 0-2 16,11 9 1-16,10-2 0 16,14-5 0-16,18-2-1 15,16 2 1-15,21-2-4 16,10-2 1-16,20-8-5 15,7 10 0-15,21-7-13 16,6 6 1-16</inkml:trace>
  <inkml:trace contextRef="#ctx0" brushRef="#br0" timeOffset="20686.4698">20804 8156 38 0,'0'-19'19'0,"-8"-4"-16"16,6 18 20-16,-1 0-22 16,0-2 0-16,3 2 2 15,0 5 0-15,0 10-3 16,3 6 0-16,2 13 3 15,3 8 0-15,3 8-1 16,-1 7 1-16,-2 9-1 0,-2-2 1 16,-1-3-2-16,0 3 1 15,0-15-1-15,-2-6 1 16,0-10-1 0,-1-7 1-16,-2-9-1 15,0-9 1-15,0-13 0 0,6-9 0 16,-1-4-2-1,3-5 1-15,3-1-2 16,4 4 0-16,7 1-1 16,-1 5 1-16,5 10-1 15,1 4 1-15,-1 12 0 16,-2 12 0-16,-3 2 0 16,-5 0 1-16,-5 3 0 0,-6 2 0 15,-5 0 0-15,-8-3 1 16,-3-2-1-16,-7-4 0 15,-11-3-1-15,-3-5 1 0,0-6-2 16,-2-3 0-16,-1-7-4 16,4-1 1-16,4-1-4 15,6-3 0-15,5-4-5 16,11-1 0-16</inkml:trace>
  <inkml:trace contextRef="#ctx0" brushRef="#br0" timeOffset="20934.6842">21161 7933 43 0,'8'4'21'0,"-21"43"-29"16,13-35 40-16,0 16-28 15,3 12 0-15,-1 7 2 16,9-2 0-16,0 7-8 15,-4 2 1-15,1 7 4 0,-2-2 1 16,-1-5-3-16,0-7 0 16,1-5-4-16,-1-7 0 15,0-6-5-15,0-11 0 16,1-8-7-16,-4-3 1 0</inkml:trace>
  <inkml:trace contextRef="#ctx0" brushRef="#br0" timeOffset="21250.1389">21447 8412 38 0,'16'-11'19'0,"-16"6"-24"0,-3 5 30 15,1 2-23-15,-9 3 1 16,1 4 4-16,-6 8 0 16,0 9-8-16,3 2 1 0,-1 5 5 15,1 0 0-15,8 2-1 16,2-2 0-16,8-7-2 15,3-3 1-15,8-4-1 16,0-7 0-16,3-3 0 16,2 1 0-16,-3-17-1 15,-2-5 0-15,-3-7-1 16,-5-4 0-16,-8-6-3 0,-2 1 1 31,-4 0-2-31,-1 2 0 16,-4 5-3-16,-2 2 1 0,-1 0-5 15,4 7 0-15,2 3-3 16,5 2 1-16</inkml:trace>
  <inkml:trace contextRef="#ctx0" brushRef="#br0" timeOffset="21534.1428">21796 8384 40 0,'35'-19'20'0,"-54"19"-26"0,9 0 37 16,-4 3-26-16,1 1 0 16,0 3 2-16,-6 5 1 0,6 5-10 15,-5 6 0-15,4 3 6 16,4 7 1-16,5-5-3 16,5 3 1-16,5-5-2 15,3-1 1-15,2-3-1 0,17-4 0 16,-3-6-2-16,0-5 0 15,-1-7-4-15,-2-2 0 32,3-8-6-32,-5-4 1 0,-9-9-6 15,6-15 1-15</inkml:trace>
  <inkml:trace contextRef="#ctx0" brushRef="#br0" timeOffset="21765.3744">21966 8001 39 0,'2'9'19'0,"-10"29"-22"0,8-26 33 15,0 11-28-15,0 10 1 0,-2 2 0 16,-4 3 1-16,6 4-5 16,-2 8 0-16,-1 1 2 15,1 1 0-15,-1-5-4 16,3-5 0-16,0-6-3 31,5-8 0-31,0-12-7 16,11-6 0-16</inkml:trace>
  <inkml:trace contextRef="#ctx0" brushRef="#br0" timeOffset="22000.0583">22162 8386 36 0,'5'-7'18'0,"-13"12"-20"0,3-3 31 15,-1 3-26-15,-2 5 0 0,-2 4 4 16,-3 2 0 0,-11 22-8-16,8-1 1 15,8-1 4-15,5-6 1 16,6-2-2-16,5-2 1 16,2-2-2-16,6-8 0 31,3 1-3-31,2-5 0 0,3-3-6 15,-3 0 1-15,-5-4-9 16,-6 0 0-16</inkml:trace>
  <inkml:trace contextRef="#ctx0" brushRef="#br0" timeOffset="22516.72">22781 8175 48 0,'-3'9'24'0,"-8"29"-24"0,11-19 39 15,-2-1-36-15,2 15 0 0,0 7 0 16,2 12 1-16,4 0-6 16,-1 7 1-16,0-8 3 15,1-1 0-15,-1-1-4 16,-2-4 1-16,2-3-7 31,-3-11 1-31,-2-5-9 16,8-12 1-16</inkml:trace>
  <inkml:trace contextRef="#ctx0" brushRef="#br0" timeOffset="22699.5815">22900 8626 56 0,'-24'10'28'0,"-48"-24"-36"16,54 14 49-16,-9-5-41 16,-2 0 1-16,-5 0 0 15,0 1 1-15,2-1-6 0,3 3 1 16,2-3-4-16,9 5 0 16,5 2-8-16,5 3 0 31</inkml:trace>
  <inkml:trace contextRef="#ctx0" brushRef="#br0" timeOffset="23022.6306">22924 8753 47 0,'26'7'23'0,"-10"-4"-22"16,-14-6 38-16,6-1-36 0,3 1 0 15,0-1 2-15,-3-6 0 16,7-4-7-16,-4-5 1 15,0 0 3-15,-3 1 1 0,-1-4-2 16,1 1 0-16,-8 5-2 16,-2 4 1-16,-6 5-2 15,-5 0 1-15,2 7 0 16,-2 5 0-16,0 4-1 31,-1 3 1-31,4 4 0 16,2 5 1-16,0 1-4 15,3-1 1-15,2 2-5 0,0 1 1 16,3-3-4-16,3-5 0 16,5-4-4-16,2-5 1 15</inkml:trace>
  <inkml:trace contextRef="#ctx0" brushRef="#br0" timeOffset="23506.2924">23093 8753 34 0,'10'-9'17'0,"-4"2"-12"0,-6 7 32 15,5 0-34 1,0 0 1-1,1 5 1-15,2 4 0 0,-1 5-7 16,1 3 1-16,0 1 4 16,-2-1 0-16,-1-3-1 0,-2 2 0 15,-3-2-1-15,5-6 0 16,-5-4 0-16,0-4 0 16,0-2-1-16,0-8 1 0,0-1-2 31,3-6 1-31,2-2-2 15,-3 5 1-15,6 0-1 16,-2 0 0-16,2 5 0 16,0 2 1-16,5 2 0 0,0 0 1 15,-2 8 0-15,4 1 1 16,-7 3-1-16,3 3 1 16,-3 2 0-16,-5-3 1 15,5 0-2-15,-8-4 1 0,5-3 0 16,-5-2 0-16,0-7 0 15,0-4 0-15,0 1-1 16,2-2 1-16,-2-2-1 16,6 0 1-16,-4 0-1 15,6 5 0-15,-2-3-1 16,-1 10 1-16,-2 2-1 0,4 4 1 16,-1 3-2-16,-4-2 0 31,-2 2-5-31,0 2 1 15,0 1-7-15,-2 2 0 0,-11-3-2 16,-1 0 1-16</inkml:trace>
  <inkml:trace contextRef="#ctx0" brushRef="#br0" timeOffset="24468.2995">23540 8650 45 0,'11'49'22'0,"-3"17"-30"0,-1-45 45 16,-1 7-35-16,2 8 1 0,0 1 0 15,0 1 1-15,-1 0-5 16,-1-8 0-16,-4-6 3 15,-2-5 1-15,0-5-2 16,0-10 1-16,-2-8-1 16,-4-13 0-16,-4-16 0 15,-1-2 0-15,3-12-1 16,0 2 1-16,8-6-1 0,0-1 1 16,0 2-1-1,8 6 0-15,0 13-1 16,3 10 1-16,-1 7 0 0,6 11 0 15,-5 11 0-15,0 6 0 16,-4 7 0-16,-7-2 0 16,-15 16-1-1,-1-5 1-15,-8-6-5 16,-3-8 0-16,1-6-6 31,0-10 1-31,2-10-5 16,3-1 1-16</inkml:trace>
  <inkml:trace contextRef="#ctx0" brushRef="#br0" timeOffset="24740.2977">23633 8034 45 0,'29'-10'22'15,"-21"22"-31"-15,-8 0 41 0,0 7-30 16,0 6 0-16,8 8 5 15,0 5 1-15,-1 7-9 16,7 6 1-16,-6 11 5 16,0-1 0-16,-1 0-1 0,1 5 0 15,3-12-3-15,-3-2 1 16,-5-3-3-16,5-7 0 16,-3 1-4-1,3-8 0-15,5-5-6 16,3-8 0-16,8-1-5 15,7-12 0-15</inkml:trace>
  <inkml:trace contextRef="#ctx0" brushRef="#br0" timeOffset="25117.7609">24125 8746 47 0,'0'-9'23'0,"-21"2"-27"16,10 2 43-1,-8-2-37-15,-4-2 1 0,1 2 1 16,-9 2 0-16,2 5-5 15,5 2 0-15,3 3 4 16,-1 4 0-16,15 1-1 16,-1 4 0-16,16 0-1 15,-1 0 0-15,1 0 0 16,6-2 0-16,2-5-1 0,5-5 1 16,2-4 0-16,-1-3 0 31,-1-2-1-31,-5-2 0 15,0 2-1-15,-3 0 1 16,-3 4-1-16,4 6 1 0,-6 6-1 16,5 5 0-16,-5 3 1 15,0-1 0-15,0 3 0 16,-3 0 1-16,-2 0-1 16,-3-3 0-16,5-4-3 15,-3-5 1-15,-2-7-6 0,0-7 1 16,-2-5-7-16,-3-9 1 15,-3-5-3-15,0-9 1 16</inkml:trace>
  <inkml:trace contextRef="#ctx0" brushRef="#br0" timeOffset="25350.9783">24156 8175 46 0,'8'2'23'0,"-8"43"-28"31,6-24 47-31,-6 5-39 0,8 9 1 16,0 10 0-16,0 14 1 16,5 2-7-16,-5 0 1 15,0 2 3-15,0-1 0 16,-1 1-4-16,-1-7 0 0,-4-6-4 16,-2-5 0-16,6-10-7 15,-12-12 0-15,6-9-2 16,-8-9 1-16</inkml:trace>
  <inkml:trace contextRef="#ctx0" brushRef="#br0" timeOffset="25783.7431">24201 8770 45 0,'0'-7'22'0,"-15"-5"-25"16,15 10 44-16,-3-3-40 0,-2 3 1 0,2-1 1 15,-2 1 0-15,5-3-4 16,-6 0 0-16,6 5 3 31,6-2 0-31,2 4-1 16,8 1 1-16,5-1-1 15,2-2 0-15,7 2 0 0,-1-2 1 16,2-4 0-16,6 1 1 16,-7-4-2-16,-1-4 1 15,-5-3-1-15,-3-3 0 16,-5-2-1-16,-9 0 0 0,1-2-1 15,-8 2 0-15,-8 5-1 16,1 3 1-16,-9 6-1 16,2 3 1-16,-1 9 0 15,-1 4 1-15,8 6 0 16,0 6 1 0,3 1 0-16,5 2 1 0,5 2 1 0,3 2 1 31,8-1-1-31,5-3 0 15,0-5-1-15,3-7 1 16,0 2-5-16,-9-4 0 0,12-5-9 16,-9-2 1-16,-4 4-9 15,-6-2 1-15</inkml:trace>
  <inkml:trace contextRef="#ctx0" brushRef="#br0" timeOffset="32804.356">20997 9250 30 0,'19'-3'15'0,"-3"13"-10"16,-14-3 16 0,9 7-17-16,0 12 0 0,-1 11 3 15,1 15 0-15,-3-3-9 16,-3 8 1-16,0 6 5 15,1 3 1-15,-4-5-3 16,1-7 1-16,-1-4-3 16,1-5 0-16,0-13-4 15,-3-6 1-15,0-19-7 16,-3-7 1-16,0-9-4 0,-2-12 0 16</inkml:trace>
  <inkml:trace contextRef="#ctx0" brushRef="#br0" timeOffset="33004.4922">21307 9447 35 0,'18'61'17'0,"-12"31"-19"15,-6-69 30-15,0 15-28 0,0 4 1 16,2 3-1-16,1 0 1 15,2 0-4-15,3-8 1 0,-5-2-8 16,2-2 1-16</inkml:trace>
  <inkml:trace contextRef="#ctx0" brushRef="#br0" timeOffset="33788.1771">23011 9553 48 0,'2'-2'24'0,"-17"18"-27"31,7-14 43-31,-6 5-37 16,-1 10 0-16,-15 6 3 16,-1 6 0-16,-12 6-7 15,-10 5 0-15,1 0 5 16,4-5 0-16,0 5-1 0,3-5 0 15,3-9-3-15,2-2 0 0,6-3-4 16,-1-5 1-16,17-1-8 16,5-8 1-16,13 0-8 15,8-3 0-15</inkml:trace>
  <inkml:trace contextRef="#ctx0" brushRef="#br0" timeOffset="34005.2813">23032 9934 59 0,'-3'-12'29'0,"-36"-2"-33"0,25 2 54 16,-1-4-46-1,-17-8 0-15,-11-4 2 16,-9 0 1-16,-1 0-10 16,-6-1 1-16,7 1 5 15,4 2 0-15,3 3-6 16,5 2 1-16,8 7-7 15,6 2 1-15,5-2-9 16,13 4 1-16,5 1-4 0,6-5 1 16</inkml:trace>
  <inkml:trace contextRef="#ctx0" brushRef="#br0" timeOffset="34555.0619">24530 8020 31 0,'52'9'15'0,"12"40"-14"15,-46-32 24-15,12 9-22 16,7 9 0-16,0 10 6 16,8 13 0-16,-3 27-10 15,-5 7 1-15,-11 16 6 0,-4 17 0 16,-6 6-2-16,-9 8 0 15,-9 9-2-15,-11 0 0 0,-11 8-3 16,-8-11 1-16,-10 6-3 16,-11 0 1-16,-5-15-5 15,-19-7 1-15,-13-6-9 16,-21-6 0-16</inkml:trace>
  <inkml:trace contextRef="#ctx0" brushRef="#br0" timeOffset="35939.8328">24805 8161 24 0,'37'14'12'0,"8"19"-6"16,-29-22 12-16,5 11-15 15,3 11 0-15,13 9 3 16,8 17 0-16,0 9-7 0,5 7 1 16,-10 12 4-16,-6 14 1 15,-10 5-2-15,-8 9 1 0,-8 5-2 16,-16 5 1-16,-8-15-1 15,-13 6 0-15,-8-6-2 32,-3 3 0-32,-10-19-3 15,-11 0 0-15,-5 0-8 16,-16-4 0-16,-3-8-2 16,3-16 0-16</inkml:trace>
  <inkml:trace contextRef="#ctx0" brushRef="#br0" timeOffset="36623.9359">23125 10334 14 0,'-16'-7'7'0,"-58"14"-1"15,52-7 6-15,-7 0-10 0,-16 2 0 16,-2 3 2-16,-17 0 1 16,-5-1-6-16,-5 6 0 15,0-3 3-15,-2 0 1 0,-9 2-6 16,11 1 1-16,2-3-5 31,-2 4 0-31</inkml:trace>
  <inkml:trace contextRef="#ctx0" brushRef="#br0" timeOffset="37491.2557">18547 10752 41 0,'8'10'20'0,"-34"4"-23"0,18-5 40 15,-8-2-33-15,-5 3 0 16,-11 2 2-1,-13 6 0-15,-10 6-8 16,-12 4 1-16,-1 3 5 16,-4-1 0-16,-7 6-2 15,5-4 1-15,-3-1-2 16,6-3 0-16,10-7 0 16,8-2 1-16,10-7-3 15,12-3 1-15,9 1-4 0,9-6 0 16,13-4-6-16,16 0 1 15,16-2-8-15,10 0 0 0</inkml:trace>
  <inkml:trace contextRef="#ctx0" brushRef="#br0" timeOffset="38325.1199">18674 11006 31 0,'-21'0'15'0,"0"-7"-12"16,18 5 20-16,1 2-24 15,-1 0 1-15,0 0 0 16,1 2 0-16,-1 1 0 0,0 1 1 16,1 3 0-16,-3-2 0 15,2 2 0-15,0 0 1 0,1 0-1 16,-4 0 0-16,4-4 0 16,-4 1 0-16,1-4 0 15,0-2 0-15,-3 2-1 31,0 0 1-31,0-2-1 16,-3-3 1-16,1 3-1 16,-3-1 0-16,2 3 0 15,-2-2 0-15,2 4 0 0,-2-2 0 16,0 0 0-16,-1 3 1 31,-28 4-4-31,-3-3 0 0,-5 3-2 16,-3 1 0-16,-3-1-1 15,1-5 0-15,-6 0-1 16,-3 1 1-16,4-1 3 16,1-2 1-16,9 2 2 15,8-2 0-15,7 0 0 0,9 0 1 16,5 3-1-16,8-1 1 16,5 0-1-16,8 3 0 15,5 0 1-15,3 0 0 0,0-1 2 31,0 1 1-31,0 0 1 16,0 2 0-16,-3 0 2 16,0 2 0-16,0 5 1 15,1 3 0-15,-1-1-2 16,3 3 1-16,5 7-1 16,6 4 0-16,2 6-1 0,5 1 1 15,1 6-1-15,2 4 0 16,5-5-2-16,6-2 1 15,-3-9-2-15,-5-1 0 0,0-2-1 16,-6 3 0-16,-2-8-4 16,-6-4 0-16,-4-5-4 15,-4-4 1-15,-5-5-9 16,-5-3 1-16,0-2-5 16,-5-5 0-16</inkml:trace>
  <inkml:trace contextRef="#ctx0" brushRef="#br0" timeOffset="39759.7174">19947 11289 42 0,'-21'-17'21'0,"-43"-2"-22"0,48 15 36 16,-15 4-33-16,-4-3 0 0,-2 6 2 15,-2 4 1-15,-1 7-6 16,0 7 1-16,3 7 4 16,8 10 0-16,5 2-1 15,11 0 0-15,10-3-1 16,11-1 1-16,8-6-1 31,5-6 0-31,8-8-1 0,8-6 1 0,6-10 0 16,-4-12 0-16,-1-12-1 15,-7-11 1-15,-4-5-1 16,-9-12 0-16,-5-6 0 16,-5-11 0-16,-8-13-1 15,-8-5 0-15,-2 12-1 0,-3 4 1 32,-6 8-1-32,1 9 0 0,-1 4 0 0,1 10 0 31,2 14 0-31,2 10 0 0,7 9 2 15,4 9 0-15,6 12 1 16,4 5 1-16,9 7 1 16,3 12 0-16,2 13 0 15,3 6 0-15,0 6-1 16,5-9 1-16,-3 5-2 16,1 2 1-16,-1 1-3 15,-2-4 0-15,-3 1-5 0,-2-5 1 16,-3-7-6-16,-1-7 1 15,-1-5-10-15,-1-4 1 0,-3-7-3 16,-4-13 0-16</inkml:trace>
  <inkml:trace contextRef="#ctx0" brushRef="#br0" timeOffset="40509.2455">18923 10675 24 0,'16'21'12'0,"8"12"0"16,-19-19 15-16,0 2-20 16,3 15 1-16,5 7 3 15,1 9 0-15,2 7-15 16,-1 0 1-16,4 0 9 16,-3-9 0-16,-3-3-3 15,3-4 0-15,-5-3-4 0,-4-9 1 16,1-3-5-16,0-9 1 15,-2-7-8-15,2-9 0 16,-1-3-4-16,-4-4 1 0</inkml:trace>
  <inkml:trace contextRef="#ctx0" brushRef="#br0" timeOffset="40726.9335">19206 11013 40 0,'0'-14'20'0,"-18"35"-17"15,7-18 37-15,-8 4-36 0,-4 0 0 16,-6 0 3-16,-6 5 0 16,-2 0-9-16,0-3 0 15,3 0 5-15,2 1 1 0,5-3-4 16,6-2 0-16,3-3-5 16,5 3 1-16,2-5-7 15,6 0 1-15,10-3-6 16,3-1 0-16</inkml:trace>
  <inkml:trace contextRef="#ctx0" brushRef="#br0" timeOffset="41260.7992">19325 10868 36 0,'11'-5'18'0,"-19"21"-12"16,3-9 28-16,-3 3-28 31,-6 6 0-31,1 3 3 15,0 9 0-15,0 3-12 16,2-5 1-16,1-3 7 16,2 1 1-16,2-3-3 15,4-5 0-15,2-1-1 0,5-8 0 16,3-5-1-16,2-7 1 16,6-2-1-16,0-9 0 15,0-5 0-15,0-1 0 0,0 1-2 16,-3 2 0-1,14 8-1 1,2 4 1-16,-3 9 0 16,-2 5 0-16,-3 7 0 15,-5 3 0-15,-3 1-2 16,-2-1 0 0,-3-3-4-16,-3 0 0 15,0-4-4-15,1-3 0 16,-1-7-2-16,0-7 1 0,0-5 2 15,3-5 1-15,-2-4 7 16,2 0 1-16,-3-3 7 16,3 3 0-16,-3-2 5 15,3-1 0-15,-3 3 1 16,3 2 0-16,-2 3-3 16,2-1 1-16,-3 8-5 15,0 0 0-15,6-1-5 0,-1 1 0 16,3 2-6-16,3 0 0 15,0 2-7-15,5 5 1 16,3 2-5-16,3 3 1 0</inkml:trace>
  <inkml:trace contextRef="#ctx0" brushRef="#br0" timeOffset="41960.304">20053 10846 35 0,'-6'-14'17'0,"-20"7"-10"16,15 5 26 0,-4 2-28-16,-1 0 1 0,-3 5 3 15,3 4 0-15,0 8-12 16,6 4 0-16,5 5 8 16,5 4 0-16,5 3-3 15,3-5 1-15,2-2-2 16,6-5 1-16,0-4 0 15,3-5 0-15,2-5 0 16,0-5 0-16,3-4-1 0,5-3 1 16,0-2-1-16,-3 2 0 15,4 7-3-15,-1 6 1 0,2 3 1 32,-4 8 0-32,-3 2 1 15,-6 0 0-15,-5 5 0 16,-5 3 1-16,-8-1 1 15,-5 0 0-15,-6-2-2 16,-4-3 1-16,-1-4-1 16,3-5 0-16,2-2 0 15,0-5 1-15,6-7-2 0,5-7 0 16,5-7 0-16,6-5 0 16,7 0 0-16,9-7 0 0,5-2-1 15,-1-5 0-15,1-4 0 16,-3 1 1-16,-5 1-1 15,-5 5 1-15,-6 4-1 16,-8 4 0-16,-5 4 0 16,-5 4 0-16,-8 2 0 15,-9 7 0-15,-1 3 0 16,-1 4 1 0,0 8-1-16,5 4 1 15,4 4 0-15,7 6 0 16,8 2 1-16,8 2 1 15,7 3 0-15,7-8 0 0,-1 1 0 16,5-1 0-16,6-4-1 16,5-3 1-16,-3-4-5 15,-2-5 0-15,0 0-7 16,0-4 1-16,-8-6-9 16,-1 1 0-16,-4-7-3 15,-6-15 0-15</inkml:trace>
  <inkml:trace contextRef="#ctx0" brushRef="#br0" timeOffset="42161.4884">20727 10658 42 0,'22'19'21'0,"-4"54"-15"31,-10-59 40-31,3 12-42 16,-1 12 0-16,1 9 0 15,-1 4 0-15,1 6-6 0,0-1 0 16,-1-6 0-16,3-3 0 16,1 0-9-16,4-12 0 15,1-4-5-15,-3-10 0 0</inkml:trace>
  <inkml:trace contextRef="#ctx0" brushRef="#br0" timeOffset="42310.7638">20899 11108 47 0,'-26'-8'23'0,"-22"-1"-18"0,30 4 42 0,-9 3-45 16,-2 0 0-16,-5 4 0 15,-6 5 1-15,3-2-10 0,0 4 0 32,3 1-8-32,2 6 0 0</inkml:trace>
  <inkml:trace contextRef="#ctx0" brushRef="#br0" timeOffset="42961.5303">20243 11566 59 0,'16'-2'29'0,"0"39"-37"0,-11-25 47 16,1 0-39-16,2 2 1 15,-1 5 0-15,1-3 0 0,8 10-3 16,0 0 1-16,0 2-5 16,0-2 1-16,-3 0-10 15,-2 0 0-15</inkml:trace>
  <inkml:trace contextRef="#ctx0" brushRef="#br0" timeOffset="43125.7395">20381 11491 48 0,'18'-52'24'0,"-20"24"-32"0,-1 23 37 0,-2 0-29 16,2 1 1-16,3-1-6 15,0 5 0-15,11 5-4 16,2-1 0-16</inkml:trace>
  <inkml:trace contextRef="#ctx0" brushRef="#br0" timeOffset="43415.2574">20881 11267 48 0,'-16'-9'24'0,"-26"11"-22"0,28 1 40 0,-1 6-39 16,-4 5 0-1,-2 36 4 1,8 4 1 0,7 7-10-16,6-12 1 15,11 5 5-15,2 3 0 16,3 4-2-16,0-2 1 15,-3-5-4-15,0-7 0 0,1-5-5 16,-4-7 1-16,-2-9-6 16,0-9 1-16,-5-8-9 15,-3-4 1-15</inkml:trace>
  <inkml:trace contextRef="#ctx0" brushRef="#br0" timeOffset="43594.6749">20870 11721 45 0,'6'-7'22'0,"-17"5"-19"0,6 0 36 0,-6-1-38 32,-7 3 1-32,-6 0 0 15,-5 0 0-15,0 3-4 16,0-1 0-16,2 0-3 16,9-2 1-16,7 0-9 0,6 0 0 15,7 3-2-15,12-3 1 16</inkml:trace>
  <inkml:trace contextRef="#ctx0" brushRef="#br0" timeOffset="43884.8715">21294 11284 39 0,'0'-10'19'0,"-24"10"-19"15,11 3 39-15,-9 4-33 16,4 0 0-1,-16 12 2-15,2 9 1 16,-3 7-12-16,9 8 1 16,-1-6 7-16,12 6 0 0,9-3-3 15,4 2 1-15,7 5-2 16,6-5 1-16,4 3-1 16,7-3 0-16,-1-4-1 15,0-3 0-15,-5-4-3 16,0-8 0-16,-6-4-5 0,-2-5 0 15,-5-7-7-15,-3-2 0 16,-8-3-2-16,0-6 0 16</inkml:trace>
  <inkml:trace contextRef="#ctx0" brushRef="#br0" timeOffset="44058.3492">21124 11768 44 0,'3'-2'22'0,"-27"-3"-23"16,16 3 44-16,-2 2-42 31,-4-2 1-31,-4 2 0 16,-1 0 0-16,1 0-9 15,2 2 1-15,8 0-7 16,3 8 0 0</inkml:trace>
  <inkml:trace contextRef="#ctx0" brushRef="#br0" timeOffset="88234.8247">20534 7843 25 0,'-5'-35'12'0,"0"7"-11"0,5 16 13 0,0 0-14 16,0-4 0-16,5-1 1 16,3-4 0-16,5 2-2 15,8 0 1-15,8 3-1 16,11-1 1-16,8 1-1 0,7 2 1 16,17-7-1-16,12 2 1 15,12 2 0-15,12 1 1 16,11-5 0-16,0 2 0 15,16-7 1 1,3 0 1-16,-1 5-1 16,4-2 1-16,2 6-1 0,-1-2 0 15,-4 3-3-15,5 4 1 0,-6 3-2 16,4 4 1-16,2 5-1 31,-9 5 0-31,-1-3 0 16,2 5 1-16,-16 7 1 15,2-2 1-15,-1 9 1 16,-4 5 0-16,-10 2-1 0,0 10 1 16,-1 7 0-16,-9 9 0 15,-6 11-1-15,-16 1 0 16,-13 10-1-16,-11 11 0 16,-10 7 0-16,-11 7 1 0,0 9-2 15,-8 15 1-15,-10-3-1 16,2 15 1-16,-11 6 0 15,4 1 1-15,-12 6-1 16,-2-9 1-16,-18 0 0 16,-16 8 0-16,-9-11 0 15,-12 3 1-15,-11 1-1 0,-14-15 1 16,-12-8-1-16,-3-13 0 16,-22-5 0-16,-10-16 0 15,1-17 0 1,-15-9 0-16,6-24 0 15,-13-21 0-15,-2-16 0 16,-1-21 0-16,-13-13 0 16,5-18 0-16,-2-16 0 15,2-17 0-15,-5-7-1 16,6-10 1-16,7-9 0 0,3 5 0 16,5-5 0-16,8-4 0 15,3-1 0-15,10 0 1 16,3-2-1-16,24 0 1 0,10 8-1 15,11-4 0-15,19 1 0 16,23-2 0-16,27 4 0 16,23 0 0-16,35-5 0 15,37 10 0-15,27 4-1 32,23 10 0-32,22 7 0 0,10 7 0 0,-6 12-3 0,1 14 1 31,-13 12-6-31,-25 11 0 15,-15 8-6-15,5 6 0 16</inkml:trace>
  <inkml:trace contextRef="#ctx0" brushRef="#br0" timeOffset="88950.2271">23633 7918 39 0,'13'-9'19'0,"-21"0"-23"15,3-3 30 1,-3-7-26-16,0-7 1 0,-6-9-1 16,-4-7 1-16,-1-10-3 15,4-7 1-15,-7-14 0 16,-1-14 0-16,1-9 0 15,-4-17 0-15,0-12 0 16,-4-9 0-16,-7-7 2 16,-10-7 0-16,-11 2 1 15,-17-9 1-15,4 4 0 0,-22-4 0 32,-23-14 0-32,-22-1 0 0,-23-1-2 0,-22 1 1 15,-18 1-2 1,-34-5 1-16,-16 16-1 15,-22 1 0-15,-13 6-1 16,-23 17 1-16,-6 5-1 16,-3 14 1-16,1 2-1 15,5 16 1-15,-1 10 0 16,14 19 0-16,19 5 0 16,13 6 0-16,15 10 0 0,14 9 0 15,27 8 0-15,12-1 1 16,27 8 0-16,24 4 0 15,32 5 0-15,26 0 0 0,24 4 1 16,18 1 0-16,16 0-3 16,11 1 1-16,10-1-3 15,9 0 1-15,2-1-9 16,0-1 0-16,0-4-3 31,-3-3 1-31</inkml:trace>
  <inkml:trace contextRef="#ctx0" brushRef="#br0" timeOffset="90373.4053">10401 1524 36 0,'13'-5'18'0,"6"26"-21"16,-9-11 33-16,-2 8-30 16,3 4 1-1,10 62 0 1,5 6 0-16,3 4-1 16,0 2 0-16,3 1 0 15,0-15 0-15,-6-5 0 16,-4-13 1-16,-4-17 0 0,-5-12 0 15,-5-11 0-15,-5-15 1 0,-11-16 0 16,-8-19 1-16,-8-18-2 16,-2-11 1-16,-6-15-1 15,0-12 1-15,1-1-1 0,1-4 0 16,9 10-1-16,5 8 1 31,9 8 1-31,7 10 1 16,7 8-2-16,9 10 0 0,11 12 0 15,12 14 0-15,12 7-1 16,10 14 1-16,2 5-2 16,-2 12 0-16,-5 9 0 15,-14 9 1-15,-10 0-1 16,-17 3 1-16,-15 0-1 16,-18-7 1-16,-19 2-2 0,-19 4 0 15,-10-8-3-15,-3-6 0 16,-2-4-7-16,5-5 1 15,8-6-3-15,10-8 1 16</inkml:trace>
  <inkml:trace contextRef="#ctx0" brushRef="#br0" timeOffset="90983.2619">10750 2029 52 0,'26'-58'26'0,"9"39"-43"0,-22 14 54 0,0-2-39 16,3 2 1-16,5 5-2 16,1 0 1-16,7 0 2 15,2 7 0-15,4 3-2 16,-3 6 1-16,-3 3 0 15,-8 2 0-15,-5 5 1 16,-6 2 0-16,-12 5 1 16,-12 2 0-16,-12 5 0 15,-6-2 0-15,-7 0-1 16,1-5 0-16,4 0-1 0,5 2 0 31,8-5-3-31,5-8 0 16,8-4-5-16,5-3 0 15,9-4-2-15,4-1 0 0</inkml:trace>
  <inkml:trace contextRef="#ctx0" brushRef="#br0" timeOffset="91268.4765">11226 1263 46 0,'14'-12'23'0,"-9"54"-33"15,-3-16 49-15,1 21-37 16,2 10 0-16,1 6-2 31,2 17 0-31,0 5-2 16,-1 6 1-16,4-6-1 15,0-5 0-15,-3-2-2 0,0-1 0 16,-3-11-2-16,0-5 0 16,0-4-6-16,1-8 1 0</inkml:trace>
  <inkml:trace contextRef="#ctx0" brushRef="#br0" timeOffset="91600.8844">11703 2046 52 0,'-6'2'26'0,"-36"15"-38"0,29-10 51 16,-6 7-39-16,1 7 0 0,-4 5-3 31,1 7 0-31,8 2 2 16,10 0 0-16,6-6-1 15,8-8 0-15,12-5 2 16,4-6 1-16,5-10 1 16,-3-10 1-16,-3-9 1 15,-5-7 1-15,-5-9-2 0,-5 0 0 16,-8 2-5-16,-9 0 1 16,-7 5-3-16,-8 4 0 15,-3 6-7-15,0 3 0 0,0 8-3 16,9 0 0-16</inkml:trace>
  <inkml:trace contextRef="#ctx0" brushRef="#br0" timeOffset="91883.9363">12073 1865 53 0,'24'-24'26'0,"-30"36"-38"15,1-5 52-15,-5 7-41 16,-6 3 1-16,-3 4 0 16,-2 9 0-16,3 3-1 15,-1 7 0-15,6 3-1 16,7 4 1-16,6-7 0 16,8-3 0-16,11-6 1 15,7-3 1-15,9-7 1 0,-1-9 0 16,-2-7-3-16,0-12 1 15,-3-8-8-15,-5-6 0 16,-11-9-6-16,0-10 1 0</inkml:trace>
  <inkml:trace contextRef="#ctx0" brushRef="#br0" timeOffset="92374.9153">12369 1202 49 0,'37'23'24'0,"0"52"-29"0,-23-30 46 0,1 16-41 16,4 10 0-16,0 23-4 16,-4 2 1-16,1 1 0 15,0 1 1-15,-3-1-4 16,1-10 0-16,-4-17 0 15,1-13 0-15,-3-15 1 16,0-9 0-16,0-19 0 16,-3-16 0-16,0-15-1 0,3-13 0 15,5-3 1 1,1-5 1-16,1 1 4 0,4 6 1 16,-6 3 4-1,6 7 0-15,-3 4 3 16,-3 3 1-16,0 7-2 15,-2 2 1-15,-3 8-5 16,-1 6 1-16,-1 8-3 16,-1-3 1-16,0 4 0 15,3 8 0-15,0-2-1 16,0 2 0-16,3 0 1 0,-1-1 1 16,6-3-2-16,3-4 1 15,-1-3-2-15,3-4 0 0,-2-6-5 16,-1-12 0-16,1-2-8 15,0-8 0-15</inkml:trace>
  <inkml:trace contextRef="#ctx0" brushRef="#br0" timeOffset="92766.6122">13772 931 35 0,'2'-7'17'0,"-18"16"-20"16,14-2 26-16,-4 17-22 0,1 2 1 0,0 19 0 15,2 6 1-15,3 20-4 16,5 11 1-16,3 5 2 31,8 0 1-31,3 5-2 16,-3 7 1-16,2-8-2 15,-2-4 0-15,-3-9-4 16,-2-7 0-16,-3-3-8 0,-3-5 1 16</inkml:trace>
  <inkml:trace contextRef="#ctx0" brushRef="#br0" timeOffset="92975.404">14176 1775 52 0,'11'-9'26'0,"-35"14"-37"0,11-3 49 0,-11 3-38 0,-8 2 0 16,-7 5-7-16,-1-1 1 16,0-4 1-16,1 0 0 0,2-4-8 31,5-3 0-31</inkml:trace>
  <inkml:trace contextRef="#ctx0" brushRef="#br0" timeOffset="93542.4626">13954 1089 40 0,'45'-31'20'0,"-16"40"-25"16,-18-1 35-1,2 8-29-15,3 17 0 0,5 5 1 16,-2 16 1-16,-1 16-4 16,1 12 0-16,-3 6 3 15,-6 6 0-15,-2 4-2 16,3-6 0-16,2 0-3 16,-3-12 1-16,-2-3-1 15,0-11 1 1,0-12-1-16,-2-9 0 15,-1-12 1-15,0-14 0 16,0-7 2-16,1-8 1 0,-4-8 0 16,4-4 0-16,2 4 1 15,2-3 1-15,6-3 0 16,5-1 0-16,3-4-2 16,0-1 1-16,5-3 0 15,0 3 0-15,3-10-2 0,-3-5 1 16,-3-2-1-16,-4-7 1 15,-7-2-1-15,-9 4 0 16,-9 5 0-16,-8 5 1 0,-4 5 0 16,-7 6 0-16,4 10 0 15,-6 10 0-15,3 8 0 32,0 10 1-32,5 5 0 15,3 5 0-15,10 2-1 16,6-3 1-16,5 3 0 15,7-2 1-15,9-3-4 16,8 0 1-16,5-9-6 0,0-5 1 16,5-7-9-16,1-7 0 15,10-7-1-15,0-12 0 0</inkml:trace>
  <inkml:trace contextRef="#ctx0" brushRef="#br0" timeOffset="93885.3169">15092 1700 46 0,'0'7'23'0,"-16"28"-32"0,11-23 48 0,-6 7-38 15,-7 12 1-15,-4 2 0 16,1 4 1-16,0 5-6 0,0-9 1 16,2 0 1-1,6-2 1-15,5-8 0 16,6-4 0-16,2-9 0 15,5-6 0-15,3-4 1 16,0-4 1-16,0-8-1 16,-3-5 1-16,3-4-2 15,-3-2 0-15,0 6-1 16,3 3 1-16,3 7 0 0,2 7 1 16,6 7 0-16,-1 14 0 15,3-4 0-15,3 9 1 16,0 2-4-16,-3 0 0 0,-2 0-5 15,-3-2 0-15,-3 0-7 16,-3-9 0-16</inkml:trace>
  <inkml:trace contextRef="#ctx0" brushRef="#br0" timeOffset="94703.1537">15494 1811 48 0,'11'-3'24'0,"-22"34"-29"16,3-19 43-16,-8 4-38 16,-5 8 1-16,-5 6-4 15,-1-2 1-15,3 5 1 16,3 3 0-16,8-6-1 15,8-4 1-15,7-5 0 0,9-4 0 16,7-8 3-16,6-9 0 16,0-9 1-16,-3-3 1 0,0-14-2 15,-2-12 1-15,-1-20-2 32,-4-8 1-32,-6-5-2 15,-6-4 0-15,-2-7 0 16,-2 2 0-16,-4 4 0 15,-2 13 0-15,-2 11 0 16,-6 0 0-16,-3 12 0 0,1 12 1 16,2 9-3-16,0 10 1 15,3 11 0-15,2 17 0 16,3 14 0-16,6 21 1 16,7 5 0-16,11 2 0 0,5 12 1 15,3 5 0-15,8-5 2 16,10-5 0-16,6-5 0 15,2-16 0-15,3-7 0 16,0-16 1-16,-11-1-1 16,-8-16 0-16,-7-7-2 0,-9-7 0 31,-7-9-2-31,-11-5 0 0,-8-8-1 0,-8 4 0 16,-5-1 0-16,-3 9 0 31,3 3 1-31,2 5 0 0,1 11 0 15,-3 5 0-15,8 7 1 16,2 5 0-16,8 2 0 16,9 0 1-16,4 5-1 15,11-2 1-15,6-1 0 16,5-9 0-16,2 3 0 16,6-8 0-16,5-9-1 0,2-4 1 15,-2-6-2-15,0-6 1 16,3-3-1-16,-1 2 1 0,-4-1 0 15,-4 6 0-15,-7 5 0 16,3 9 0-16,2 8 0 16,2 6 1-16,-2 8 0 15,0-1 0-15,0 8-4 16,0 4 1-16,-2 3-10 16,-1 6 1-16,-5-6-6 31,16-8 1-31</inkml:trace>
  <inkml:trace contextRef="#ctx0" brushRef="#br0" timeOffset="108594.8141">13457 3377 39 0,'13'5'19'0,"-8"4"-18"16,-2-7 19-16,2 3-20 15,-2-3 0-15,-3-2 1 16,-3 0 1-16,-2-4-1 16,0-8 0-16,-3-2 2 15,0-14 1-15,-6-5 0 16,7-10 1-16,1-11-1 15,4-2 1-15,-1-5-2 0,3 0 1 16,3 7-2-16,-1 4 0 16,4 10 0-16,-4 10 0 15,1 8-1-15,2 11 0 0,3 13 0 32,0 12 0-32,0 12 0 15,3 9 0-15,-1 10-2 16,3 2 1-16,1 0 0 15,4-5 1-15,1-4 0 16,-1-10 0-16,-2-11 0 16,0-10 1-16,-3-17 0 0,0-18 0 15,-2-10-2-15,-3-4 1 16,2-17-1-16,1-7 0 16,2-4-1-16,3 11 1 0,5 7 0 15,3 12 1-15,0 12 1 16,-3 9 1-16,6 19 0 15,2 19 0-15,-3 5-1 16,3 16 0-16,-2 4-1 16,-4 6 0-16,-1 16-4 15,-4-3 1-15,-2-2-3 0,-3 3 0 32,-2-5-4-32,-1-5 0 15,1-7-6-15,-3-7 1 16,3-10-4-16,-4 3 1 0</inkml:trace>
  <inkml:trace contextRef="#ctx0" brushRef="#br0" timeOffset="109129.8359">14293 3361 40 0,'32'4'20'0,"-3"-1"-26"0,-21-6 36 16,2 3-31-16,3-4 1 15,3-4 1-15,0-3 1 0,3 1-1 16,2-1 0-16,3-8 2 16,-3-7 0-16,3-2 0 15,-6-10 1-15,-5-2-1 32,-7 5 1-32,-6 2-2 15,-8 5 1-15,-5 9-1 16,-3 7 0-16,-3 7-2 0,-2 8 1 15,-3 13-1-15,0 8 1 16,6 4-2-16,2 7 0 16,5 0-4-16,6-2 0 0,10 3-3 15,6-3 1-15,5-3-3 16,5-4 1-16,5-2 1 16,6-10 1-16,0-5 4 15,-3-4 1-15,0-1 5 16,-5-4 1-16,2 0 3 15,-2-2 0-15,0-3 2 0,0 1 1 16,0-3-2-16,-3-3 0 16,-3 3-3-16,-2-5 1 15,0-4-3-15,-3-5 0 0,1-3-3 32,-1 1 1-32,-3-5-2 15,4-3 0-15,-1 0-3 16,3 1 0-16,-3 2-4 15,0 9 0-15,0 2-8 16,-2 6 1-16</inkml:trace>
  <inkml:trace contextRef="#ctx0" brushRef="#br0" timeOffset="109475.8905">15282 2519 54 0,'16'-12'27'0,"-3"38"-36"0,-7-15 48 15,-4 11-39-15,-2 11 0 16,-2 9 1-16,-4 14 0 0,-1-2-1 15,-1 5 0-15,0 5 1 16,-3 6 0-16,3-6 0 16,3 2 0-16,0-12-1 15,2-7 0-15,3-5-2 16,3-7 1-16,2-9-6 16,3-7 1-16,2-10-7 15,4-6 0-15,1-6-1 0,4-4 0 16</inkml:trace>
  <inkml:trace contextRef="#ctx0" brushRef="#br0" timeOffset="109728.3425">15571 3062 49 0,'16'9'24'0,"-6"-9"-30"16,-10 3 52-16,-5 8-45 15,-6 3 0-15,-5 5 2 16,-2 7 0-16,-6-2-4 15,-2 2 1-15,-1-1 1 0,3-3 1 16,6-4 0-16,2-1 0 16,8-3-1-16,8-2 0 0,8-3 0 15,5-2 1-15,3 0-1 16,0-2 1-16,5 0-5 16,3-3 1-16,0 0-7 15,-3-2 1-15,5-2-9 16,1 0 0-16</inkml:trace>
  <inkml:trace contextRef="#ctx0" brushRef="#br0" timeOffset="110285.9154">15732 2643 62 0,'32'28'31'0,"-14"50"-42"16,-10-50 56-16,0 10-46 15,0 7 1-15,-5 16-1 0,-3 5 1 16,3 2-2-16,-1-7 1 16,1 2-2-16,2-6 0 0,3-1 0 15,3 1 1-15,2-13 0 16,0-8 0-16,0-10 1 15,1-8 1-15,1-6 2 16,7-7 0-16,-1-7-1 16,5-8 1-16,1 1 0 31,2-3 0-31,3-5-1 0,5-1 0 16,-3-4-1-16,-2 4 1 15,-3-3-1-15,-8-8 1 0,-5 1-1 16,-8-3 0-16,-8 1 1 15,-8-1 0-15,-5 8 0 16,-6 2 1-16,-2 9-1 16,0 10 1-16,0 4 0 0,-1 7 0 15,4 8 0-15,5 9 1 16,5-3-1-16,8 5 1 16,8 3 0-1,8 0 0-15,7-1-2 16,9-6 1-16,3-3-4 15,-1-12 0-15,6-2-6 16,5-9 0-16,-3-8-9 16,-2-4 0-16,-1-7-2 15,-2-5 0-15</inkml:trace>
  <inkml:trace contextRef="#ctx0" brushRef="#br0" timeOffset="110617.5946">16997 3278 63 0,'13'26'31'0,"-10"-5"-46"15,-1-11 65-15,-2 4-51 0,0-2 1 16,-2-1 1-16,-1-4 0 15,0-2-2-15,-2-10 1 16,0-6 1-16,0 1 0 16,-1-16 0-16,1-2 1 15,2-3 0-15,3-4 0 16,3 0 0-16,2-3 0 16,3 5-2-16,3 0 1 15,5 8-5-15,0-1 1 0,2 7-7 16,1 0 1-16,-1 7-9 0,6 5 0 15,5 5 0-15,5 2 1 16</inkml:trace>
  <inkml:trace contextRef="#ctx0" brushRef="#br0" timeOffset="110900.2999">17489 2958 45 0,'11'0'22'0,"-14"0"-24"16,-2 0 48-16,-6 5-45 15,-5 2 0-15,-5 5 1 16,-5 2 1-16,-6 9-3 31,0 6 0-31,3-3 1 16,5 4 1-16,3 1-1 0,10-1 1 15,9-4 0-15,10-5 0 32,23-14 1-32,1-4 0 15,0-8-2-15,-3-7 0 16,-5-7-2-16,-6-6 0 0,-7-4-4 15,-11-1 0 1,-19-5-13 0,4 6 0-16</inkml:trace>
  <inkml:trace contextRef="#ctx0" brushRef="#br0" timeOffset="111239.1912">17780 2951 64 0,'19'7'32'0,"-27"12"-42"15,0-12 54 1,-6 5-44-16,-12 4 0 16,-6 8 0-16,0-1 0 15,-2 3-1-15,5 3 1 16,5-1 0-16,8-5 0 0,14 1 0 15,7-3 1-15,16-2 1 16,11-7 1-16,8-3-1 16,7-7 1-16,1-2-1 15,-6-7 1-15,-5-4-3 32,-8-4 1-32,-5-1-5 0,-5-5 0 0,-9-3-3 0,-7-2 0 31,-8 1-5-31,-9 1 1 15,-4 3-6-15,-3-3 1 16</inkml:trace>
  <inkml:trace contextRef="#ctx0" brushRef="#br0" timeOffset="111531.597">18063 2502 57 0,'11'-2'28'0,"-11"61"-39"15,2-38 53-15,-2 14-42 16,-2 5 1-16,-1 16 0 16,0 3 0-16,1 5-2 15,-1 6 1-15,0-6 0 31,6-5 0-31,2-3-4 16,6-4 0-16,0-12-5 0,4-12 1 16,7-5-7-16,1-4 0 15</inkml:trace>
  <inkml:trace contextRef="#ctx0" brushRef="#br0" timeOffset="111706.202">18293 2982 53 0,'-8'-2'26'0,"-26"11"-28"16,21-4 49-16,-6-1-45 16,-13 1 0-16,-7 0 0 15,-4-3 0-15,-2 0-8 0,-2 1 0 16,2-3-4-16,3-5 1 16,10 0-7-16,8 3 0 15</inkml:trace>
  <inkml:trace contextRef="#ctx0" brushRef="#br0" timeOffset="112018.0555">19177 2984 53 0,'-5'0'26'0,"-32"5"-33"0,23-5 48 0,-9 0-41 0,-9 0 0 15,-8 2 0-15,-2 1 0 16,2-1-4-16,-2-2 0 15,0 2-6-15,-1 1 0 16,1-1-4-16,5 3 0 16</inkml:trace>
  <inkml:trace contextRef="#ctx0" brushRef="#br0" timeOffset="113207.2982">19590 3083 42 0,'13'49'21'0,"-8"-4"-29"0,-2-31 38 0,-3 3-31 15,0-1 0-15,0-2-1 16,-3 0 0-16,-2-4 3 16,0-6 1-16,-3-6-2 15,0-7 1-15,-3-3 1 16,1-7 0-16,2-4 1 16,2-10 1-16,6 0-1 0,0 0 1 15,6 5-1-15,2 2 1 16,0 5-2-16,2 2 1 15,3 7-3-15,1 3 1 16,2 6-2-16,2 3 1 16,3 0-2-16,3 3 1 15,0 1-1-15,-3 1 1 16,0 0 0-16,-2-3 1 0,-1 0 0 31,1-4 1-31,-3-3 0 16,-3-6 1-16,3-4 1 15,-8-1 0-15,-3 0-1 16,-5-3 0-16,-3 0 0 16,-2 0 0-16,-3 3-1 15,-8 4 1-15,0 2-1 0,0 8 0 16,1 4 0-16,-4 10 1 16,1 5 0-16,2 1 0 0,2 11 0 15,4 1 0-15,7 3 0 16,6 2 1-16,7 1-1 15,12-3 1-15,1-5-1 16,4 2 0-16,7-8-3 16,6-4 1-16,-6-3-5 15,-2-6 0-15,0-4-6 0,-6-5 0 16,-2-5-7-16,-3-2 1 16,-5-5-1-16,0 0 0 31</inkml:trace>
  <inkml:trace contextRef="#ctx0" brushRef="#br0" timeOffset="113482.0721">20354 2921 49 0,'14'-5'24'0,"-28"10"-37"16,9-3 50-16,-5 5-37 15,-9 3 1-15,-2 4-1 0,0 0 1 16,-3 5-2-16,-3 6 1 0,1 1 1 16,5 3 0-16,8-4 1 15,7 1 1-15,6 0 0 16,8-5 0-16,3-4-1 31,2-3 0-31,0-5-5 16,6-4 0-16,-1-5-12 0,3-5 1 15</inkml:trace>
  <inkml:trace contextRef="#ctx0" brushRef="#br0" timeOffset="113957.9023">20518 2984 49 0,'-10'17'24'0,"-14"18"-25"16,19-26 36-16,-6 10-36 15,-5 2 0-15,-2 3 1 16,2 4 0-16,0-2 1 0,8-3 0 16,5 1 0-16,9-3 0 15,4-4 1-15,4-3 0 16,-1-5-1-16,5-7 0 0,3-4-3 31,1-5 1-31,-4-5-4 16,-2 1 0-16,-5-1-3 15,-1-2 0-15,1 2-2 16,-1 5 1-16,1 2 1 16,5 8 0-16,0 1 5 0,2 8 0 15,3 4 5-15,3 3 0 16,0-2 3-16,-3-1 1 16,-2 1 1-16,-3-3 1 15,-3-2-1-15,-3-5 1 0,-2-5-2 16,0-7 0-16,-2 3-2 15,-4-10 1 1,3-23-3 0,3-3 0-16,0 1-4 15,3 1 0-15,0 6-4 16,-1 4 0-16,6 5-8 0,5 7 1 31,6 2-1-31,2 12 0 16</inkml:trace>
  <inkml:trace contextRef="#ctx0" brushRef="#br0" timeOffset="114366.7721">21161 3102 40 0,'6'0'20'0,"-14"14"-25"15,2-7 41-15,-1 0-35 0,-7 0 0 16,-4 2 3-16,-3 3 1 16,-1 2-6-16,4 5 0 0,-1 5 3 15,11-3 1-15,1-5-1 16,4 1 0-16,3-5-1 15,5-5 0-15,3 0 0 16,-3-5 1-16,9-7 0 16,-4-11 1-16,-5-10-1 15,-2-12 0-15,-3-6-1 16,0-15 1-16,-3 0-1 16,1-4 0-16,-3-1-1 31,-1-4 0-31,-4 11 0 15,2 10 0-15,2 10 0 0,1 11 1 16,0 5 1-16,0 16 1 16,2 14-1-16,6 15 0 15,2 9-2-15,0 7 1 0,3 14 1 16,3 7 0-16,5 7-5 16,2 0 1-16,3-2-4 15,6-7 0-15,-1-5-2 16,3-7 0-16,-2-7-10 15,4-12 0-15</inkml:trace>
  <inkml:trace contextRef="#ctx0" brushRef="#br0" timeOffset="114741.7892">21577 2982 55 0,'-16'-7'27'0,"-29"12"-37"15,32-3 47-15,-6 3-37 16,-7-1 0-16,-3 3-4 16,2-2 1-16,3 2 2 15,3 0 1-15,3 0-2 16,4-2 1 0,9 0 1-16,2-3 1 15,9 3 2-15,7-3 1 16,11 5 0-16,0 5 1 0,-1 2-2 15,9 5 1-15,-3 4-2 16,-2 5 0-16,-3 3-1 16,-3 0 0-16,-5-8-1 15,-8 1 0-15,-6-1-1 16,-7-2 0-16,-8-4-3 0,-6-3 0 31,-7-7-4-31,-9-2 1 16,-2-5-9-16,0-5 1 15,-2 3 0-15,-1-1 0 0</inkml:trace>
  <inkml:trace contextRef="#ctx0" brushRef="#br0" timeOffset="115034.4786">22021 2523 47 0,'-2'7'23'0,"-4"45"-30"15,6-33 50-15,-8 14-42 16,6 9 1-16,-6 5 0 15,0 7 0-15,0 5-4 16,3 9 1-16,2-7-3 0,3 1 1 16,5-6-7-16,3-4 1 15,5-15-5-15,1-1 0 0</inkml:trace>
  <inkml:trace contextRef="#ctx0" brushRef="#br0" timeOffset="115251.9215">22027 3186 49 0,'-11'-11'24'0,"-29"15"-23"15,30 1 47-15,-6-3-48 16,-3 1 1-16,-7 2-4 0,5-5 1 16,0 4-2-16,2-1 0 0,6-3-5 31,2 0 0-31,3-5-5 15,6 3 0-15,2 2 0 16,8-5 1-16</inkml:trace>
  <inkml:trace contextRef="#ctx0" brushRef="#br0" timeOffset="116166.9589">22138 3276 40 0,'24'19'20'0,"2"2"-25"16,-21-21 42-16,3 2-36 15,-3-2 1-15,-5-5 1 16,0-2 0-16,0-4-4 16,0-3 1-16,-2-8 0 15,-1-3 0-15,1-4-3 16,2-6 1-16,2 2-4 16,3 0 0-1,3 7-2-15,0 5 0 16,6 5 0-16,-1 4 0 15,-3 7 2-15,1 5 0 16,0 0 4-16,-3 5 1 0,-3 2 4 16,-3 2 0-16,-2 8 3 15,0-1 1-15,0 3 0 16,-7 0 1-16,-4 4-2 16,3-1 0-16,-3 6-1 15,9 0 1-15,-4-4-3 0,12-1 0 16,-4 1-1-16,6-3 0 15,0-5-1-15,0-2 1 16,-2-4-1-16,1-10 0 16,1-10 0-16,3 3 1 0,-6-9-1 31,-2-5 1-31,0-8-1 16,-3 4 0-16,0-4 0 15,0 6 0-15,0-3-1 16,0 5 1-16,0 4 0 15,0 3 1-15,5 12 0 0,-3 9 0 16,6 7 0-16,3 2 0 16,0 6 0-16,-3 1 0 15,7 3-1-15,-4-7 0 0,0 0-1 16,-3-3 1-16,5-4 0 16,-3-5 0-16,-2 0-2 15,-2-5 0-15,1-11 0 16,1-5 1-16,3-7-1 15,-3-3 0-15,3-6-1 16,-4-3 1-16,1 4 2 0,6 1 0 16,-1 9 1-16,3 5 0 15,0 7-1-15,-1 12 1 32,7 9-1-32,-6 5 1 0,5 4-2 15,-5 1 1-15,-1-1-1 16,1 3 0-16,-2 0 0 15,-1-9 0-15,0-6 1 16,0-1 0-16,0-1 0 16,1-4 0-16,-1-10-1 15,-2-4 1-15,4-5 0 0,1-3 0 16,-3-4-2-16,9 0 1 16,-6 0 0-16,-1 4 0 15,-1 8 0-15,-1 9 0 16,-3 7-1-16,6 7 1 0,-2 5-2 15,1 9 1-15,1-2-5 16,-2 0 0-16,-1 2-7 16,-3-2 1-16,4 0-7 15,7-5 1-15</inkml:trace>
  <inkml:trace contextRef="#ctx0" brushRef="#br0" timeOffset="116533.651">23310 2989 47 0,'-13'-5'23'0,"-40"10"-32"0,31-3 40 16,-7 5-31-16,3 5 0 16,-11 5-1-1,2 4 0-15,6 0 1 16,6 0 1-16,7 0 1 0,8 3 0 15,10-5 1-15,17 2 1 16,5-2 0-16,13-1 0 16,8 4 1-16,0-4 0 15,5-1-2-15,-2-3 0 0,2 2-1 32,-10 3 0-32,-9 2-1 15,-9 3 1-15,-15-3-2 16,-7 7 0-16,-15-4-1 15,-15-5 1-15,-15-5-5 16,-15 0 1-16,-17-5-9 0,-10-6 0 16,-6 4-3-16,-10-3 0 15</inkml:trace>
  <inkml:trace contextRef="#ctx0" brushRef="#br0" timeOffset="134723.5309">13655 3535 45 0,'8'-5'22'0,"-8"5"-20"0,0 5 22 0,0 4-25 16,-3 5 1-16,1 12 0 31,-3 7 0-31,2 7 0 16,0 7 1-16,3 0-1 16,0 7 1-16,0-2 0 15,0 2 1-15,0-2 0 16,0-3 1-16,0-2 0 0,0-9 0 15,0-5 0-15,3-8 0 16,-3-6-1-16,0-9 1 16,0-8-1-1,0-9 0-15,0-5-1 16,5-9 0-16,3-5 0 0,3-2 0 16,5-3 0-16,5-4 0 0,3 0 0 15,2 7 0-15,-5 4 1 16,0 5 0-16,6 10 0 15,-6 14 1-15,3 13-1 16,-3 15 0-16,-5 7 0 16,-6 7 0-16,-4-2-3 15,-6-5 0-15,-3 0-3 0,-2-5 0 16,-1-4-5-16,1-10 1 16,0-14-9-16,-3-12 1 31,5-11-1-31,9-12 0 0</inkml:trace>
  <inkml:trace contextRef="#ctx0" brushRef="#br0" timeOffset="135184.5555">14327 3814 59 0,'8'5'29'0,"-24"5"-47"0,11-6 63 15,-3 8-45-15,0 4 0 16,-2 6-1-16,-4 1 0 0,1 3 1 16,2 0 0-16,4 0 0 31,4 0 1-31,3 2 0 15,5-5 0-15,3-4 1 0,3-2 0 16,7-13 0-16,3-4 0 16,3-7 0-16,0-4 0 0,0-4-1 15,-6 1 1-15,-2-5-2 16,-5 3 1-16,-3 0-1 16,0 1 1-16,-3 11 0 15,-2 1 1-15,2 8-1 16,-2 7 0-16,-1 7 0 15,-2 4 0-15,0 3-2 0,3 0 1 16,-1 2-5-16,1-2 0 16,0-2-4-16,2-6 1 15,3-4-8-15,3-6 1 0,2-11-1 16,5-6 0-16</inkml:trace>
  <inkml:trace contextRef="#ctx0" brushRef="#br0" timeOffset="135534.1695">14764 3970 23 0,'29'-17'11'0,"-13"8"-2"16,-11 11 17-16,0-2-24 15,-5 5 0-15,-2 4 1 16,-4 5 1-16,-4-2-4 0,-3 5 0 16,-6 4 3-16,3-2 1 15,0 2-1-15,0-2 0 0,3-3 1 16,5-2 0-16,3-2-1 15,2-3 0-15,3-4 0 16,6 0 0-16,4-3 0 16,3-7 0-16,6 3 0 15,2 2 0-15,0 5-1 0,0-3 1 16,-2 5-2-16,-3 5 1 16,-6 2-2-16,-2 5 1 31,-5 0-2-31,-8-5 1 15,-11 2-3-15,-8-6 1 0,-2-3-4 16,-6-5 0-16,-5-2-5 16,-3-7 1-16,-2-5-6 15,7-4 0-15</inkml:trace>
  <inkml:trace contextRef="#ctx0" brushRef="#br0" timeOffset="136233.2366">14967 3542 56 0,'16'0'28'0,"6"18"-41"16,-17-3 54-16,3 10-40 16,2 8 0-16,1 12 0 15,-3 0 0-15,-3 9-2 16,0 5 1-16,-2-3 1 0,0 0 0 16,-1-11-1-16,1-5 1 15,0-7-1-15,-1-5 1 0,4-9-1 16,-1-7 1-16,5-7-1 15,6-8 0-15,6-11 1 16,1 0 0-16,4-2 0 16,2 1 0-16,0 6 1 15,0 7 0-15,0 6-1 16,-2 6 0-16,-4 9-2 0,-4-3 1 31,-6 3-5-31,-5 0 1 16,-3-3-7-16,-5-2 0 15,-2-4-6-15,2-6 1 0</inkml:trace>
  <inkml:trace contextRef="#ctx0" brushRef="#br0" timeOffset="136584.3036">15772 3488 54 0,'-19'63'27'0,"-15"-11"-37"16,21-36 50-16,-8 10-41 15,-1 7 1-15,1 5 2 31,0 6 0-31,2 3-1 0,4 3 0 16,4 4 1-16,8 0 0 16,3 2 0-16,8-4 1 15,6-7-3-15,1-1 1 0,7-8-6 16,-1-3 1-16,0-5-6 16,0-7 1-16,0-2-7 15,-2-10 0-15</inkml:trace>
  <inkml:trace contextRef="#ctx0" brushRef="#br0" timeOffset="137084.2802">16058 3965 48 0,'15'16'24'0,"-22"46"-32"16,9-41 43-16,-2 5-34 16,-2 7 1-16,-4 6 0 15,-2 6 0-15,3-2-3 0,0-1 1 16,2-2 1-16,0 0 0 16,1-7-1-16,2-10 1 15,0-4-1-15,0-12 1 0,-3-14-1 16,0-5 1-16,3-18-1 15,0-10 1-15,0-7 0 16,3-12 1-16,5-7-1 16,3-2 0-16,-1 4 1 15,3 3 1-15,6 9-1 16,-1 10 1-16,4 7 0 0,-1 9 0 31,3 12-1-31,-1 9 1 16,-4 12-2-16,-3 10 0 15,-3 9-2-15,-5 4 1 0,-5 3-2 16,-6 0 1-16,-2-2 0 16,-6-1 1-16,-5-6-2 15,-5-6 1-15,0-6-5 16,-3-5 0-16,-2-2-6 16,-1-5 0-16,-2-2-5 15,11-5 1-15</inkml:trace>
  <inkml:trace contextRef="#ctx0" brushRef="#br0" timeOffset="137634.689">16402 4393 62 0,'21'21'31'0,"-11"-19"-45"15,-7-9 63-15,-3-2-50 16,-3-3 1-16,-2-11-1 15,-3-5 0-15,0-8 1 16,0 1 0 0,-2-14 0-16,4 6 0 15,4-4 0-15,2 7 0 0,2 3 0 16,4 6 1-16,2-2-2 16,-1 14 1-16,4 12-2 15,2 7 1-15,3 7-1 16,5 5 1-16,-2 5-1 15,-1 8 0-15,4 4 2 16,1-6 0-16,4 3 2 0,-1 0 0 16,1-5 1-16,-6-2 0 15,0-7 0-15,-2-8 1 16,-6-6-2-16,-3-5 0 0,-2-10-2 31,-5-1 1-31,-6-4-1 16,-2 1 1-16,0 2-1 15,-3 5 0-15,-3 3 1 16,1 8 1-16,-1 6-1 16,0 4 1-16,1 9-1 15,2 3 1-15,3 2 0 0,2 5 1 16,6 2-2-16,2-4 0 16,3-3-1-16,5 5 0 15,3-3-5-15,0-6 1 0,2-3-7 16,6-7 1-16,5-5-6 15,0-4 0-15,1-3-2 16,1-7 0-16</inkml:trace>
  <inkml:trace contextRef="#ctx0" brushRef="#br0" timeOffset="137966.8359">17029 3963 49 0,'18'4'24'0,"3"20"-29"15,-15-15 49-15,2 3-43 16,2 11 0-16,1 1 1 16,2 2 0-16,-3 0-3 15,6 0 1-15,0-1 2 16,3-3 0-16,2-4-1 0,5-1 1 15,-2-8-1-15,0-6 1 16,-3-10-1-16,0-7 1 0,-2-3-1 16,-6-11 0-16,0-5-2 15,-2-2 1-15,-3-5-4 16,0-5 1-16,-3 7-7 16,0 1 1-16,-2 1-8 31,2 6 1-31</inkml:trace>
  <inkml:trace contextRef="#ctx0" brushRef="#br0" timeOffset="138776.5889">17820 4033 37 0,'0'35'18'0,"2"22"-14"16,1-43 27-16,2 9-30 15,1 1 0-15,2 7 1 16,-1 2 0-16,1-3-3 16,0 1 1-16,0-8 2 15,0-6 1-15,3-8-2 0,-1-9 1 16,1-7 0-16,0-9 1 16,-4-8-1-16,-1-9 0 15,-1-12-1-15,-5-4 1 16,3-5-1-16,-3-7 1 0,2-10-2 15,-2 10 1-15,0-2-1 16,-2 1 1-16,4 8 1 16,1 12 0-16,2 9 0 15,3 7 0-15,-2 7-1 16,-1 10 0-16,5 9 0 16,1 9 1-16,0 10-3 0,-4 0 1 31,-1 5-1-31,-4 4 0 15,-2 0 0-15,-5-5 1 16,0 1-1-16,2-5 0 0,-2-3 1 16,2-6 0-16,1-8 0 15,2 0 0-15,0-2 0 16,2-2 1-16,4-5-1 16,7 0 1-16,3 2-2 15,5 3 1-15,3 4 0 0,-1 5 0 16,4 5 0-16,2 9 0 15,-3 5 0-15,1 7 1 16,-3 7 0-16,-6-5 0 16,-5 8-1-16,-7-3 0 0,-6-3 0 15,-8-4 1-15,-8-2-1 16,-5-5 1-16,-11-8-1 31,-5-6 0-31,0-7-1 16,0-5 1-16,0-5-4 15,-3-7 0-15,1-2-5 16,1 0 1-16,9 0-8 0,6-5 1 16,12-9-1-16,11 7 1 15</inkml:trace>
  <inkml:trace contextRef="#ctx0" brushRef="#br0" timeOffset="139051.5973">18513 3659 52 0,'26'-23'26'0,"-2"18"-39"15,-21 3 57-15,-3 4-44 16,-5 7 0-16,-3 8 1 0,-3 2 0 16,-5 9-1-16,-2 5 0 0,-1 11 0 31,1 6 1-31,2 2 0 15,5-1 0-15,1-1-2 16,2 1 0-16,2-6-4 16,4-5 1-16,2-7-8 15,2-7 1-15,4-3-4 16,4-6 1-16</inkml:trace>
  <inkml:trace contextRef="#ctx0" brushRef="#br0" timeOffset="139351.3026">18709 4026 46 0,'8'0'23'0,"-19"-2"-28"16,6 2 46-16,-6 0-40 15,-5 0 0-15,0 4 1 16,-5 3 1-16,0 3-4 0,3 4 1 31,2 2 1-31,5 1 1 16,6-3 0-16,5-2 0 15,8-3-1-15,8-2 1 16,7-4 0-16,7-3 0 16,-1-10 0-16,-3-4 0 0,1-2-2 15,-9-8 0-15,-5-4-2 16,-2-5 1-16,-6 5-5 16,-7 2 0-16,-6 0-6 15,-6 2 1-15,-1-1-5 16,-1 3 0-16</inkml:trace>
  <inkml:trace contextRef="#ctx0" brushRef="#br0" timeOffset="139669.336">19098 3817 59 0,'45'2'29'0,"-40"3"-45"31,-8-3 59-31,-2 3-44 0,-6 2 1 16,-4 2-1-16,-4 5 1 15,-2 5 0-15,2 7 0 16,1 0 0-16,2 5 0 16,5-1 1-16,6 3 0 0,5-5 0 15,8 1 0-15,10-4 0 16,6-1 1-16,3-5-2 15,5-8 1-15,-6-3-5 16,0-8 0-16,1-5-7 16,-6-5 0-16,-2-8-4 0,-4-6 0 15</inkml:trace>
  <inkml:trace contextRef="#ctx0" brushRef="#br0" timeOffset="140251.8127">19452 3431 53 0,'24'2'26'0,"-11"13"-35"16,-13-4 51-16,0 10-42 15,-5 8 0-15,-3 4 0 0,-5 9 1 16,0 7-1-16,-3 3 0 15,-3 7 0-15,-2 2 1 0,2-5-1 16,4-6 1-16,-1-3 0 16,2-5 0-16,4-7-1 15,2-9 0-15,3-4-1 16,2-8 1-16,3-7-3 16,5-7 0-16,3-7-3 31,3-5 1-31,5-2-3 0,0-3 0 15,2-2 0-15,1 1 1 16,-1-6 2-16,1 5 1 16,-1 3 3-16,1-1 1 0,-6 3 3 15,-2 3 1-15,-4-1 1 16,-1 5 0-16,-4 2 0 16,-2 5 0-16,-2 5 0 15,-4 4 0-15,1 8 0 16,0 1 0-16,-3 1-1 15,0 0 0-15,3 0-1 0,-3 4 1 16,5-1-1-16,3-6 0 31,0 3-1-31,8-7 0 0,0 2 0 0,3-5 0 0,2 1-2 16,3-3 1-16,0-7-4 16,2-3 0-16,-2-6-5 31,0-3 1-31,-3 3-9 15,-2-1 1-15,2-2-2 16,0-6 1-16</inkml:trace>
  <inkml:trace contextRef="#ctx0" brushRef="#br0" timeOffset="140584.7335">19791 3485 52 0,'47'7'26'0,"14"21"-37"0,-45-13 55 15,5 6-43-15,6 14 0 16,-1 5 1-16,3 12 0 0,-2 18-2 15,-6 15 1-15,-8 2 1 16,-13 7 0-16,-10 0-1 16,-14-7 0-16,-21 0 0 15,-21-9 0-15,-14-8-6 16,-28-4 1-16,-16-12-9 0,-19-11 0 16,-11-6-3-16,3-6 1 15</inkml:trace>
  <inkml:trace contextRef="#ctx0" brushRef="#br0" timeOffset="182575.0182">1093 1169 35 0,'13'-12'17'0,"-5"0"-11"15,0 7 17-15,-8 3-23 16,8-5 1-16,-8 7 2 0,0 0 1 16,0 0-3-16,2 7 0 15,4 2 3-15,2 10 0 0,-3 14 1 16,6 7 0-16,2 14-1 16,3 12 0-16,0 0-1 15,-1 9 0-15,4-4-1 16,-3 2 0-16,0-7 0 15,-8-3 0 1,5-2-1-16,-11-11 0 0,4-13 0 16,-4-6 0-16,4-8 0 15,-12-16 1-15,4-14-1 16,-4-14 1-16,4-17-1 16,-6-11 0-16,3-7 0 15,2-15 0-15,-2-9-1 0,2 0 1 16,3 3-1-16,3 1 1 15,5 1-1-15,5 9 1 16,-3 7-1-16,9 8 1 16,-3 13-1-16,5 5 1 0,-3 17-1 15,4 9 0-15,-1 14 0 32,0 9 0-32,3 17 0 15,0-2 0-15,-3 6-1 16,-13 8 1-16,-3 2 0 15,-5 0 0-15,-13-9 0 16,0-5 1-16,-3-5-2 0,-13-5 1 16,-3-4-3-16,-3-5 1 15,4-4-5-15,-1-6 1 16,3-1-8-16,5 1 0 0,11-1-5 16,13-6 1-16</inkml:trace>
  <inkml:trace contextRef="#ctx0" brushRef="#br0" timeOffset="182918.9462">1683 1037 38 0,'0'0'19'0,"0"23"-17"16,0-11 32-16,0 7-29 16,0 14 1-16,8 2 4 15,0 8 0-15,8 1-12 0,5 1 1 16,2 4 8-16,4-9 0 16,2-7-2-16,3-9 0 15,0-8-2-15,5-6 0 0,0-10-2 16,-3-17 0-16,-2-6-4 15,-3-13 0-15,-11-1-5 16,1-8 1-16,-8-2-8 16,2 2 1-16,-8-2-5 15,6 3 1-15</inkml:trace>
  <inkml:trace contextRef="#ctx0" brushRef="#br0" timeOffset="183355.7431">2220 503 47 0,'8'26'23'0,"-13"14"-24"16,5-17 42-16,5 15-38 15,3 9 0-15,0 9 1 0,0 15 1 16,-3 2-7-16,3 9 1 15,0-14 3-15,-6-4 1 16,4-3-2-16,-1-19 1 0,-2-4-1 16,2-10 1-16,3-9-1 15,0-17 1-15,0-9-1 32,8-4 0-32,0-13 0 15,2-4 0-15,6 2-2 16,5 5 1-16,-8 4 0 15,3 15 0-15,0 2 1 0,0 14 0 16,-6 3 0-16,-2 6 1 16,-8 5 0-16,-8-2 0 15,-8 7-1-15,-8-5 0 16,-5 3-2-16,-8-3 0 0,-6-9-4 16,9-3 0-16,-3-4-6 15,5-14 0-15,3-8-8 16,5-11 1-16</inkml:trace>
  <inkml:trace contextRef="#ctx0" brushRef="#br0" timeOffset="183671.0398">2675 355 27 0,'16'-7'13'0,"-14"9"-11"16,-2 3 11-16,0 2-8 16,3-5 0-16,0 10 6 15,-1 9 0-15,1 10-11 0,0-3 0 16,-3 28 10-16,5 10 1 16,-5 7-3-16,3 7 1 15,2 10-3-15,3-1 0 0,-8-7-3 16,8-4 0-16,-8-3-4 15,5-14 1-15,0-7-5 16,1-9 0-16,-1-10-7 16,3-16 1-16,-8-12-7 15,8-21 0-15</inkml:trace>
  <inkml:trace contextRef="#ctx0" brushRef="#br0" timeOffset="183851.8162">2950 1042 49 0,'32'28'24'0,"-27"21"-28"0,-2-30 42 0,2 2-38 0,3 12 1 15,0-2 0-15,3 9 0 16,-4-3-4-16,-1-1 0 16,-1-4-6-16,3-8 1 15,-8-8-5-15,0-11 0 16</inkml:trace>
  <inkml:trace contextRef="#ctx0" brushRef="#br0" timeOffset="183982.6765">2974 917 61 0,'0'-26'30'0,"3"-2"-40"16,2 21 60-16,-2 2-53 16,7 5 1-16,6 5-12 15,5 9 0-15,3 7 6 31,5 5 0-31</inkml:trace>
  <inkml:trace contextRef="#ctx0" brushRef="#br0" timeOffset="184235.3534">3445 1084 56 0,'0'2'28'0,"-37"-6"-25"0,29 6 46 0,-8 3-45 16,3 4 0-16,-3 7 1 15,0 8 1-15,3-5-8 16,5 4 1-16,3 6 5 16,5 1 0-16,8-4-2 0,7 0 0 15,12 2-2-15,2-7 1 16,0-7-4-16,3-2 0 16,5-10-5-16,3-4 0 0,2-10-8 31,-5-4 1-31,-8-8-5 15,8-4 0-15</inkml:trace>
  <inkml:trace contextRef="#ctx0" brushRef="#br0" timeOffset="184586.8823">4170 515 59 0,'8'44'29'0,"-3"60"-35"0,-2-71 56 15,5 4-47-15,0 11 0 16,2 10 0-16,-2 6 0 0,0 4-5 16,0-9 1-16,-3 2 0 15,-5 0 0-15,0-11-7 16,-2-11 1-16,-1-8-8 16,3-12 0-16,0-12-3 15,3-12 0-15</inkml:trace>
  <inkml:trace contextRef="#ctx0" brushRef="#br0" timeOffset="184852.5975">4413 917 52 0,'37'-40'26'0,"-23"54"-36"15,-17-9 52-15,0 4-40 16,1-2 1-16,-9 14 2 16,-2 3 1-16,-3 2-8 31,3 2 1-31,-1 3 4 15,1-1 0-15,3 3-1 16,2-5 0-16,0-2-1 16,2 0 1-16,4-2 0 0,4 1 0 15,1-3-1-15,2 1 0 16,1 1-3-16,-1-1 0 0,6-2-6 16,-1-2 1-16,3-5-9 15,-2-4 0-15,7-3-2 16,-4-3 1-16</inkml:trace>
  <inkml:trace contextRef="#ctx0" brushRef="#br0" timeOffset="185202.0321">4564 1249 61 0,'21'4'30'0,"16"-8"-40"0,-21 4 64 0,5-3-50 16,6 1 0-1,12-10 1 1,-1-11 0-16,-4-1-8 16,0-4 1-16,-10-3 3 15,-8-4 1-15,-11 9-4 16,-7-4 0-16,-9 8-1 0,-5 4 1 16,0 6 1-16,0 7 1 15,-7 7 0-15,1 15 1 16,-1 6 1-16,4 8 0 0,6 2 1 15,5 2 0-15,5 3-1 16,3-1 1-16,6-4-3 16,2-4 1-16,2 1-6 31,1-9 1-31,2-2-7 16,5-9 0-16,4-6-9 15,7-6 0-15</inkml:trace>
  <inkml:trace contextRef="#ctx0" brushRef="#br0" timeOffset="185569.5965">5067 1225 56 0,'0'9'28'0,"-3"29"-30"16,6-24 47-16,2 0-43 16,3 5 1-16,3 9 1 15,2-2 1-15,0-2-6 16,0-3 0-16,1-5 4 0,1-4 0 15,7-5-4-15,-4-16 1 16,1-5-2-16,-1-8 0 16,1-3-2-16,-6-6 0 0,-3 0 0 15,-2 3 0-15,0 2 1 32,0 5 1-32,3 7 1 15,2 0 0-15,0 16 2 16,1 3 1-16,-1 9 2 15,3 10 0-15,-3 9 0 16,0 9 1-16,-5 0-1 0,-3 8 1 16,-5-3-4-16,-5 2 1 15,-6 5-7-15,-12 0 1 16,-12 5-11-16,-4 0 1 0,-9-3-5 16,6-9 0-16</inkml:trace>
  <inkml:trace contextRef="#ctx0" brushRef="#br0" timeOffset="186019.079">3368 1679 42 0,'24'23'21'0,"-24"53"-16"15,0-50 35-15,0 7-38 0,3 11 1 0,2 1 2 32,0 4 0-17,3 27-7-15,-3-15 1 16,1-10 1-16,-1-8 1 15,-5-8-7-15,3-9 0 16,2-12-9-16,-5-14 1 16,0-14-2-16,0-12 0 0</inkml:trace>
  <inkml:trace contextRef="#ctx0" brushRef="#br0" timeOffset="186270.0452">3532 1474 42 0,'5'-4'21'0,"-5"11"-26"16,3 0 43-16,2 9-33 16,1 15 0-16,-1 6 3 15,3 8 1-15,-8 16-12 0,0 0 1 0,3 12 7 32,-3-7 0-32,5 2-3 15,-5-2 1-15,0-5-4 16,3-4 0-16,-3-10-4 15,2-10 1-15,1-4-6 16,2-19 1-16,0-9-8 16,6-12 0-16</inkml:trace>
  <inkml:trace contextRef="#ctx0" brushRef="#br0" timeOffset="186570.299">3937 1956 52 0,'0'52'26'0,"-11"12"-27"16,11-57 46-16,-8 28-43 16,-2 5 0-16,-6 5 1 15,-2 6 1-15,-1-4-5 0,-7-7 0 32,-4-2 4-32,-4-3 0 15,-3-6-2-15,0-6 1 0,-5-11-1 16,-3-10 0-16,-3-6 0 15,-10-20 1-15,-3-2 0 16,-5-9 0-16,8-7 0 16,-1-1 0-16,4 1-3 15,5 0 0-15,5 11-7 16,5 5 0-16,5 7-12 0,12 5 0 16</inkml:trace>
  <inkml:trace contextRef="#ctx0" brushRef="#br0" timeOffset="188255.029">1712 2537 37 0,'18'26'18'0,"-4"49"-8"16,-9-49 18-16,-2 12-25 31,4 7 1-31,1 9 2 16,3 2 0-16,-3 10-8 15,0-7 1-15,0-3 4 0,0-2 1 16,0-4-2-16,-3-13 0 15,-2-6-1 1,-3-10 1-16,-3-11-3 0,-5-13 1 0,-5-9-1 16,-3-18 1-16,-5-15-1 0,5-14 1 31,-3-11-1-31,9-17 1 16,-6-3 1-16,8 6 1 15,3 11 0-15,-1 7 0 0,12 12 0 16,-1 9 0-16,11 12 1 15,13 12 0-15,3 14-1 16,-1 12 0-16,12 11 0 16,2 10 1-16,-8 16-1 15,0 6 0-15,-13-1-1 16,-8 7 1-16,-11-10-2 0,-10-4 1 16,-14-2 0-16,-2-5 0 15,-6-7 0-15,-4-3 0 16,-1-4-1-16,-2-5 1 0,4-2 0 15,7 2 0-15,7 0 0 16,10 0 0-16,12 10 0 31,7 2 0-31,11 4 0 16,-3 1 1-16,11 2-1 16,10-3 0-16,6 3-2 15,2-9 1-15,3-3-4 16,-8-5 0-16,-6-2-6 0,-1-4 0 15,-12-3-9-15,-10-5 1 16,-13-6-3-16,-3-11 1 0</inkml:trace>
  <inkml:trace contextRef="#ctx0" brushRef="#br0" timeOffset="188554.4789">2252 2474 37 0,'34'21'18'0,"-26"24"-15"15,-5-26 33-15,2 18-31 16,3 8 1-16,0 11 2 15,-3-2 1-15,3 5-12 16,0 5 1-16,0 2 7 16,-5-8 0-16,2 1-6 0,0-7 1 15,0-5-8-15,-2-9 1 16,0-6-9-16,5-3 0 16</inkml:trace>
  <inkml:trace contextRef="#ctx0" brushRef="#br0" timeOffset="188978.557">2712 3313 42 0,'-5'-18'21'0,"-27"-39"-13"15,24 38 31-15,-3-6-37 16,1-13 1-16,-6-7 2 15,3 1 0-15,5-11-6 16,0-3 1-16,0-13 4 16,8 8 1-16,0-1-1 15,8 8 0-15,0 6-2 16,2 15 1-16,9 4-2 16,-3 10 1-16,5 9-2 0,3 10 0 15,5 9 0-15,3 14 0 16,-3 10 0-16,-5 4 0 15,-6 8 0-15,-7-1 0 0,-6-5 0 16,-13-1 0-16,-5-1 0 31,-11-7 0-31,3-4-2 16,-3-8 0-16,-5-2-5 16,0-7 1-16,5-2-8 15,0-3 1-15,11 1-6 16,8-8 1-16</inkml:trace>
  <inkml:trace contextRef="#ctx0" brushRef="#br0" timeOffset="189240.9808">2929 2742 57 0,'8'42'28'0,"-8"22"-32"15,0-50 55-15,8 12-46 16,-6 4 0-16,6 13 1 15,3-1 0-15,5 0-8 0,0 1 0 16,5-3 6-16,-3-7 1 31,4-3-3-31,-1-6 0 16,8-10-2-16,0-5 1 0,-3-9-5 16,4-4 1-16,-1-6-7 15,-6-4 1-15,-1-2-10 16,-4-6 0-16,6-4-1 15,-8-6 0-15</inkml:trace>
  <inkml:trace contextRef="#ctx0" brushRef="#br0" timeOffset="189404.8623">3175 2947 65 0,'-26'9'32'0,"-19"-18"-41"15,29 6 68-15,-5 3-59 0,-3-2 1 16,0 4-1-16,3-2 0 15,5 3-5-15,0-3 1 0,3 0-8 16,10-3 1-16,8-1-8 31,9-4 1-31</inkml:trace>
  <inkml:trace contextRef="#ctx0" brushRef="#br0" timeOffset="189571.3426">3196 2678 62 0,'-21'-9'31'0,"-35"-12"-36"15,38 14 57-15,-11 0-50 16,-6 2 0-16,1 5 0 16,-3 5 1-16,3 4-9 15,2 8 0-15,5 4-6 16,12 2 0-16,15 3-7 0,21 0 1 16</inkml:trace>
  <inkml:trace contextRef="#ctx0" brushRef="#br0" timeOffset="190038.5562">3535 3222 66 0,'0'-14'33'0,"-8"-29"-36"0,3 22 65 0,2-7-59 16,-10-5 0-16,0-5 0 15,-3-2 1-15,0-7-6 16,0-2 1-1,8-3 3-15,-5 5 0 16,7 12-3-16,4 2 1 16,2 17-2-16,5 8 1 0,3 13-1 15,3 12 0-15,4 4 0 16,4 9 1-16,-3-1 0 16,-3-4 0-16,3 4 1 15,-8-8 0-15,2 0 1 16,1-9 0-16,0-5-1 0,2-10 1 31,-8-4 0-31,6-2 0 16,2-12-1-16,-2 2 1 15,7-2-2-15,6 4 1 0,-8 8-1 16,8 2 0-16,-3 7-1 16,3 9 1-16,-1 5-1 15,1 5 1-15,0 7 0 16,-11 7 0-16,0 2-1 15,-7 1 1-15,-6-1-5 16,-3-2 0-16,-2-5-7 0,0-4 0 16,-3-6-6-16,5-11 0 15</inkml:trace>
  <inkml:trace contextRef="#ctx0" brushRef="#br0" timeOffset="190605.8944">3985 2615 39 0,'0'40'19'0,"0"40"-13"15,5-57 30-15,-2 10-32 16,2 7 1-16,0 10 1 16,0 9 1-16,-2-3-9 15,0-4 0-15,-1-8 6 16,-2 1 0-16,3-12-2 0,-3-7 0 16,0-14-1-16,-3-10 0 15,1-9 0-15,-4-14 0 16,1-15-1-16,0-11 0 15,-3-7-1-15,3-9 0 0,2-8 0 32,3 1 0-32,-5 4 0 15,5 9 0-15,5 8 0 16,-2 11 1-16,5 10 0 16,7 9 0-16,7 10 0 15,7 11 0-15,0 5 1 0,5 17 0 16,3 9 0-16,-2 9 1 15,-1 8 0-15,-5-3 1 16,-5 2-1-16,-11-2 0 16,-5 5-1-16,-8-8 0 0,-10-1 0 15,-6-8 0-15,-8-4-3 16,-3-3 0-16,-7 2-2 16,0-4 0-16,-1-5-6 15,3 3 0-15,6-8-8 16,-8-4 0-16</inkml:trace>
  <inkml:trace contextRef="#ctx0" brushRef="#br0" timeOffset="191039.1581">4548 2521 39 0,'-5'30'19'0,"-16"50"-13"0,15-56 27 16,-1 11-30-16,1 5 1 15,4 3 1-15,-1 1 1 16,3 3-8-16,-3 3 1 0,1-1 4 15,-1-4 1-15,3-3-5 16,0-9 1-16,0-5-6 16,0-4 1-16,5-8-10 15,3-6 0-15</inkml:trace>
  <inkml:trace contextRef="#ctx0" brushRef="#br0" timeOffset="191521.7566">4940 2432 36 0,'-6'-12'18'0,"-15"-5"-12"0,19 13 23 15,-4 1-26-15,1 8 1 16,-3 4 2-16,-2 8 1 15,-4 11-8-15,-2 5 0 16,1 12 6-16,-1 4 0 16,0 7-2-16,-3 3 1 0,6 5-1 15,5-3 0-15,3 2 0 16,5 1 0-16,3-8 0 16,7-6 1-16,6-13-1 15,10-6 0-15,6-15 0 16,0-6 1-16,-3-8-3 0,-3-11 0 31,-4-10-2-31,-9-5 1 16,-5 3-2-16,-8-2 0 15,-8 2-1-15,-11-1 0 16,-7 8 0-16,-1 3 1 0,4 6 0 16,-1 5 0-16,0 5 1 15,0 2 0-15,0 4-1 16,3 6 0-16,5 2-5 15,6-1 1-15,2-1-10 16,3-1 0-16,2-6-1 0,8-5 0 16</inkml:trace>
  <inkml:trace contextRef="#ctx0" brushRef="#br0" timeOffset="192524.8152">5384 2502 37 0,'14'-9'18'0,"-25"4"-20"0,6 5 34 0,-9 0-31 15,-7 0 0-15,-3 7 2 16,-2 7 1-16,-3 5-4 16,-3 2 1-16,-5 12 2 0,0 2 0 15,5 3 0-15,8 4 0 16,9-2 0-16,9-7 0 15,12 0 0-15,7-5 1 16,5-2-1-16,6-7 1 0,11-7-2 16,7-10 1-16,0 0-1 15,6-11 0 1,-3-10-2-16,-5-2 0 16,-9-2-1-16,-7-3 0 15,-11-3-1-15,-10-1 1 16,-14-5-3-16,-7-1 1 0,-11 3-4 15,-8 5 1-15,-3 5-8 16,3 4 1-16,-3 7-3 16,3 3 1-16</inkml:trace>
  <inkml:trace contextRef="#ctx0" brushRef="#br0" timeOffset="194857.5339">6030 2133 37 0,'3'0'18'0,"-19"12"-16"0,10-5 19 0,-2 7-20 31,-5 12 1-31,-3 14 1 16,0 11 1-16,6 1-3 0,2 9 0 15,3 17 3-15,5-1 0 16,8 1 0-16,5-3 1 16,0-4-1-16,11-1 1 15,2 3-2-15,3-11 0 0,6-8-3 16,2-7 1 0,-3-12-5-16,1-9 0 15,-6-10-10-15,-5-13 1 16,-9-15-3-16,-4-12 1 15</inkml:trace>
  <inkml:trace contextRef="#ctx0" brushRef="#br0" timeOffset="195643.9161">5345 1500 49 0,'50'-5'24'0,"-3"3"-38"0,-28 2 49 15,5 0-36-15,8 2 1 16,13-2 0-16,7 0 0 0,7 0 0 16,4 5 0-16,1 0 0 15,7 2 0-15,8 7 1 16,1 12 0-16,-1 2 0 15,-7 3 1-15,-4 9 0 16,-1 14 0-16,-12 5 0 16,-2 9 0-16,-8-9-1 0,-8 6 1 31,-5 6-2-31,-6 2 1 0,-5-3-1 0,-2 1 0 16,-6-15 0-1,-2-1 0-15,-3-11 0 16,-3-4 1-16,0-9 0 15,1-8 0-15,2-9 0 16,2-7 1-16,9-9-1 16,-1-3 0-16,3-9 0 15,1-7 0-15,-1-5-1 16,3 0 0-16,-1-2-1 0,-2 0 1 16,-2 4-1-16,-6 6 1 15,0 4-2-15,-5 2 0 16,-5 14 0-16,-3 5 1 0,-5 7-1 15,-6 10 1-15,1 4 0 16,-4-2 0-16,-2 4 1 16,-2 6 0-16,-3-8 0 15,-3-5 1-15,0-6 0 16,0-5 1-16,1-12 0 16,-7-7 0-1,1-5-1-15,-2-2 1 16,-1-5 0-16,3 0 0 15,2-2-4-15,3 2 1 16,3 0-8-16,0 1 1 0,-3-4-7 16,3-1 0-16</inkml:trace>
  <inkml:trace contextRef="#ctx0" brushRef="#br0" timeOffset="196093.8866">7797 1954 40 0,'16'-19'20'0,"-13"12"-23"16,-1 3 30-16,4 4-27 15,2 2 0-15,2 7-1 16,3 10 1-16,9 5 0 15,4 20 1-15,6 13 0 16,0 16 0-16,-1 11 0 0,1 8 1 16,-3 14-1-16,-5 2 1 15,-5 0-1-15,-14 7 0 32,-13-9-2-32,-11-2 0 15,-15-17-4-15,-19-3 0 0,-21-6-7 16,-8-5 1-16</inkml:trace>
  <inkml:trace contextRef="#ctx0" brushRef="#br0" timeOffset="197411.8663">3064 3596 38 0,'-16'47'19'0,"11"9"-17"16,10-37 30-16,-5 9-29 15,8 15 1-15,-5 4 1 16,2 0 0-16,0 0-7 0,0 0 1 16,3-5 4-16,3-4 0 31,-3-5-2-31,0-5 0 16,-5-7 0-16,2-5 1 15,0-9-1-15,0-7 1 0,6-4-1 16,-3-8 0-16,0-4 0 15,8-3 0-15,5 0-2 0,0 0 1 16,3 3-1-16,-3 6 1 16,0 6 0-16,3 8 0 0,-5 8-1 31,-4 9 1-31,-4-4 1 16,-3 4 0-16,-8 0 0 15,-5 2 0-15,-6-1 0 16,-7-6 0-16,-12-2 0 15,-1-4 0-15,2-6-1 16,-1-4 1-16,4-4-4 0,-3-3 1 16,0-3-6-16,8 1 1 15,2-1-9-15,6 3 0 16</inkml:trace>
  <inkml:trace contextRef="#ctx0" brushRef="#br0" timeOffset="197745.2033">3537 3967 36 0,'-2'14'18'0,"-1"31"-12"15,6-31 23-15,-1 7-27 16,-2 1 0-16,0 3 3 16,0 6 0-16,6 0-6 0,-1 4 0 15,3 2 3-15,-5-13 1 16,2-3-7-16,3-2 0 0,-8-10-9 15,0-13 0-15</inkml:trace>
  <inkml:trace contextRef="#ctx0" brushRef="#br0" timeOffset="197927.3247">3519 3713 58 0,'8'-16'29'0,"-5"2"-40"15,-3 9 52-15,2-2-44 16,1 0 0-16,-3 2-5 16,5-2 0-16,0 0 5 15,6 5 0-15,0-8-11 16,2 1 0-16</inkml:trace>
  <inkml:trace contextRef="#ctx0" brushRef="#br0" timeOffset="198144.7442">3834 3436 41 0,'24'7'20'0,"-19"59"-24"0,-5-45 35 15,0 12-30-15,0 7 1 16,0 11 3 0,5 18 1-16,-2 8-7 15,2 3 1-15,0-12 3 16,1 5 1-16,-4-9-2 15,1-5 1-15,0-5-7 16,2-7 1-16,0-14-9 16,1-10 1-16,-4-9-4 0,1-14 1 15</inkml:trace>
  <inkml:trace contextRef="#ctx0" brushRef="#br0" timeOffset="198326.2686">3929 4115 42 0,'0'-16'21'0,"-13"-5"-19"16,5 16 41-16,-8-2-42 31,-5 0 1-31,-6-2 0 0,-4 4 1 16,-1 0-5-16,-5 0 1 15,8 5-1-15,0 0 0 16,5 3-5-16,8 2 0 16,3-3-8-16,7 7 1 15</inkml:trace>
  <inkml:trace contextRef="#ctx0" brushRef="#br0" timeOffset="198826.0896">4400 3934 34 0,'-11'7'17'0,"-10"-18"-16"16,19 8 25-16,-1 3-25 16,-2 0 0-16,-1 0 2 15,1 0 0-15,0 5-3 16,-3 0 0-16,-3 6 2 0,1-1 1 15,-6-1-1-15,0 5 0 16,-3 5-1-16,4 5 1 0,-1-1-1 16,2 1 1-16,4-1 0 15,2 6 0-15,8 1 0 16,0-2 0-16,3 1-1 16,10-1 1-16,3 5 0 15,5-10 1-15,3-4-1 16,-3-10 0-16,0-6-1 15,3-13 1-15,5-4-1 0,0-7 1 16,-3-5-2-16,-4 5 1 16,-1 0-3-16,-8 7 0 0,-2-3-4 31,-3 6 1-31,-3 1-9 16,-8 8 0-16,1-1-2 15,-1 3 1-15</inkml:trace>
  <inkml:trace contextRef="#ctx0" brushRef="#br0" timeOffset="199188.7821">4778 3944 45 0,'-13'7'22'0,"-29"-12"-25"0,29 7 44 15,-6 8-40-15,-2 2 1 0,0 9 0 16,2 5 1-16,3 2-4 16,6-2 1-16,7 2 2 15,8 5 1-15,9-5-1 16,4-4 1-16,6-6-1 15,0-3 0-15,-3-6-1 16,3-7 1-16,-3-9-3 16,-3-4 1-16,-2-6-5 15,-5-4 1-15,-3-3-6 16,-8 1 0-16,-3 2-6 16,-5 2 0-16</inkml:trace>
  <inkml:trace contextRef="#ctx0" brushRef="#br0" timeOffset="199401.6334">4995 4010 52 0,'19'49'26'0,"-1"10"-35"15,-10-45 47-15,3 9-38 16,-1 3 1-16,4 5-1 15,-4-1 1-15,1-1-5 0,-1-3 1 0,-2-12-7 16,-5-3 1-16,-6-18-5 16,-5-7 1-16</inkml:trace>
  <inkml:trace contextRef="#ctx0" brushRef="#br0" timeOffset="199533.7438">5019 3836 45 0,'3'-57'22'0,"7"29"-28"0,-4 26 42 15,2-3-38-15,2 5 1 16,3-2-8-16,6 6 1 16,2 10 3-16,-2 5 1 0,2 9-8 15,-3 8 0-15</inkml:trace>
  <inkml:trace contextRef="#ctx0" brushRef="#br0" timeOffset="199799.5862">5308 4226 42 0,'13'47'21'0,"-3"-5"-26"15,-7-37 43-15,2 2-34 16,-2 3 1-16,2-6 2 0,1-6 0 16,1-10-9-16,1-2 0 15,0-7 5-15,3-7 1 0,0 6-2 16,4-8 0-16,1-3-2 31,3 7 1-31,-1 0-1 16,3 7 0-16,1 10-1 15,-1 4 0-15,-3 10 0 0,6 4 0 16,-3 3 0-16,0 2 0 16,-2 3-3-16,0-1 1 15,-6-2-7-15,-5 0 1 16,-6-4-6-16,4-8 0 16</inkml:trace>
  <inkml:trace contextRef="#ctx0" brushRef="#br0" timeOffset="200363.0989">6469 3777 43 0,'-11'12'21'0,"-12"13"-28"0,12-18 37 0,-5 8-30 16,-5 10 0-16,-3 8 1 15,0 5 1-15,1 7-2 16,1-1 1-1,9 22 1 1,8-5 1-16,5-11 0 16,5-13 1-16,6-11-1 15,5-19 1-15,0-7-2 16,-1-14 1 0,-1-14-2-16,-4-7 0 15,1-12-2-15,-1-5 1 16,-2-2-1-16,-2 2 1 15,-4 10-1-15,1 9 1 16,0 7-1-16,-1 12 0 16,-2 14 0-16,6 7 1 0,-4 12 0 15,1 9 0-15,-1 5 0 16,1 2 1-16,2 0 0 16,1-2 0-16,-4-2-4 15,4-5 1-15,-4-5-8 16,4-7 1-16,-1-7-5 15,3-5 0-15</inkml:trace>
  <inkml:trace contextRef="#ctx0" brushRef="#br0" timeOffset="200828.3123">6842 3840 45 0,'3'5'22'0,"-16"-3"-30"16,5-2 39-16,-6 3-31 31,-7-1 1-31,-5 5 0 16,-1 10 1-16,-2 6-2 0,-8 5 0 15,5-2 1-15,6 7 1 16,7 0 0-16,9-5 1 16,20 0-1-1,4-11 1-15,2-5-1 16,2-15 1-16,1-11-2 15,7-14 0-15,-5-19-1 16,-2-7 1-16,-6 0-2 0,-5-10 1 16,-3-4-1-16,-5-5 0 15,-2 10 0-15,-4 6 1 16,1 8 0-16,0 11 1 16,-1 12 0-16,4 10 0 0,-1 14 0 31,0 11 0-31,1 14 0 15,-1 13 1-15,6 11-1 16,-1 2 0-16,4 5 0 16,-4 10 1-16,1 2-2 15,0-5 1-15,2-2-3 16,3-8 1-16,0-11-6 16,0-7 0-16,0-9-9 0,0-3 1 15</inkml:trace>
  <inkml:trace contextRef="#ctx0" brushRef="#br0" timeOffset="201100.6217">7072 4132 47 0,'11'9'23'0,"-16"-2"-29"0,-1-11 37 15,1-1-26-15,0-4 1 0,-6-8 3 16,1-2 1-16,-1-7-13 15,-2-7 1 1,5-4 8-16,5 4 1 0,6-2-4 16,7-1 1-16,9 6-3 15,13 4 1-15,5 5-3 16,2 4 0-16,9 1-5 16,8 6 1-16,-3 8-11 15,-9 11 1-15,-1 15-3 16,-9-3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19T18:04:40.024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2109 2189 24 0,'24'-2'12'0,"36"14"-12"16,-41-8 12-16,-1 6-12 16,12-1 0-16,12 8-1 15,3-6 1-15,2-1 1 16,9-1 1-16,5-2 2 16,5 3 0-16,13-3 0 15,9 0 0-15,7 2 0 16,21 8 1-16,6-1-2 15,5 8 1-15,8-3-3 16,8 2 1-16,-3-1-1 16,14 1 0-16,-9-2-1 15,14 0 1-15,2 1 0 0,-2-1 1 32,13 0 1-32,-8 2 0 0,16-1 0 0,-5-1 1 31,15-2 0-31,-5-3 0 0,14 3-2 15,-9 2 1-15,17-2-2 16,-9-3 0-16,14-2-1 16,-6 5 0-16,11-2-1 15,-5-1 1-15,2-2 0 16,-2-2 1-16,7 0-1 16,1-3 0-16,7 5 0 0,1-2 1 15,2 4 0-15,3 3 0 16,2 0 0-16,9 2 0 15,-6-2 0-15,5 0 1 0,-4-10-2 16,-12-2 1-16,1-2-1 16,-11-10 0-16,5-9 0 15,-8-7 0-15,3 0-1 16,-8-5 1-16,11-7 0 16,-3 3 0-16,2 6 0 15,-2 5 1 1,8 0 0-16,-11 8 1 15,3 4 0-15,-15 2 0 16,-4-2 1-16,-21 4 0 16,-7-4-1-16,-20-9 0 0,-9-3-3 15,-20-4 1-15,-12-8-7 16,-11-2 0-16,-16 0-10 16,-13 5 0-16,-14 9-1 15,-7 5 0-15</inkml:trace>
  <inkml:trace contextRef="#ctx0" brushRef="#br0" timeOffset="1638.6989">2154 7302 25 0,'31'3'12'0,"-4"1"-8"0,-24-6 12 15,2 4-16-15,-5-2 1 16,0 0 2-16,-5 0 1 16,2-2-4-16,-5 0 0 0,-5-1 2 15,-3-1 1-15,-5-1 0 16,-8-5 0-16,-11-4-1 15,3 0 0-15,-13 0-1 16,-9 0 1-16,-1 0-1 16,-9 4 1-16,-11 1-2 15,17 2 1-15,-9 2-1 16,9 1 0-16,-3 1 0 0,0 3 1 31,7 3-1-31,4-1 0 16,10 3 0-16,3 2 1 0,10 2 0 15,3 10 0-15,5 2 1 16,3 5 1-16,5 0-1 16,3 4 1-16,10 6-1 15,3 6 0-15,3 5 0 16,-3 7 0-16,0 10-1 16,5 6 1-16,3-2-2 15,0 8 1-15,0 11 0 0,0 0 1 16,0 2-2-16,0 0 1 15,-3 10 0-15,-3 5 0 0,4-6 0 16,-6 11 1-16,0-1-2 16,0 5 1-16,0-3 0 15,-6 8 1-15,4 2-1 32,2-5 0-32,-5 5 0 15,-3 5 1-15,5-5-1 16,-2-3 1-16,-3 1-2 0,0-3 1 15,8-7-1-15,0-7 1 16,8-9 0-16,-6 4 1 16,9-9-1-16,-8-7 1 0,5-11-1 15,-3-11 1-15,3-6-1 16,-6-5 1-16,4-7-1 16,2-5 0-16,-3-6-1 15,6-3 1-15,4-5 0 16,4-2 0-16,5-1-1 15,5 4 1-15,8 1-1 0,3 1 1 16,2-1-1-16,13-2 1 16,9-2-4-16,-1 0 0 15,4 2-10-15,-1-4 0 0,16-1-7 32,16-7 1-32</inkml:trace>
  <inkml:trace contextRef="#ctx0" brushRef="#br0" timeOffset="70854.3506">22521 1474 41 0,'0'0'20'0,"-29"10"-17"16,16-10 21-16,-13 0-22 16,-11-3 0-16,-8 6 2 15,-11-6 1-15,-15-1-5 16,-11-1 0-16,-8-2 3 16,-3 2 1-16,-10-2-1 15,-6 7 1-15,-4 0-2 16,-1-9 0-16,0 6-1 15,0 1 1-15,11-7-2 16,2-3 0-16,4 0-4 31,7 0 0-31,2 3-7 0,6 0 1 16,0-1-5-16,0 3 0 16</inkml:trace>
  <inkml:trace contextRef="#ctx0" brushRef="#br0" timeOffset="72187.6375">6300 656 24 0,'0'-5'12'0,"-8"-9"-10"16,3 9 13-16,-3-2-15 16,-6 5 1-16,-2 2 1 15,-7-5 1-15,-14 5-3 16,-8 5 1-16,-14 2 1 16,-7-2 1-16,-10 4-1 15,-9 3 0-15,-2 2-1 16,-1-7 1-16,4 2-2 15,-4 1 0-15,12-10 0 16,7-5 0-16,11 3 1 16,7-5 0-16,9-3-1 15,10-4 0-15,8 5-2 16,11-1 0-16,8 1-1 16,2 2 0-16,11 0-3 15,3 0 0-15,10 0-1 16,0-5 0-16,8-2 3 0,0-7 0 15,-2 2 4-15,2-9 1 16,0 4 4-16,-3-2 0 16,1-4 1-16,-3 4 1 0,-6 2-1 15,-2 8 0-15,-3 2-3 16,-2 2 0-16,-3 10-2 16,-6 4 0-16,-4 5-1 15,-6 5 0-15,-5 4 0 16,-9 8 1-16,-7 2-1 15,-10 11 1-15,-6 3 0 0,-6 0 1 32,-1-2-1-32,-1 2 1 15,10 0 1-15,9-5 0 16,10-9 1-16,11-5 0 0,15 0-1 16,17 1 0-16,10 1 0 15,21-4 0-15,14-3-2 16,13 3 1-16,7 0-5 15,6 4 1-15,-2 3-5 16,2 12 0-16,-6 0-7 16,1 6 1-16</inkml:trace>
  <inkml:trace contextRef="#ctx0" brushRef="#br0" timeOffset="73093.5324">22225 1907 32 0,'19'-7'16'0,"-4"14"-14"0,-15-7 17 0,0 0-19 16,-8 5 0-16,-2-1 1 16,-11 1 0-16,-8-2 0 15,-14-6 0-15,-18 3 1 16,-7-2 1-16,-9-1 0 16,-13-1 1-16,-11-3 0 15,-4-3 0-15,-14-4 0 16,-3 2 0-16,-10-2-1 31,-3 3 0-31,5 6-1 16,0 5 0-16,19-2-4 15,11 2 1-15,7 4-6 0,19 3 1 16,18-4-8-16,17 1 0 16</inkml:trace>
  <inkml:trace contextRef="#ctx0" brushRef="#br0" timeOffset="73527.9013">22505 2436 47 0,'-10'5'23'0,"-56"21"-29"0,39-24 39 16,-12 3-33-16,-14 4 1 0,-13-2-1 15,-19 5 1-15,-18-3-2 16,-6-1 1-16,-13-4 0 16,-7-1 1-16,-9-6-1 15,3 3 0-15,-2-4 1 16,2-1 0-16,8 2-1 16,0 1 0-16,16-3-1 15,5 1 0-15,5 1-4 16,19 3 1-16,11 3-9 15,15 1 0-15</inkml:trace>
  <inkml:trace contextRef="#ctx0" brushRef="#br0" timeOffset="73941.3454">22773 3062 53 0,'-27'-31'26'0,"-36"27"-34"16,34 1 46-16,-14 1-38 16,-25-1 0-16,-15 3 0 15,-14 0 1-15,-22 0-4 16,-3 0 1-16,-16 0-1 16,1 0 1-16,-4 0-1 15,1-2 0-15,8 2 0 16,0-2 0-16,7 2 0 15,6 2 1-15,8-2-4 16,8 7 0-16,16 3-5 16,12 6 1-16</inkml:trace>
  <inkml:trace contextRef="#ctx0" brushRef="#br0" timeOffset="74320.8285">22794 3685 52 0,'-35'-16'26'0,"-65"18"-36"16,63-2 52-16,-21 0-43 15,-19 0 1-15,-18 2 0 16,-19-2 0-16,-10 0 0 31,-14-2 1-31,-2-3-2 0,-6-2 1 16,-5 2-1-16,6-4 1 15,-3-5-2-15,5 2 0 16,5-2-3-16,6 0 1 16,10 2-7-16,9 3 1 15,17-1-3-15,17 1 1 16</inkml:trace>
  <inkml:trace contextRef="#ctx0" brushRef="#br0" timeOffset="74708.2975">22685 4186 47 0,'-29'-14'23'0,"-69"12"-28"16,67-1 46-16,-28 3-41 0,-17 3 0 0,-14-3 0 16,-13 0 0-16,-17-3-1 15,-14-2 0-15,-7 3-2 16,-2 2 0-16,1-7-1 15,4 2 0-15,6-6-3 16,7 1 1-16,12 3-3 0,-1 5 0 16,13-1-2-16,17 6 1 15</inkml:trace>
  <inkml:trace contextRef="#ctx0" brushRef="#br0" timeOffset="75077.2919">22625 4581 48 0,'-45'2'24'0,"-69"-9"-37"31,71 5 51-31,-23 0-38 16,-21 2 0-16,-16-3 1 15,-14 6 0-15,-12-6-2 0,-6 1 0 16,0-7 0-16,-3 2 0 15,1-1-1-15,2 1 1 16,5-2-3-16,3 4 1 0,5 1-4 16,19 1 0-16,11 8-4 15,10 2 0-15</inkml:trace>
  <inkml:trace contextRef="#ctx0" brushRef="#br0" timeOffset="75466.7711">22595 5350 46 0,'-47'-5'23'0,"-78"-20"-34"0,88 18 45 16,-23-1-34-16,-22-3 0 0,-16 1-1 15,-16-4 1-15,-16-2-1 16,-10-3 1-16,-11-2-1 15,-2 2 1-15,-1 5-1 16,1 0 1-16,5 9-2 16,10 3 0-16,8 4-6 15,11 10 0 1,14 7-3-16,15-5 1 16</inkml:trace>
  <inkml:trace contextRef="#ctx0" brushRef="#br0" timeOffset="75860.4862">22431 5545 50 0,'-55'12'25'0,"-70"2"-35"31,88-9 52-31,-18 4-43 16,-19-4 1-16,-14 0 0 0,-17-8 1 15,-14 1-2-15,-6-10 0 16,-7 1-2-16,-3 1 0 16,3-6 0-16,-1-3 0 0,14 2-1 15,-2 3 0-15,20 0-2 16,11 5 1-16,16 6-6 16,16 6 1-16</inkml:trace>
  <inkml:trace contextRef="#ctx0" brushRef="#br0" timeOffset="76242.6666">22722 6296 47 0,'-37'-36'23'0,"-68"29"-30"0,62 0 43 15,-26 3-37-15,-13-4 1 0,-26 4 0 16,-19-1 0-16,-19 0-1 15,-10-2 1-15,-13 0-2 16,0 7 0-16,-3-2-1 16,8-3 1-16,2 0-2 15,14 1 0-15,13-1-4 16,16 3 1 0,8-1-3-16,16 3 0 15</inkml:trace>
  <inkml:trace contextRef="#ctx0" brushRef="#br0" timeOffset="76627.5316">22587 6773 49 0,'-29'-5'24'0,"-42"17"-32"16,37-7 49-16,-14 9-42 0,-16 0 1 15,-18 0 0-15,-8 0 0 16,-18 0 0-16,-8-7 0 16,-11-2-2-16,-6-5 1 0,-4-5-2 15,2-4 1-15,2-3-3 16,12-4 0-16,4 2-3 16,17 0 1-16,10 4-5 15,13 3 1-15</inkml:trace>
  <inkml:trace contextRef="#ctx0" brushRef="#br0" timeOffset="76977.4757">22654 7504 55 0,'-67'-9'27'0,"-91"4"-39"0,100 5 55 16,-17-4-44-16,-25 1 1 15,-24-1-6-15,-17 1 0 16,-15-1 4-16,-5-1 0 0,-1 2-6 16,-2 1 0-16,11-5-4 15,-3 2 0-15,10 1 1 32,14-1 0-32</inkml:trace>
  <inkml:trace contextRef="#ctx0" brushRef="#br0" timeOffset="77310.7372">22535 8208 48 0,'-75'-10'24'0,"-81"20"-31"15,103-10 53-15,-23 0-46 16,-30 2 0-16,-13-2-2 15,-16 5 1-15,-19-5-3 0,1 2 1 16,-8-4-8-16,-6-1 0 16,8 3-3-16,6-2 1 15</inkml:trace>
  <inkml:trace contextRef="#ctx0" brushRef="#br0" timeOffset="77611.7365">21870 9073 45 0,'-148'-26'22'0,"-79"19"-25"16,145 5 44-16,-43 0-41 15,-23-1 1-15,-29 6 0 16,-14 4 0-16,-12-3-8 0,-9 8 0 16,-2 5-6-16,2-8 0 15</inkml:trace>
  <inkml:trace contextRef="#ctx0" brushRef="#br0" timeOffset="143777.8137">16118 8864 31 0,'11'-7'15'0,"-6"7"-11"16,-5 0 15 0,-2 0-17-16,-4 2 1 0,-2 0 1 15,-5 3 1-15,-8 5-6 16,-13 6 1-16,5 8 3 16,-1 4 0-16,1 0-1 15,0 3 0-15,5-1-1 16,3-6 0-16,11 2-1 15,7-1 1-15,11 1 0 0,3 3 1 16,12-6 0-16,9-2 1 16,0-2-1-16,0-5 1 15,-3 0-1 1,-3-2 1-16,-2 2-2 16,-11-2 0-16,-10 7-1 15,-8 0 1-15,-14 4-1 16,3-4 1-16,-26 9 0 15,10-9 0-15,-21 9-1 16,11-7 1-16,-1-2-1 16,9-2 1-16,10-1-1 0,11-2 1 15,10 0-1-15,11-2 1 16,8 0 0-16,5 2 0 16,1 0-1-16,4 5 1 0,0-3-1 15,-2 3 1-15,-3-2-1 16,-5 11 0-16,-8 2 0 15,-5 3 1-15,-8-2-1 16,-6-1 1-16,-5 1-1 16,-8-3 1-16,-5-9 0 31,-3 0 1-31,1-3 0 0,4-2 0 16,6-2 0-16,3-2 0 15,4-1-3-15,6-2 0 16,3 5-6-16,5 2 0 0,5 5-11 15,9 9 0-15</inkml:trace>
  <inkml:trace contextRef="#ctx0" brushRef="#br0" timeOffset="145044.896">2080 9675 29 0,'5'-12'14'0,"-13"12"-13"16,0 0 15-16,-3 3-17 15,-4-1 1-15,-7 1 3 16,-4-1 1-16,-3 0-4 16,0 3 1-16,-8 2 1 15,0 2 0-15,0 10 1 16,-3 5 0-16,11 2-2 0,-6 4 1 15,9 8 0-15,-3-5 0 16,8 4 0-16,-3 8 1 16,3 11-1-16,0 15 1 0,5 2-1 15,2 2 0-15,4 15 0 16,-3 13 1-16,5 3-1 16,0 11 0-16,0 15 0 15,0 2 0-15,0 26-1 16,3-7 1-16,-1 19-1 15,4-3 1-15,2 5-2 0,8 2 1 16,8-9 0-16,10 10 0 16,0-15 0-16,1-7 0 31,2 5-1-31,3-19 1 0,0-4-1 16,-3-3 1-16,-6-7-1 15,-4-19 1-15,-3 0-3 16,-8-7 1-16,0 5-6 15,-3-12 0-15,3-7-9 16,0-11 1-16</inkml:trace>
  <inkml:trace contextRef="#ctx0" brushRef="#br1" timeOffset="183489.0655">20735 3264 28 0,'16'-7'14'0,"0"12"-14"16,-16-5 14-16,3 4-15 16,-6-1 1-16,-2-1 0 15,-3 3 0-15,0-3 0 16,0 3 1-16,-3-5 1 15,1 5 0-15,-1 2 1 16,1-3 1-16,-1 1 0 16,3 2 0-16,0 5-1 15,0 4 1-15,0 6-2 16,-2-4 0-16,-1 6-1 16,3-1 1-16,0 3-1 15,6 0 0-15,4-2 0 16,6 1 1-16,8-1 0 0,5 0 0 31,6-6 1-31,2-1 0 16,3-5-1-16,-3-3 0 0,0-9 0 15,0-2 1-15,0-8-2 16,-2-13 1-16,-4-13-1 16,-2-6 0-16,-7 0-1 15,-4-1 1-15,-10-1-1 16,-5 6 1-16,-3 8-1 15,-5-1 1-15,-8 10-1 16,-6 7 0-16,-7 4-1 0,-6 6 0 16,-5 1-3-16,-2 3 1 15,-1 5-3-15,6-3 0 0,2 3-3 16,5-5 0-16,6 0-5 16,3 0 0-16</inkml:trace>
  <inkml:trace contextRef="#ctx0" brushRef="#br1" timeOffset="184578.8549">21066 3332 35 0,'16'43'17'0,"-3"22"-21"0,-10-50 29 16,-3 18-23 0,0-5 0-16,3-5 1 15,-1-4 1-15,1-2-5 16,-1-6 1-16,1-4 2 16,-3-4 1-16,0-3-2 31,0-7 0-31,-3-7-1 0,-2-10 0 15,0 0-1-15,-3-4 0 16,-3-2 0-16,3-1 0 16,0 1 1-16,-2 1 0 15,2-1 0-15,3-1 0 0,7 5 1 16,4 5 1-16,2 0 1 16,2 2 1-16,3 5 0 15,6 2 0-15,-1 3-1 16,6 7 1-16,-3 2-2 15,1 4 1-15,-7 1-2 16,4 2 1-16,-6 2-2 0,-5 3 1 16,-3 5-1-16,-5-3 0 15,-5-3 0-15,-5 4 0 32,-9-1 0-32,-2 0 1 0,-6 0-2 15,9-2 1-15,-3 2 0 16,2-5 1-16,6 1-3 15,0-3 1-15,2-3-5 16,1-1 1-16,-1-3-8 16,0-3 1-16,6 1-3 0,2 0 1 15</inkml:trace>
  <inkml:trace contextRef="#ctx0" brushRef="#br1" timeOffset="184929.6296">21609 3582 21 0,'7'11'10'0,"-7"-4"-5"0,-2-7 14 16,-3 3-14-16,-3-1 1 0,0 0 3 16,-6-2 0-16,-1 5-10 15,-7-5 0-15,7 3 7 16,-9-3 1-16,-3 0-3 16,1-3 0-16,-1-2-2 0,1 1 0 15,5-1-4-15,2 0 1 16,1 1-4-16,4-1 0 15,4 0-7-15,-1 1 1 16,-5 1-2 0,8 1 0-16</inkml:trace>
  <inkml:trace contextRef="#ctx0" brushRef="#br1" timeOffset="185311.3288">21725 3186 26 0,'3'-2'13'0,"-3"14"-14"0,-3-7 23 0,0 4-18 15,-2 12 0-15,5-2 2 16,-3 7 1-16,3 4-7 0,3 6 1 16,5 8 5-16,-3-4 1 15,1 0-3-15,1-4 1 16,1 1-1 0,6 1 0-1,2-3-6 1,-1-9 1-16,-1-5-6 15,-6-7 1-15,-3-7-5 16,-3-2 0-16,-4-5-4 16,-1-2 1-16</inkml:trace>
  <inkml:trace contextRef="#ctx0" brushRef="#br1" timeOffset="185943.7015">21997 3622 31 0,'-7'-7'15'0,"-9"-1"-16"0,10 4 28 0,-2-3-26 15,-2-3 1-15,-1 1 1 16,-5-12 1-16,8 2-4 16,-2-2 1-16,-1-3 3 15,3-2 0-15,0-2 1 16,8 2 0-16,-2 3-1 15,2-1 0-15,0-2-1 16,2 5 1-16,4 2-2 16,-1 3 0-16,0-1-1 15,1 3 0-15,-1 5 0 16,0 0 0-16,0-1-1 16,3 3 0-16,-2 2 0 15,2 3 1-15,-3-3-1 16,3 5 0-16,0 0 0 0,-6 0 1 15,6 3-1-15,0-3 0 16,0 0 0-16,3 4 0 16,-1-1 0-16,4-1 0 15,-1 0 0-15,-3 1 1 16,6-3-1-16,0 0 0 0,3 0 0 16,5 0 1-16,-3 0-2 15,3 0 1-15,-1 0-3 16,-2 0 0-16,-7 2-5 15,-4-2 1-15,-4 0-7 0,-6 2 0 16,-3 3-1-16,-5 5 0 16</inkml:trace>
  <inkml:trace contextRef="#ctx0" brushRef="#br1" timeOffset="186209.4951">22249 3415 49 0,'26'2'24'0,"-42"14"-39"0,8-13 50 16,-2 1-35-16,-11-1 0 15,0-3 0-15,-3 0 0 0,-3 0-1 16,1 0 1-16,-3 0 0 15,5 0 0-15,-3 0-1 16,6 0 0-16,-3 0-5 16,6 0 0-16,-3 0-5 31,2 2 0-31</inkml:trace>
  <inkml:trace contextRef="#ctx0" brushRef="#br1" timeOffset="187818.4805">20770 3897 43 0,'13'9'21'0,"-16"-9"-38"0,1 0 38 16,-4-2-28-16,-4-1 0 16,2 3-10-16,0 0 1 15</inkml:trace>
  <inkml:trace contextRef="#ctx0" brushRef="#br1" timeOffset="188127.6207">20783 4195 19 0,'3'5'9'0,"-3"-3"-10"16,0-2 11 0,0 0-11-16,0 0 0 15,0 0 0-15,0 0 1 16,0 0-1-16,0 0 1 0,0 0-3 16,-3-2 0-16,3 2-1 15,-3-2 0-15</inkml:trace>
  <inkml:trace contextRef="#ctx0" brushRef="#br1" timeOffset="188539.4751">20791 4473 46 0,'13'-12'23'0,"-2"5"-44"16,-11 2 54-16,-3 3-39 0,0 0 0 15,-2-3-5-15,3 5 0 16,-1 0 11-16,3 0 1 15,5 2-11-15,0 3 1 16</inkml:trace>
  <inkml:trace contextRef="#ctx0" brushRef="#br1" timeOffset="188744.083">20812 4835 47 0,'21'-7'23'0,"-2"9"-42"16,-19-2 51-16,0 0-41 16,-3-2 0-16,1-3-11 15,-4 3 0-15</inkml:trace>
  <inkml:trace contextRef="#ctx0" brushRef="#br1" timeOffset="188977.4289">20889 4976 46 0,'16'17'23'0,"-3"-22"-37"15,-13 0 42-15,-5 5-37 0,-1 3 1 16,1-6-13-16,-3 3 1 16</inkml:trace>
  <inkml:trace contextRef="#ctx0" brushRef="#br1" timeOffset="190628.5382">20876 5251 35 0,'0'-16'17'0,"0"7"-12"16,-3 9 18-16,0-3-22 15,-5-2 0-15,-2 3 0 16,-6 4 0-16,0 6-2 15,-2 1 1-15,-4 5 1 0,1 3 0 16,0 8 0-16,3-1 0 16,4 4 1-16,4 7 1 15,4-4 0-15,6 2 1 16,6-3 0-16,2-4 0 16,8-2-1-16,2-10 1 15,6-7-2-15,2-12 0 16,1-4 0-16,2-8 0 15,0-6-2-15,-5-5 0 0,-6-8 0 16,-7 6 0-16,-11-1-1 16,-5-6 0-16,-9 8-3 15,1 4 0-15,-8 1-2 16,-11 3 1-16,-2 4-6 16,-3 6 1-16,2-1-4 0,-4 5 0 15</inkml:trace>
  <inkml:trace contextRef="#ctx0" brushRef="#br1" timeOffset="191270.2924">20979 5343 40 0,'18'12'20'0,"-4"21"-27"0,-9-24 36 0,-2 8-30 0,-1 1 1 31,3 4 0-31,1-1 0 16,-4 2 0-16,9-1 1 0,-3-4 0 16,0-6 1-16,-3-3 0 15,0-6 1-15,-2-8-1 16,-3-4 0-16,0-5 0 15,-3-10 0-15,1 3-2 16,-4-7 1-16,1-8-1 16,0 4 0-16,0-6 1 0,-3 3 0 15,2 2-1-15,4 2 1 16,-1 3 0-16,3 4 0 16,0 6 0-16,3 3 1 0,-1 8-2 15,12 7 1-15,-1 7 0 16,5 8 0-16,4 6-1 15,-1 2 0-15,5 3 0 32,-2 5 0-32,-3-8 0 0,-5 1 0 0,-3-3 0 15,-5 0 0 1,-8-4-2-16,-8-6 1 16,-10-4-3-16,-6 0 1 15,0-2-5-15,6 0 0 16,-4-3-6-16,1 3 1 15</inkml:trace>
  <inkml:trace contextRef="#ctx0" brushRef="#br1" timeOffset="191595.9161">21503 5588 44 0,'0'-12'22'0,"-27"24"-31"16,17-12 39-16,-12 0-31 0,-7-5 0 15,6-4 0-15,1 4 0 16,1 3 1-16,-3-3 1 16,11-2-2-16,0 2 0 0,2-2-3 15,3 2 1-15,1 1-8 16,1 1 1-16</inkml:trace>
  <inkml:trace contextRef="#ctx0" brushRef="#br1" timeOffset="192029.1444">21532 5296 23 0,'-8'-5'11'0,"0"22"-6"0,8-12 12 16,-3-1-12-16,3 6 1 16,3 4 3-16,0-2 0 15,2 6-11-15,0 4 1 0,0-1 8 16,-5 0 0-16,8-2-3 15,-2-5 1-15,-1 2-2 16,3-4 1-16,0 2-2 31,2-4 1-31,4-3-1 16,4 0 0-16,1 0-1 16,-1-3 0-16,1 1-1 0,2-3 1 15,-3-2-3-15,6 0 0 16,-11 0-5-16,-5-4 0 15,0-1-9-15,-8 0 1 0</inkml:trace>
  <inkml:trace contextRef="#ctx0" brushRef="#br1" timeOffset="192279.2021">21743 5397 55 0,'14'3'27'0,"-30"6"-35"0,11-9 46 16,-6-2-38-16,-8-1 0 0,1 6-2 16,-1-6 1-16,1 3 1 31,5 0 0-31,-1 3-2 16,4-1 0-16,2 0-2 15,0 1 1-15,0-1-5 16,-3-2 0-16,6-2-5 15,0 2 0-15</inkml:trace>
  <inkml:trace contextRef="#ctx0" brushRef="#br1" timeOffset="192496.1134">21796 5310 56 0,'16'-12'28'0,"-42"22"-42"15,13-13 55-15,-9 3-45 16,-1-2 1-16,-12 0-4 0,3 2 1 31,3-3 6-31,6 3 1 16,7 3-6-16,2-1 0 16,12 0-2-16,2 6 1 15,2-4-5-15,4 3 1 0</inkml:trace>
  <inkml:trace contextRef="#ctx0" brushRef="#br1" timeOffset="192979.4927">21937 5548 53 0,'13'-5'26'0,"-11"19"-38"16,-2-14 52-16,-2 0-41 15,-6 0 0-15,-3 0 0 16,1-7 0-16,2 2 2 16,0-4 0-16,3-3 0 31,2-4 0-31,0-5 1 16,1 4 0-16,-1 1 0 0,0-8 1 15,1 1-2-15,-4 1 0 16,6 4 0-16,0-1 0 15,0 7-2-15,6 3 1 16,-1 4 0-16,3 10 0 0,5 9 0 16,6 0 0-16,2 12 0 15,3 4 0-15,-1 3 0 16,1-2 1-16,-3-1 1 16,1-1 0-16,-1-6-1 15,5-9 1-15,-5-7 0 0,1-7 0 16,-7-11-1-16,4-6 1 15,-6-9-3-15,-2 0 0 16,-3-4-2-16,-3 4 0 0,-5-2-3 31,0 2 0-31,-3 5-5 16,1-1 1-16,-4 8-6 16,-2 3 1-16</inkml:trace>
  <inkml:trace contextRef="#ctx0" brushRef="#br1" timeOffset="193513.2451">22320 5256 48 0,'19'24'24'0,"-17"32"-35"16,-2-44 43-16,0 4-33 15,-2 5 0-15,2 8 1 16,2-1 0-16,9 7 0 16,0-2 1-1,-3-2 0-15,5-3 1 16,-3 0 0-16,-2-9 1 16,-2-5-1-16,-4-5 0 15,-2-9-2-15,-5-7 1 0,0-9-2 16,-9-5 0-16,4-7-1 15,-3-3 1-15,-1 3 0 16,-2-3 0-16,6 1 1 16,2-1 0-1,11 3 1-15,5 4 1 32,23 22 0-32,-2 7 1 15,1 2-1-15,-1 7 0 0,-6 7 0 16,7 2 0-16,-15 6-1 15,4 1 0-15,-8 1-1 16,-4-5 0-16,-7-5 0 31,0 2 0-31,-7-4-1 16,1-7 0-16,-4-5-4 16,-4-2 1-16,-1-3-4 15,4-4 1-15,-8-5-7 0,9 2 0 16</inkml:trace>
  <inkml:trace contextRef="#ctx0" brushRef="#br1" timeOffset="193830.3125">22699 5197 29 0,'2'0'14'0,"-4"17"-16"0,2-10 19 0,0 5-15 16,0 4 1-16,0 3 3 16,0 7 1-16,2 0-8 15,4 4 0-15,-1 8 5 16,-3-8 1-16,6 3-3 15,3-2 1-15,-3-1-2 16,3-4 0-16,-4-5-2 0,7-2 1 16,-4-2-5-16,1-8 0 15,-8-2-6-15,4-2 0 16</inkml:trace>
  <inkml:trace contextRef="#ctx0" brushRef="#br1" timeOffset="194330.3503">22939 5701 35 0,'8'4'17'0,"-2"-1"-19"16,-6-3 27-16,0-7-23 15,0 0 0-15,-3-5 2 16,0-5 1-16,1-9-6 0,-4-2 1 16,4-7 3-16,-6-5 1 15,-5 2-1-15,5-2 0 16,-6 3-1-16,6 4 1 0,1-2-1 15,-1 6 0-15,5 3-1 16,-2 3 0-16,2 2 0 31,3 7 0-31,3 2-1 16,2 7 1-16,3 3-1 16,2-1 1-16,6 8 0 15,-2 0 0-15,1 0-1 0,7 2 1 16,-1 0-1-16,0 0 0 15,3-3-3-15,-3 1 1 0,-3 0-4 16,1-3 0-16,-3 3-7 16,-6-3 0-16,6 3-2 15,-5 4 1-15</inkml:trace>
  <inkml:trace contextRef="#ctx0" brushRef="#br1" timeOffset="194529.9167">23133 5458 52 0,'0'10'26'0,"-19"13"-38"0,8-18 54 0,-7 0-42 16,-9-3 0-16,4 0-3 16,1 1 0-16,1-1 1 15,5 0 0-15,1 1-9 16,4-3 0-16,-8 0-2 15,4-5 0-15</inkml:trace>
  <inkml:trace contextRef="#ctx0" brushRef="#br1" timeOffset="231827.309">20357 3358 8 0,'13'-2'4'0,"-5"-5"-4"0,-5 0 4 16,-3 2-5-16,0 0 1 0,0 3-3 16,-3 0 1-16,1-1 2 15,2 1 0-15,0 0-1 16,0 2 1-16,0 0 1 15,0 0 0-15,0 0 3 16,0 0 0-16,-3 0 2 16,0-3 0-16,-5 1 0 15,-2-3 0-15,-3 3 0 16,-3-3 0-16,-3 0-2 16,-7 5 0-16,-1-4-1 15,-2 4 1-15,-5-3-2 16,7 3 0-16,3 3-2 15,1 1 1-15,-1-4 0 16,0 3 0-16,0-3-2 0,0 0 1 16,1-3-4-16,-1 1 1 15,0-5-6-15,0 0 0 16</inkml:trace>
  <inkml:trace contextRef="#ctx0" brushRef="#br1" timeOffset="233129.1824">18452 3379 25 0,'24'3'12'0,"-21"4"-9"16,-1-5 15-16,-4 5-18 16,-4 3 0-16,-2 11 1 15,0 9 0-15,3 6-1 16,-3 11 0-16,3 0 1 15,2 2 0-15,1-2-1 16,4 2 1-16,1-2 0 16,2-7 0-16,3-7-1 15,0-7 1-15,3-5-4 16,2-6 1-16,0-13-4 16,3-7 0-16,0-7-3 15,-3 1 1-15</inkml:trace>
  <inkml:trace contextRef="#ctx0" brushRef="#br1" timeOffset="233508.523">18881 3480 33 0,'-6'3'16'0,"-20"-13"-20"15,18 10 34-15,-3 0-30 16,-7 0 1-16,-9 3-1 15,-4-1 1-15,-4 5-1 16,-7-2 0-16,0 0-3 31,2-1 1-31,6-1-3 0,2-3 0 16,5 2-4-16,9-2 0 16,5 0-1-16,-1-5 0 15</inkml:trace>
  <inkml:trace contextRef="#ctx0" brushRef="#br1" timeOffset="233796.7358">18693 3831 28 0,'-35'2'14'0,"-10"-2"-20"31,32-2 31-31,-11 0-25 16,-2 2 0-16,-1 0 1 15,4 0 1-15,4 2-3 16,3 0 1-16,6 1-2 0,2-1 1 15,0-2-6-15,0 0 1 16,3-5-3-16,-3-7 1 0</inkml:trace>
  <inkml:trace contextRef="#ctx0" brushRef="#br1" timeOffset="234429.2391">18957 3810 20 0,'11'-5'10'0,"-11"-11"-9"0,-3 11 19 16,-2-2-19-16,0 0 1 16,-3 0 0-16,-5-5 0 0,-6 0-3 15,1 0 1-15,-4-2 1 16,-1 5 0-16,-4 2-1 15,1 2 0-15,2 5-1 32,3 10 1-32,7-1-1 15,7 7 1-15,7 6-1 0,7 1 1 16,7-2 2-16,2 3 1 16,-1-3 1-16,1-2 0 15,0-5 0-15,3-5 1 16,-1-9-1-16,1-2 0 0,-6-7-3 15,-2-3 1-15,-4-2-2 16,1-3 0-16,-5 1 0 16,0 2 0-16,-3 2 0 15,2 5 0-15,1 2 0 16,5 10 1-16,3 11 0 0,2-2 0 16,3 12 0-16,0 10 0 15,-1-6-1-15,1 3 1 16,-3-5-2-16,-2 0 0 15,-3-6-5-15,-3-8 1 0,1-7-7 32,-9-12 1-32</inkml:trace>
  <inkml:trace contextRef="#ctx0" brushRef="#br1" timeOffset="234863.0131">19225 3716 35 0,'5'-3'17'0,"-10"-4"-20"16,2 7 27-16,-5 0-24 15,0 5 0-15,-5-5-3 16,0 5 0-16,-1-1 2 15,1 3 0-15,3 3-1 0,-1-1 0 32,6 1 0-32,5 1 0 0,5-1 2 0,3-1 0 31,5 1 2-31,0-6 1 0,1-1 1 16,-1-3 0-16,0 0 1 15,0 0 0-15,-2 0-1 16,0 2 0-16,-6 7-2 15,-3 1 1-15,-2 4-3 16,-2 7 1-16,-3 0-2 16,-1 3 0-16,1-1-2 0,-3-4 1 15,0-2-3-15,0-8 1 16,-2-4-5-16,-1-5 1 16,0-10-3-16,-7-9 0 0</inkml:trace>
  <inkml:trace contextRef="#ctx0" brushRef="#br1" timeOffset="235263.176">19296 3222 35 0,'5'12'17'0,"-15"32"-24"0,4-30 34 15,1 12-27-15,-3 9 0 0,0 5 1 16,0 7 0-16,3 3-2 31,0 4 1-31,2 0-1 16,1-5 1-16,-1-4-3 16,3-3 1-16,0 1-5 15,-3-3 1-15,1-10-3 16,-4-13 1-16</inkml:trace>
  <inkml:trace contextRef="#ctx0" brushRef="#br1" timeOffset="235652.97">19230 3781 34 0,'29'26'17'0,"42"-9"-21"15,-52-12 33-15,7-1-29 16,6 1 1-16,3-3 0 15,4-4 0-15,-4-5-2 0,-4-7 1 16,-1-3-1-16,1-9 0 31,-2-2 0-31,-5 0 0 16,-5 0-1-16,-3 0 1 16,-8 2 0-16,-6 2 1 0,-4 5 1 15,-9 8 0-15,-2 6 0 16,-8 7 1-16,-9 8 1 15,-4 8 0-15,-3 8 0 16,-3 3 0-16,3 3 1 16,3 1 0-16,10-4 0 15,13 8 1-15,9-4-1 0,10 0 1 16,13-2-2-16,13-1 1 16,3-6-5-16,8-8 0 15,16-4-10-15,0-5 1 0,-5-5-6 16,-9 1 1-16</inkml:trace>
  <inkml:trace contextRef="#ctx0" brushRef="#br1" timeOffset="237829.7805">18629 4174 19 0,'19'5'9'0,"-9"11"-7"16,-4-9 9-16,-1 8-11 16,0 1 0-16,3 15-1 15,0 2 0-15,3 4 1 16,2 6 0-16,-2-1-1 16,-1 5 1-16,-5 2 0 15,-7 3 0-15,-6 4 0 16,-13-1 1-16,-6 1 0 15,-10-2 1-15,-10-5 0 0,-1-4 1 16,-10 0-1 0,-11-5 1-16,-10-5 0 15,-6-7 1-15,-10-7-1 0,-9-6 1 16,-12-6-2-16,-8-9 0 16,-14-7 0-16,-5-12 0 15,-8 0-2-15,-7-9 1 0,-6-7-1 16,-6-5 0-16,4-17 1 15,-1 3 0-15,-2-4-1 32,-1-1 1-32,-10-5-1 15,8-9 1-15,-2-2 0 16,7-10 0-16,0 5-1 16,-5 0 1-16,8-18-1 0,0 6 0 15,11 5 0-15,-1 2 1 16,6-6-2-16,8-4 1 15,-6 4 0-15,9 8 1 0,5 1-1 16,-1-5 1-16,9 2-1 16,2 8 0-16,8 6 0 15,6 5 0-15,7 5 0 16,6 5 1-16,11 4-1 16,4 5 0-16,14 2-1 15,3 5 1-15,4 3-1 0,1 4 0 16,8 0 0-16,5 7 1 31,0 0-1-31,8 5 0 0,2 2 0 0,4 3 1 0,4-5 0 31,1 2 0-31,2-5 0 16,3 8 0-16,5-8 0 16,0 3 0-16,3 2 0 15,2 0 1-15,3 3-1 16,3 0 0-16,2 4 0 15,1 0 1-15,7 3-1 0,3-3 1 16,8 0-1-16,8 3 0 16,2 2 0-16,11 0 1 15,5 4-2-15,6 3 1 0,2 5 0 16,9 2 0-16,-1-5 0 16,0 3 1-16,0 2-2 15,-10 0 1-15,-11 3 0 16,-13-3 0-16,-14 0-1 15,-12 0 0-15,-12 0 0 32,-12-3 0-32,-11 1 0 0,-8 0 0 15,-13 0 1-15,-3-3 0 16,-11 3 0-16,1-1 0 16,2-1 1-16,0 1 0 0,9 1-1 15,9 2 1-15,12 5 0 16,12 7 1-16,17 0 0 15,15 16 0-15,11 12-2 16,15 16 0-16,12 10-3 16,7 7 0-16,6 14-8 15,-1 22 0-15</inkml:trace>
  <inkml:trace contextRef="#ctx0" brushRef="#br1" timeOffset="264934.0528">5493 9602 9 0,'10'-7'4'0,"-4"0"5"15,-6 7 4-15,0 0-10 16,0-4 0-16,0 1 3 16,0 1 0-16,0 2-8 15,0 0 1-15,0 0 4 0,-3 2 0 16,-2 1 0-16,-6 1 0 15,-7 3-1-15,-6 0 1 0,-11 3 0 16,-12-8 0-16,-11-2 0 16,-11 0 0-16,-8 0 0 15,-2-2 0-15,2-5 0 16,-10 2 0-16,2 0 0 16,-10 3 0-16,5-5-1 31,0 2 1-31,5 3-1 0,6 2 0 15,7-5-3-15,14 5 1 16,10 0-5-16,14-2 0 16,10 2-8-16,19 0 0 0</inkml:trace>
  <inkml:trace contextRef="#ctx0" brushRef="#br1" timeOffset="298860.182">19960 4997 19 0,'37'-2'9'0,"13"-5"-8"0,-28 5 9 16,7-1-11-16,0-6 1 16,5 4-1-16,3-4 1 15,8 2 0-15,0-3 0 16,8 1 0-16,8-1 0 16,5 1 1-16,14-3 0 15,7 8 1-15,13-1 1 16,12 3 0-16,7 4 0 0,10 0 0 0,9 5 0 15,-1 3-2-15,9 1 1 16,-1 1-1-16,9 0 0 0,2 0-2 31,3 2 1-31,-6 0 0 16,3 5 0-16,-2 2 0 16,-11-2 0-16,-3 2-1 15,-13 10 1-15,-5 1 0 16,-17 4 1-16,-9-6-1 15,-14 6 0-15,-14 1 0 0,-15-4 1 16,-10 5-1-16,-19 4 1 16,-17 7-1-16,-17 6 0 15,-17 1 0-15,-18 5 1 16,-7-11 0-16,-30 1 0 0,-16 1 0 16,-16-3 0-16,-18 1 1 15,-17-8 0-15,-23-2 0 16,-2-2 0-16,-14-5 0 15,-5-3 0-15,-14-6 0 16,4-10 1-16,-1-2-2 0,8-10 1 31,0-2-1-31,16-12 1 16,-2-9-1-16,18-5 0 16,13-7 0-16,19-4 0 0,15 4 1 15,22-7 1-15,24-10-2 16,20-11 1-16,25-2-1 15,26-5 1-15,18-1-2 16,33-4 1-16,36-9-2 16,32-5 0-16,29 2-1 15,37 8 0-15,22 2-4 16,20 4 1-16,1 5-8 0,13 17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19T18:10:44.40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5003 3676 29 0,'14'-7'14'0,"-28"0"-11"0,12 4 14 15,-6 1-17-15,-6-1 0 16,-1 3 1-16,-4 0 0 15,-2 0-1-15,0 3 0 16,-3-1 1-16,3 3 1 0,0-3 0 16,-3 3 0-16,-5-3 0 15,0 3 0-15,-6-3 0 16,-5 1 1-16,-7-6-1 16,-3-1 1-16,2-3-2 15,-2 0 1-15,-1-1-2 16,1-1 1-16,8 2 0 0,5 0 0 15,8 5-1-15,8-3 0 0,2 5 0 16,6 2 1-16,2 1 0 31,3-1 1-31,3 0 0 16,-3 3 0-16,3 0 0 16,-1 2 1-16,1-3-2 15,0 6 1-15,0-1-1 0,-1 5 0 16,4-4-1-16,-1-1 1 15,3 5-1-15,-5 3 0 16,2 2 0-16,0 2 0 0,1 0 0 16,-4 0 1-16,1 5 0 15,-3 5 0-15,0-1 0 16,3 3 0-16,-8 5 0 16,5 4 0-16,-3-2-1 15,6 5 1-15,-3 4-1 16,-3 3 1-16,1 4-1 0,2-2 1 15,3 0-1-15,-3 1 0 16,0 3 0-16,0 1 0 16,0 0 0-1,0 2 1-15,0-4-1 16,0 1 0-16,0-6 0 16,3 0 0-16,-3 0 0 15,3 2 0-15,2 0 0 16,-5 0 1-16,0 0-1 15,5-5 1-15,-2-4-1 16,2-7 0-16,-2-1 0 0,0-1 0 16,0-4 0-16,2-1 1 15,-5-5-1-15,3-7 1 16,2 2-1-16,0 0 0 16,1 3 0-16,-1-3 1 0,3 0-1 15,0 0 1-15,0-2-1 16,0 0 1-16,3-3-1 15,-3-2 1-15,2 0-1 16,1 5 0-16,2 2 0 16,1 1 0-16,-1-4 0 0,-5 4 0 31,3 3-1-31,-1 4 1 16,1-4 0-16,0 1 0 15,-1 3 0-15,-2-1 0 16,0 2 0-16,0 1 0 0,0 2 0 15,3-3 1-15,2 6-1 16,0-6 0-16,1 1 0 16,-1-1 1-16,-2-1-1 15,2-6 0-15,-5 1 0 16,3-5 1-16,-1-3-1 16,1 0 0-16,0 1 0 0,-3 2 0 15,0 2 0-15,0 2 0 16,0 1-1-16,0 2 1 15,-3 0-1-15,3 7 1 0,0-5 0 16,0 0 0-16,0 0-1 31,0-2 0-31,-3 0 0 16,3-2 1-16,0-1 0 16,0 1 0-16,0-6 0 15,0 1 0-15,0-2 0 16,3-1 1-16,-3-2-1 0,0 0 1 15,0 3-1-15,0-3 0 16,3-2-1-16,-3-3 1 0,2 0 0 16,-2 1 0-16,0 2 0 15,3-3 0-15,-1-4-1 16,6 2 1-16,3 0 0 16,5 2 0-16,5-4 0 15,11 2 0-15,-3-2 0 16,3-1 1-16,2 1-1 15,0 0 1-15,1 0-1 0,-3 2 1 16,2-3-1-16,-5 3 0 31,5 5 0-31,4 5 0 16,1-8-1-16,1 0 1 0,0 1-1 16,5-3 1-16,0 0-1 15,0 0 1-15,7 2 0 16,7-4 0-16,1 0 0 15,1-3 0-15,3 0 0 16,-3 1 1-16,2-1-1 16,6-4 0-16,0-1 0 0,0 3 0 15,2 0 0-15,-5 3 0 16,6-1-1-16,2 1 0 16,5-1 0-16,0 3 0 0,1 2-1 15,7 2 1-15,0-2 0 16,6 0 0-16,-6 3 1 15,-21-3 0-15,40 4 0 16,0-1 1-16,-8 2-1 16,3-3 1-16,4 0-1 31,1 3 1-31,-5 2-1 0,2 0 0 16,5 3 0-16,1-3 0 15,-6 2-1-15,14 1 1 16,-12-1 0-16,-25-4 0 0,23 2 0 15,-3-4 0-15,-2-1 0 16,-13-2 0-16,-6 0 0 16,-2-5 1-16,-13-2-1 15,-3-2 1-15,-6 0-1 16,1-3 0-16,-6-2 0 16,-2 2 0-16,-3 1 0 0,-6-3 0 15,-2-1-1-15,-2 1 1 16,-4-2 0-16,-2 2 1 15,-2-2-2-15,-3 2 1 0,-3-3 0 16,0-4 0-16,-5 2 0 31,-3 0 0-31,3-2 0 16,-3 0 0-16,3 0 0 16,0-2 1-16,3-1-1 15,-1-2 0-15,1 1 0 16,2 3 1-16,0-8-1 0,0-3 0 15,0-7 0-15,6-9 0 16,2-12 0-16,3-10 1 16,-1-11-1-16,1-12 1 0,5-12-2 15,-2-2 1-15,2-14 0 16,-3-7 0-16,-8-5-1 16,-2-8 1-16,-8-1 0 15,-8 4 0-15,-8 3 0 16,-5-5 0-16,-6 7-1 15,-2 5 1-15,-6-5 0 16,1 7 0-16,-3 4-1 0,0 11 1 31,-6-4-1-31,3 18 1 16,0 1-1-16,1 15 1 0,-1 9-1 16,-3 5 1-1,-28-14-1 1,5 9 1-16,-3 5-1 15,-8 7 1-15,-5 0-1 16,-6 4 0-16,1 10 0 16,2 0 1-16,-2 3-1 0,-4 1 1 15,-1 8-1-15,-4 7 1 16,4 7-1-16,-6 4 1 16,-3 10-1-16,-10 3 1 0,5 6 0 15,-8-2 0-15,-8 3 0 16,-2 1 0-16,7 1 0 15,-7 2 1-15,2 0-1 32,-3-2 0-32,9 0 0 15,-9-5 0-15,1-2 0 16,-1-3 1-16,-5-2-1 16,1-2 0-16,-4-1 0 0,6-4 1 15,-8 0-1-15,0-2 1 16,3-1-1-16,-3 1 0 15,5 2 0-15,-5-2 1 0,5-3-1 16,3-2 0-16,0-3 0 16,0 1 0-16,2-3 0 15,3 0 0-15,6 3 0 16,-3-1 0-16,13 1-3 16,8 4 0-16,5 5-4 15,3 7 0-15,2 7-8 0,11 5 1 16</inkml:trace>
  <inkml:trace contextRef="#ctx0" brushRef="#br0" timeOffset="1248.1856">4649 6369 26 0,'10'-3'13'0,"-10"-2"-9"16,0 3 14-16,-2-3-16 15,-4 1 0-15,-2-1 1 16,-5 0 0-16,-5 3-4 15,-11 2 1-15,-14 2 2 16,-4 1 1-16,-20-1-2 16,-9 3 1-16,-12 2-1 15,4-3 1-15,-9 1-1 16,3 0 0-16,-2 0-1 16,7-3 1-16,3 0-9 0,-5 3 1 15,10 0-4-15,8-10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19T18:11:20.04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6040 4414 34 0,'19'-16'17'0,"-11"-17"-16"0,-8 26 17 16,0-5-18-16,-3-2 0 15,1 7 0-15,-4-3 1 16,-2 1-2-16,-2 2 1 15,-1 2 0-15,-5 5 0 16,-5-2 0-16,-3 9 0 0,-2 5 0 16,-6 9 1-16,-2 5-1 15,-6 11 1-15,-2 8 1 16,-1 14 0-16,1 4 0 16,-6 8 0-1,-2 11 0-15,-5 8 0 16,-14 6 0-16,0 7 0 0,3 3-1 15,-8 10 1-15,0 11-1 16,-11 7 1-16,3 11-2 16,13 4 1-16,3 10-1 31,3 6 1-31,2 4 0 16,8 3 0-16,3 2-1 15,7 5 0-15,9-5 1 0,10-7 0 16,11 7-1-16,13-2 1 15,13-3 0-15,11 0 1 16,16 1-1-16,7-3 0 0,22 0 0 16,10-3 0-16,6-6-1 15,2-3 1-15,9-7-1 16,1-9 1-16,-1-10 0 16,-14-11 1-16,-6-3-4 15,-4-14 0-15,-6-11-12 16,-16-17 0-16</inkml:trace>
  <inkml:trace contextRef="#ctx0" brushRef="#br0" timeOffset="42833.2689">13018 7963 17 0,'0'-9'8'0,"2"4"-3"16,-2 5 8-16,-2-2-14 16,-4-1 1-16,-2 3 0 0,-2 0 1 15,-4 0 0-15,-4 0 0 16,-6 3 0-16,-2 1 0 16,-3 1 1-1,-11 2 0-15,-8 0-1 16,-2 0 1-16,-14-2 0 15,-2 2 0-15,-8 0 0 16,-2-2 1-16,-6-1-1 16,-11 1 1-16,0 0-1 15,-2 0 1-15,-8-3-1 16,-3 0 0-16,-8 1-1 0,-2-1 1 16,-9-2-1-16,-2 0 1 15,3-2-1-15,-6-1 0 16,6 1-1-16,10-3 1 0,6-2-1 15,7 2 1-15,14 1-1 16,13-1 0-16,13 3-1 16,8-1 0-16,13 1-4 15,11 2 0-15,8 0-6 16,0 2 1-16</inkml:trace>
  <inkml:trace contextRef="#ctx0" brushRef="#br0" timeOffset="43733.9203">11594 8659 14 0,'-5'0'7'0,"-11"3"1"0,5-3 3 16,-7 0-9-16,-6 2 0 0,-8-2 2 15,-5-2 1-15,-8-1-5 16,-8 3 0-16,-13 3 4 16,-8-3 0-16,-11 2 0 15,-5 5 0-15,-13-2-1 32,-8 2 1-32,-11 0-1 15,-13 2 0-15,-13-2 0 0,-8 0 1 16,-3 0-1-16,-10 0 0 15,2-2-1-15,-5 0 1 16,3 2-2-16,8-5 1 0,10 3-1 16,0-5 0-16,14 0-1 15,10-2 1-15,23 2-4 16,14-3 1-16,24 1-9 16,16 0 1-16,18 2-3 15,27-15 0-15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19T18:12:51.96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2950 1383 16 0,'19'-7'8'0,"2"4"-2"0,-16-2 9 15,0 3-14-15,1 2 0 0,-1 0 0 16,-5 0 0-16,0 0-2 15,0 0 1-15,-8 7 1 16,0 3 1-16,-5 6-2 16,-3 5 1-16,-10 5 0 15,-6 2 1-15,3 8-1 16,-3-3 0-16,3 7 1 0,5-1 0 16,-5 13 0-16,-5 0 0 15,-1 7 0-15,1 4 1 16,2 3-1-16,-5 7 1 0,-5 12-1 15,2 2 0-15,11 0 0 16,-3 2 0-16,6 5 0 31,4 7 1-31,7-2-1 16,4 0 0-16,3 7 0 16,8 4 1-16,8-9-2 15,0 3 1-15,8-1-1 0,8 6 1 16,2-15-1-16,6-3 1 15,-3-4-3-15,8-11 0 0,-8-6-4 16,3-6 1-16,-11-8-9 16,-3-2 0-16</inkml:trace>
  <inkml:trace contextRef="#ctx0" brushRef="#br0" timeOffset="9706.8438">3310 8949 14 0,'8'-5'7'0,"-3"-2"-1"16,-5 7 8-16,0 0-11 15,0 0 0-15,0 0 1 16,0 0 1-16,-2 2-6 16,-1 3 1-16,-2 2 4 15,-3 5 0-15,-8 4-1 16,3 3 0-16,-6 7 0 0,1 2 0 16,-1 5 0-16,0 5 0 15,1 9-1 1,2 2 1-16,3 5 0 0,5 0 1 15,0 3-2-15,8-6 1 0,0 1-1 16,8 0 1-16,8 2-1 16,8-2 0-16,10-5-1 15,3-3 1-15,8-1-2 16,0-3 0-16,0 0-4 16,-8-7 0-16,-5-3-9 15,-3-2 1-15,0-4-2 0,-8-8 0 16</inkml:trace>
  <inkml:trace contextRef="#ctx0" brushRef="#br0" timeOffset="13340.8908">5691 10082 14 0,'-32'-7'7'0,"-13"-9"-3"0,38 9 7 15,-7 4-11-15,-7 3 1 16,-8 3 0-16,-5 1 1 16,-6 3-3-16,-8 3 1 15,-5-3 1-15,-7 2 0 16,-9-2 0-16,3 3 0 16,-8-1-1-16,2-7 1 0,9 1-3 15,2-1 0-15,3 0-4 16,7-2 1-1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19T18:13:25.72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7533 7131 22 0,'2'-15'11'0,"4"1"-9"16,-1 10 11-16,3-1-13 0,2 0 0 15,6 0 0-15,11 3 0 16,2 2 0-16,13-2 0 15,6 2 0-15,10 0 0 16,8-3 0-16,6 3 0 16,7 0 0-16,16 0 1 15,6 3-1 1,7-3 1-16,6-3-1 16,2 6 1-16,14-3-1 0,2 2 1 15,3 3 0-15,3 0 0 0,-3 2-1 16,-8 2 1-16,-3 3 1 15,-10 0 0-15,-3-3-1 32,-5 3 0-32,-13-5-1 15,2-3 0-15,-3-1 0 16,1-3 0-16,-3 0-2 16,5-5 1-16,6 0 0 0,5 1 1 15,5 1 2-15,13 3 1 16,19 5 0-16,10 4 0 15,17 6 0-15,7 8 0 0,11 1 0 16,0 1 0-16,10 1-3 16,3-2 1-16,6-8-2 15,2-2 0-15,5-2 0 16,3-5 0-16,3-2 0 16,12-5 0-16,1 2 0 15,5-2 1-15,0 0-1 0,-5 3 1 16,8 1 1-16,-11 1 0 15,6 0-1-15,-9-1 1 16,-7 1-1-16,-8 2 0 0,-6-4 0 31,-5-3 1-31,3-3-2 16,-6 3 1-16,6-4 0 16,2-1 0-16,6-2 0 15,-3 2 1-15,8 3 0 16,-5-5 0-16,7 2 1 15,-2 5 0-15,8 0-1 0,3 0 1 16,-4 2 0-16,12 1 0 16,2 4-2-16,8 4 1 15,5-1-1-15,-4 9 1 0,12-5-1 16,0 0 0-16,-2-5 0 16,-9-4 0-16,-1-5-1 15,4-2 0-15,-2-5-3 16,2 2 1-16,0-4-7 15,3 6 1-15,11 10-3 32,21 3 1-32</inkml:trace>
  <inkml:trace contextRef="#ctx0" brushRef="#br0" timeOffset="2866.231">1413 4812 9 0,'0'-15'4'0,"-8"15"0"15,8-4 4-15,0-1-5 16,-5 0 1-16,2 3 0 16,-2-5 1-16,-3-2-7 15,0 2 1-15,-8 2 4 16,3 0 1-16,-3 0-2 15,0 3 0-15,-10 2 0 16,-4 2 0-16,-1 1-1 16,-1 1 0-16,-2 1-1 15,2 2 0-15,-5 3 0 0,0-1 1 16,-3 3-1-16,6 0 0 16,-3-3 0-16,5 0 0 15,3 1 0-15,0-3 1 16,0 0-1-1,5 0 1-15,0 0-1 16,3 0 1-16,5 0 0 16,0 5 0-16,-3 0 0 15,9 4 0-15,2-2 0 16,0 0 0-16,-3 3 0 16,3 4 1-16,6 5 0 15,2 2 0-15,-5 10-1 0,2 2 1 16,3 2 0-16,0 0 0 15,0 1 0-15,-5 1 0 0,5 3-1 16,0 5 1-16,-3 5-1 16,-2-1 0-16,5 0-1 15,0 6 1-15,0-6-1 16,5 3 1-16,-2 2-1 16,2 2 1-16,-2-1-1 15,2-4 0-15,5 1 0 16,4-2 0-1,-6-3 0-15,-3 0 0 16,3 2 0-16,0-2 0 16,-6-4 0-16,4-8 0 0,2-7 1 15,-3-4 0-15,3-3-1 16,0-2 0-16,0-7 1 16,0-5 0-16,8-2 0 15,5-3 0-15,0-7-1 16,11-2 1-16,2-2-2 15,0 2 1-15,9 0-6 16,7 7 1-16,6 12-8 0,2 2 1 16</inkml:trace>
  <inkml:trace contextRef="#ctx0" brushRef="#br0" timeOffset="62430.0935">2453 1752 11 0,'5'-19'5'0,"-34"12"3"16,16 5 5-16,-3 2-11 0,-5 0 1 15,-3-3 2-15,-5 3 0 16,-11 0-6-16,-5 0 0 16,-13 3 5-16,-8-1 1 15,7 0-2-15,-4-2 1 16,-3 0-1-16,-6 0 1 15,-7 0-1-15,8-2 0 16,2 0-1-16,-5-1 0 16,5 3-1-16,3-4 1 15,5 1-2-15,16 3 1 0,0 0-2 16,11 3 1-16,10 1-6 16,0 1 0-16,3 2-5 15,0 5 0-15</inkml:trace>
  <inkml:trace contextRef="#ctx0" brushRef="#br0" timeOffset="63904.7988">1146 4078 11 0,'0'0'5'0,"-3"9"0"0,3-6 6 15,-5-1-9-15,-1 3 0 16,4 2 1-16,-6 4 0 15,-5-1-4-15,5 2 1 16,0 4 2-16,-8 5 1 16,-5 3-1-16,-11 4 0 15,-2 14-1-15,2 1 1 16,-5 8 0-16,-8-1 1 16,8 9-1-16,-6 2 0 15,9 9 1-15,0 1 0 0,2 2-1 16,-3 4 1-16,9 13-1 15,-3-1 0-15,8 3 0 0,0 2 0 32,5 2-1-32,0 8 0 15,8-3 0-15,0 2 0 16,3 6 0-16,2-1 1 0,6-9-1 16,2 2 1-16,3 2-1 15,0-2 0-15,8 0 0 16,5-2 0-16,-3 5-1 15,9-8 1-15,2-2-1 16,11-11 1-16,2-6-1 16,-2-2 1-16,5-6-1 0,-8-8 1 15,0-5-3-15,-6-2 1 16,-4-9-12-16,-11 0 1 16</inkml:trace>
  <inkml:trace contextRef="#ctx0" brushRef="#br0" timeOffset="424267.7216">1302 4765 4 0,'-8'2'2'0,"0"-11"-1"15,8 6 3-15,0 3-3 16,-8-5 0-16,3 3 0 16,-3 2 1-16,-6 2-2 15,4 1 0-15,-11 4 1 16,0-2 0-16,-3-1 0 0,0 3 0 15,3-2 0-15,-3 4 0 16,-2 3 1-16,-4 2 0 0,-1 3 0 16,2 4 0-16,5 5 1 15,-5-3 0-15,5 10 0 16,3 5 0-16,5 4-1 16,-5 8 1-16,5 4-1 15,0 7 1 1,8-7-2-16,-5 7 1 15,5 10-1-15,-8 4 1 0,0-2-1 16,-5 4 0 0,-6 53 0-1,9-8 0-15,5-11-1 16,5-1 1-16,0 1 0 16,8-1 0-16,2-11 0 0,9 2 0 31,0 3-1-31,10-8 1 15,0-4 0-15,8-5 1 16,3 2-2-16,0-7 1 0,5-4 0 16,5 2 0-16,-5-9-3 15,3-1 0-15,2 1-7 16,3 4 1-16</inkml:trace>
  <inkml:trace contextRef="#ctx0" brushRef="#br0" timeOffset="442297.254">13769 6190 8 0,'0'0'4'0,"3"4"-3"16,-3-4 5-16,0 3-5 15,0-1 0-15,-3 3 0 16,-2 2 0-16,-3-2-2 15,0-1 1-15,0-1 1 0,0 1 0 16,0 1-2-16,0 2 1 31,0 0 1-31,0 5 1 16,0-3-1-16,-2 1 1 0,-1 2-1 16,-2-1 0-16,-6-1 1 15,1-1 0-15,-6 1-1 16,-3-3 1-16,4-3-1 15,-4 3 0-15,1-2 1 16,-6-3 0-16,-5 1-1 0,3 1 1 16,-3-4-1-16,-1 3 1 15,-1-1-2-15,-4 1 1 16,1 1-1 0,2-6 0-16,-2 2 0 15,-8 0 0-15,-3 0 0 0,-3 0 0 16,-2 2 0-16,0-2 1 15,0-2-1-15,-6 2 1 16,-5 0-1-16,6 0 1 16,-8 0-1-16,4 0 1 0,1 0 0 15,-8-2 0-15,0 2-1 16,-5 0 0-16,-1-3 0 16,1 1 0-16,-6-1 0 15,1 1 0-15,-6 0 0 16,5-1 0-16,-5 1 0 15,0 0 1-15,-3-1 0 0,1 1 0 32,-3 0-1-32,-1-3 1 15,-2 3-1-15,1-3 0 16,-4 0 0-16,0 0 0 0,1 1 0 16,-3 1 0-16,2-1 0 15,-2-1 0-15,2 3 0 16,1-1 0-16,-3-1 0 15,-6-1 0-15,1 3 1 16,-3-5 0-16,-3-3-1 16,0 3 0-16,-5 2 1 15,5 1 0-15,-5-3-1 0,0 4 1 16,5 1-1-16,-2-3 1 16,0 0-1-16,-9 5 1 0,3-4-1 15,1 1 1-15,-9 1-1 16,6-3 0-16,-1-4 0 15,-7 9 1-15,8-2-1 32,-1 2 1-32,-2-5-1 15,6 5 1-15,2 2-1 16,0 1 0-16,0-1-1 0,2 0 1 16,-5-2-1-16,1 3 1 15,2-1 0-15,-3-2 0 16,6 0-1-16,-6 2 1 0,5 1 0 15,1-3 0-15,0 0 0 16,-1-3 0-16,1 1 0 16,2 2 1-16,0 2-1 15,3-4 1-15,3 4-1 16,2 1 0-16,-8-1 0 16,11 3 1-16,2-5-1 0,1 2 1 15,-3 0-1-15,5-2 0 16,0 0 0-16,-3 3 1 15,6-6-1 1,-6 3 0-16,9 0 0 16,-1 0 1-16,1 0 0 15,-1 0 0-15,3 0-1 16,-5 0 1-16,2 0-1 16,6 3 1-16,-3-3-1 15,8 0 0-15,-5 0 0 16,2 0 0-16,11 0 0 0,-8 0 0 15,5 0 0-15,3 0 1 16,0-3-1-16,0 6 0 16,-3-3 0-16,3 0 1 0,3 0-1 15,7 0 1-15,-2 0-1 16,0 0 1-16,5 0 0 16,-3 0 1-16,1-3-2 15,-1-1 1-15,9-1-1 16,-3 0 1-16,-1 1-1 0,7-3 1 31,-1 2-1-31,0 0 1 16,2 0-1-16,4 1 1 15,2 1-1-15,0-1 0 16,8 1 0-16,0 3 1 0,8-2-5 16,-3 4 1-16,16 3-9 15,3 7 1-15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19T18:14:58.54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2342 1702 13 0,'13'-4'6'0,"-21"-8"-1"0,8 7 6 15,-8 1-8-15,3 1 1 16,2 3 2-16,-5 0 1 16,3 0-8-16,-8 5 1 15,2 2 5-15,-10 0 1 0,0 0-3 16,-3 0 1-16,-5 0-2 16,0 0 1-16,-3-4-4 15,-5 1 1-15,5-1-10 16,3-1 1-16</inkml:trace>
  <inkml:trace contextRef="#ctx0" brushRef="#br0" timeOffset="6332.2639">2400 2472 19 0,'-6'0'9'0,"12"-5"-3"0,-6 5 10 0,0 0-15 16,0 0 1-16,0 0 0 15,0 0 1-15,0 2-2 16,-6-2 0-16,4 0 2 16,-3 5 1-16,-3-5-1 15,-3 2 1-15,-2-6-1 16,5 6 1-16,-8-7-2 16,-5-2 0-16,-8-2-1 15,0-1 1-15,0 1 0 16,-9 2 0-16,-7-3-1 0,6 3 0 15,-6 0 0-15,8 3 0 0,5-3 0 32,6 2 1-32,2 0-4 15,3 5 1-15,5 2-9 16,0 1 1-16,0-3-3 16,3 2 0-16</inkml:trace>
  <inkml:trace contextRef="#ctx0" brushRef="#br0" timeOffset="32555.5345">2482 2987 13 0,'0'-7'6'0,"-5"2"-3"16,5 0 7-16,0 0-9 15,0 1 1-15,-3-1 1 16,3 3 1-16,0 2-4 16,0 0 0-16,-5 2 3 15,2 5 0-15,-5 0-1 16,-3 3 1-16,1-1-1 0,-3 0 0 16,2 1 0-16,-8-1 1 15,4 1-1-15,1-3 1 16,4 0-1-16,2-5 1 15,0 0-1-15,0 1 1 16,-3-1-2-16,9-4 1 16,-6 4-2-16,8 0 1 15,-5 1-1 1,2 4 0-16,3 2 0 16,-5 3 1-16,2 2-1 0,-2 3 0 15,2 4 0-15,-5 0 1 16,3 2 0-16,-1 3 0 0,4-2 0 15,-3-3 0-15,2 2 0 16,3 3 0-16,3 3 0 31,2-4 0-31,3 1 0 16,-3 0 1-16,3 0 0 16,-5 0 0-16,2-3 0 15,6 3 0-15,2-5-1 16,0 3 1-16,3 0-1 0,-3-1 1 15,3 1-2-15,0-3 1 16,0 0-3-16,5-7 0 16,-8 0-7-16,6-2 1 0,2 2-6 15,3-9 1-15</inkml:trace>
  <inkml:trace contextRef="#ctx0" brushRef="#br0" timeOffset="42427.6331">2379 4052 21 0,'-3'5'10'0,"-10"-12"-6"15,7 2 11-15,-1 5-13 16,-4 0 0-16,3 0 4 16,-5 2 0-16,-8-4-7 15,-3 2 1-15,0 0 3 16,-5 0 1-16,0 0-2 15,-11 0 1-15,6 0-3 16,-3-2 0-16,5-1-4 16,-5-2 0-16,0-2-6 15,-8 0 1-15</inkml:trace>
  <inkml:trace contextRef="#ctx0" brushRef="#br0" timeOffset="44143.8406">2093 8876 7 0,'0'0'3'0,"-8"-10"9"15,3 8 3-15,2-3-13 16,-2 3 1-16,-3-3 1 16,-5 3 1-16,-3-1-6 15,-6 3 0-15,4 0 4 16,-3 3 0-16,0-1 0 16,5 3 0-16,-8-3-1 15,3 5 0-15,-3 0 0 16,-2 0 0-16,-4 3-1 15,-1-1 1-15,7 5-1 16,-5 0 0-16,5 0-1 16,-5 1 1-16,5-1-1 0,3 2 1 15,5 3-1-15,3 2 1 32,-3 7-1-32,8-2 1 0,3 7 0 0,2 5 0 0,3 11 0 31,0 5 0-31,0 5 0 15,8 2 1-15,-5 7 0 16,2 1 0-16,-2 11-1 16,2 0 1-16,-3-5-1 15,4 2 0-15,-1-1 0 16,-5 1 0-16,0-6-1 0,-3 2 0 16,3-12 1-16,-2 0 1 15,2 3-1-15,0-10 1 16,-6 2-1-16,4-4 1 0,2 0-1 15,2-10 1-15,4-2-2 16,7-3 1-16,3-1 0 16,5-3 0-16,3-7-1 15,8-5 1-15,5 0 0 16,0-2 0-16,13-3 0 16,11 1 0-16,5-3-1 0,8-2 0 31,-13-3-4-31,-6-2 0 15,1-5-10-15,-16-2 1 16,-17-4-1-16,-1-15 0 0</inkml:trace>
  <inkml:trace contextRef="#ctx0" brushRef="#br0" timeOffset="83156.6058">2400 938 17 0,'16'0'8'0,"-16"7"-6"16,-3-9 9-16,-2 2-10 16,-3 0 1-16,-5 0 0 15,-3-3 1-15,2 1-4 16,4-5 1-16,-6-5 1 16,-5 1 1-16,-3-4-2 0,-5-1 1 15,2 2-1-15,1 2 1 16,5 5-1-16,-11 0 0 0,6 2 1 15,-3 3 0-15,2 4 0 32,1 3 0-32,2 2-1 15,3 0 0-15,5 5 1 16,-5 2 0-16,5 9 0 16,8 3 0-16,0 7-1 15,0 7 1-15,3 7 0 0,2 5 0 16,3 4-1-16,0 8 0 15,-5 4 1-15,5 12 0 16,0-7-1-16,5 0 1 0,-5 14-1 16,3 5 1-16,5 4 0 15,-1 3 0-15,1 7-1 16,3 7 1-16,0 0 0 16,-3 4 0-16,-1 1 0 15,7-3 0-15,-1 5-1 16,-3 2 1-16,9 0-1 15,-3-4 1 1,-6 14-1-16,4-1 1 16,-6 1-1-16,0 7 1 15,-3-5-1-15,-5 2 1 16,0-4-1-16,0 5 0 0,0-6 0 16,0-4 0-16,0 0 0 15,-5-7 0-15,2-2 0 16,3-5 1-16,-5 2-1 15,5-9 1-15,0 0 0 16,5-8 0-16,-5-1-1 16,0-15 1-16,3-4 0 0,2-12 0 15,-2-10-1-15,2-7 1 16,3-9 0-16,-3-4 1 16,6-6-2-16,4-6 1 0,4-5 0 15,5-5 0-15,0-3-1 16,-1-4 1-16,12 3-4 15,10-3 1-15,5 0-10 16,3-5 1-16</inkml:trace>
  <inkml:trace contextRef="#ctx0" brushRef="#br0" timeOffset="120223.5646">2265 12432 18 0,'58'0'9'0,"43"-24"0"16,-72 17 10-16,13 2-18 15,11-2 0-15,8 3 0 16,13-3 1-16,8-1-3 15,11 8 1-15,15-4 1 16,0-1 1-16,4 5-1 16,12-5 0-16,-13 3 0 15,5 2 1-15,-4 0-1 16,7 0 1-16,0 0-1 16,-8 2 1-16,13 1 1 15,1-3 0-15,-4 2-1 0,12-2 1 16,-4 0 0-16,1 5 1 15,-3-3-1-15,-3-2 0 16,-2 0-1-16,-11 5 1 16,-10-5-1-1,-9 2 0-15,-12 3-2 16,-12-3 1-16,-17 1-7 16,-17 1 1-16,-18 8-8 15,-13-7 0-15</inkml:trace>
  <inkml:trace contextRef="#ctx0" brushRef="#br0" timeOffset="123004.4939">5895 12201 18 0,'-8'2'9'0,"5"3"-7"15,3-5 10-15,0 3-11 16,3 1 1-16,2 8 0 16,3 4 1-16,5 8-3 15,6 7 1-15,-3 4 3 16,0-2 0-16,8 0 0 15,-1 2 0-15,1 0-1 16,-3-2 1-16,3 0-1 16,0-2 0-16,-3-3-2 15,-2-5 1-15,2-1-1 16,3-8 1-16,2-5-1 0,6-4 1 16,2-3-2-16,6-2 1 0,10-7-1 15,8 0 1-15,11-2-1 16,8-1 0-16,2 1-1 15,14-1 1-15,2 1 0 32,0 2 0-32,9-2-1 15,1-1 1-15,7 1 0 16,-4 2 0-16,8-3 1 0,3 1 0 16,-2 4 0-16,5-2 0 15,-6 5 1-15,3-1 0 16,-5 6 0-16,-3-1 0 0,-3-2-2 15,1 7 1-15,-9-2 0 16,-4 0 0-16,-6-3 0 16,-6 0 0-16,1 1 0 15,-11-1 0-15,-5-2 0 16,-8 2 1-16,-3-2-2 16,-5 0 1-16,-5-2 0 0,-11 0 0 15,-6 2-1-15,-7-3 1 16,-5 1-1-16,-3 0 0 15,-3-1 0-15,-5 1 1 0,0-3-1 32,-3-2 0-32,0 5 0 15,0-3 1-15,1-2-1 16,-4-2 0-16,-2 4 0 16,-2 0 1-16,-4-9-3 15,-9-5 1-15,-9-2-8 16,-5-12 1-16,-6-2-7 0,9-12 1 15</inkml:trace>
  <inkml:trace contextRef="#ctx0" brushRef="#br0" timeOffset="154411.1709">7022 12112 20 0,'3'-17'10'0,"5"6"-4"16,-8 11 11-16,0 0-17 16,0-3 1-16,0 3 1 15,0 0 1-15,0 3-3 31,-3 1 1-31,3 3 1 16,0 5 1-16,0 7 0 0,0 2 0 16,0 12 0-16,3 2 0 0,-1 5 0 15,-2 10 0-15,0-10 1 16,0 4 0-16,-2 3 0 16,-1 0 0-1,3 5 0-15,0 5 0 0,3-3-1 0,-1 0 0 31,4-5-1-31,-4 3 0 0,4-3-1 16,-1-2 0-16,3-2 0 16,-3 2 0-16,0-12-1 15,1 3 1-15,-1-12 0 16,0-3 1-16,3-2-1 16,0-4 0-16,0-8 1 15,3 5 0-15,2-7-1 0,3 3 0 16,0-3-1-16,-1-5 1 15,7-2-1-15,7 5 1 16,5-5-1-16,3 2 0 0,3-2 0 16,2 0 0-16,6 0 0 15,-1 5 0-15,-2 2 0 16,6-2 0-16,10 2-1 31,2 2 1-31,6-2 0 16,2 7 0-16,1-4-1 15,2-1 1-15,-5-2-1 0,-6-2 1 16,-2 2 0-16,0-5 0 16,-11 3 0-16,-5-3 1 15,-8 3-1-15,-3-5 0 0,-2 3-1 16,-3-1 1-16,-2-2 0 16,-9 0 0-16,-2 2-1 15,-3-2 1-15,-2-2-1 16,2 4 0-16,-7-2 0 15,-4 0 1-15,1 0-1 16,-1 5 1-16,4-3-1 0,-1-2 1 16,0 0 0-16,3 0 0 15,0 0 0-15,0-2 0 16,0-3 0-16,0 5 1 0,0-2-1 31,-3 2 1-31,1 2-1 16,-4-4 1-16,-2 2-5 15,3 2 1-15,-3-2-7 16,0 0 1-16,-8 0-7 16,3 7 0-16</inkml:trace>
  <inkml:trace contextRef="#ctx0" brushRef="#br0" timeOffset="155244.3868">8625 13290 28 0,'19'-12'14'0,"-22"12"-9"0,6-2 17 15,2-3-20-15,-2-2 0 16,0-2-1-16,-1-10 1 0,1-9-3 16,-1-10 1-16,1-4 1 15,0-5 0-15,-1-10 0 16,1-9 0-16,2-9 0 31,1-12 0-31,-1 7-1 16,-2 7 1-16,-1 3-1 15,-2 4 1-15,-2 7-1 0,-1 12 0 16,0 7-1-16,-2 9 1 16,0 8 0-16,-1 2 0 15,-2 7-1-15,6 4 0 0,-3 8 0 16,7 9 1-16,3 7 0 16,6 12 1-16,5 5-1 15,5-1 1-15,3 3 0 16,2 7 1-16,-2 0-1 15,0 0 1-15,-3-7-1 16,-5-7 1-16,-3-5 0 16,-2-9 1-16,-6-8-1 0,-2-11 0 15,-3-14-1-15,-6-2 1 16,-4-13-1-16,-3-8 1 0,-3-3-2 31,-3 0 0-31,1 7 0 16,-3 2 0-16,-1 10 0 15,-1 7 1-15,-4 7 0 16,-5 9 0-16,-2 10 0 16,2 11 0-16,-5 15 0 15,-5-1 0-15,0 3 0 0,-3 0 1 16,2 2-1-16,-2 1 0 16,3-6-4-16,2-2 1 15,8-7-10-15,1-2 1 16,12-12-4-16,11-7 1 0</inkml:trace>
  <inkml:trace contextRef="#ctx0" brushRef="#br0" timeOffset="156528.9219">9221 12982 28 0,'5'7'14'0,"-2"14"-9"16,-3-14 20-1,0 10-22-15,2 6 0 16,4 15 3-16,2 4 1 0,2 0-7 16,3 10 0-16,-2 2 5 15,2 5 1-15,0-2-2 16,3-1 1-16,-2-9-2 16,-7-7 0-16,1-5-1 15,-5-9 0-15,0-12-1 16,-3-7 0-16,-3-9 0 0,-2-17 1 15,-1-14-2-15,-1-11 1 16,-1-6-1-16,-3-9 0 16,0-9-1-16,3-5 1 0,3 7-1 15,3 3 1-15,-1 9-1 16,6 14 1-16,2 7 0 31,3 7 0-31,10 7-1 16,6 12 1-16,5 7 0 15,0 12 0-15,3 7 0 16,0 14 0-16,-3 4 0 0,-5 1 1 16,-8 2 0-16,-8 0 0 15,-6-14 0-15,-7-3 0 0,-8-2-1 16,-14-4 1-16,-5-3 0 16,-2-7 0-16,-3-2-2 15,-3-3 0-15,1-4-4 16,-1-3 1-16,8-2-7 15,8 2 0-15,9 3-6 16,9-3 1-16</inkml:trace>
  <inkml:trace contextRef="#ctx0" brushRef="#br0" timeOffset="156979.9759">9721 13024 41 0,'10'0'20'0,"-12"40"-21"16,2-16 34-16,0-1-29 16,5 15 0-16,3 2 2 15,0-2 0-15,0-1-8 16,-3-2 0-16,0-4 6 31,1-5 1-31,-4-10-3 0,1-4 1 16,-3-12-2-16,0-12 1 15,0-6-1-15,0-11 1 16,8-11-1-16,3-7 0 0,4 0-2 16,4 0 1-16,-1 7-2 15,4 5 0-15,1 9-5 16,4 5 1-16,-1 7-7 16,1 7 0-16,-6 7-3 15,-5 0 0-15</inkml:trace>
  <inkml:trace contextRef="#ctx0" brushRef="#br0" timeOffset="157178.6469">10049 12911 45 0,'21'3'22'0,"-32"27"-21"31,11-18 42-31,3 7-42 16,2 2 1-16,1 7 0 15,-1 10 0-15,0-3-3 16,3 0 1-16,3-2-2 0,-1 0 1 16,-2-4-5-16,0-11 0 15,3 1-9-15,-3-7 1 16</inkml:trace>
  <inkml:trace contextRef="#ctx0" brushRef="#br0" timeOffset="157379.3205">10046 12777 46 0,'6'-42'23'0,"-17"-14"-19"0,8 44 37 31,1-2-40-31,-1 0 1 0,0-3-1 0,3 8 0 31,0 2-6-31,3 2 0 0,2 5-4 16,1 5 0-16,-1 4-6 15,0 5 0-15</inkml:trace>
  <inkml:trace contextRef="#ctx0" brushRef="#br0" timeOffset="157646.5449">10353 13017 53 0,'27'40'26'0,"-4"24"-32"0,-12-53 51 0,2 6-42 15,6 2 1-15,-3-3 0 16,0-2 0-16,-3-2-6 16,0-5 1-16,-2-7 3 15,-1-5 1-15,1-9-2 32,-1-9 0-32,1-8-2 15,-3-2 0-15,2-2-3 0,-2-3 0 16,3 5-4-16,0-2 0 15,-1 7-7-15,1 7 0 0,2 2 0 16,0 5 0-16</inkml:trace>
  <inkml:trace contextRef="#ctx0" brushRef="#br0" timeOffset="158080.1493">11176 12914 29 0,'0'2'14'0,"-11"10"-8"16,9-5 25-16,-6 5-28 15,-5 9 0-15,-9 7 0 16,4 0 1-16,-3 12-6 15,2-2 1-15,3 0 4 16,6-6 1-16,4-6-2 0,6-2 1 16,3-10-1-16,2-7 1 15,3-12-2-15,6-2 0 16,1-12-1-16,4-9 0 0,0 2-2 16,-1 8 1-16,3 1-2 15,-2 5 0-15,5 12 2 16,-6 10 1-16,-2 6 0 15,0 10 1-15,-3 7 1 16,-2-7 1 0,-3 2 0-16,-3 0 0 15,-3 5-5-15,-2-7 0 16,0-5-5-16,-2-7 0 16,2-9-7-16,-5-10 0 0</inkml:trace>
  <inkml:trace contextRef="#ctx0" brushRef="#br0" timeOffset="158729.7212">11234 12389 37 0,'16'7'18'0,"5"43"-16"0,-10-36 28 15,7 14-28-15,1 19 0 16,-1 12 0-16,6 9 1 0,0 5-3 15,0 7 0-15,-3 7 0 16,-2-7 0-16,-4-12-3 16,-1-14 0-16,-6-9-3 31,0-10 0-31,-8-4-5 16,-3-15 1-16,-8-16 1 15,-2-4 0-15,-3-15 6 0,0-10 0 16,-2 1 7-16,-3 5 0 15,-3-3 6-15,-3 5 1 16,-2 4 1-16,3 8 1 0,-1 2-3 16,6 7 0-16,3 2-4 15,4 3 1-15,6 4-4 16,6 3 1-16,7 0-2 16,8-3 0-16,6 3-1 15,7-5 0-15,1-2 0 16,10-8 0-16,8-4-1 0,5-7 1 15,3 0-1-15,0-5 0 16,2-4-1-16,-10-1 0 0,-8 1 0 16,-7 4 0-16,-9-5-1 31,-3 3 0-31,-7 2 0 16,-8 3 0-16,-6 4 1 15,-8 5 0-15,-2 9 0 16,-3 3 0-16,-2 7 1 15,-1 9 1-15,6 5 0 16,2 2 0-16,6 7 0 0,10-2 0 16,9-2 0-16,4-3 1 15,6 0-1-15,2-9 1 0,11 0-4 16,8-5 0-16,3-2-7 16,0-10 1-16,-1 5-9 15,-10-14 1-15</inkml:trace>
  <inkml:trace contextRef="#ctx0" brushRef="#br0" timeOffset="159446.9572">12602 12323 31 0,'8'-2'15'0,"-21"56"-16"15,15-33 18-15,1 8-12 32,0 15 1-32,-1 20 3 15,1 11 1-15,0 3-12 16,-1 9 1-16,-2 4 7 15,0-1 1-15,0-6-3 16,0-11 0-16,0-2-2 0,0-8 0 16,-2-11-4-16,-1-12 0 15,0-5-6-15,1-13 0 16,2-13-7-16,-6-14 1 0</inkml:trace>
  <inkml:trace contextRef="#ctx0" brushRef="#br0" timeOffset="159764.7997">12872 12895 30 0,'13'0'15'0,"-37"16"-9"0,16-11 20 16,-2 2-24-16,-11 12 1 15,-6 2 1-15,-7 0 1 0,2 5-6 16,0 0 0-16,-2 2 3 15,5 0 1-15,5-2-1 16,8 0 1-16,11 0-2 16,8 2 1-16,4-2 0 15,12-7 0-15,7 0 1 16,9 2 1-16,7 2-2 0,-2 1 0 16,-3 0-1-16,-3 1 1 15,-5-3-6-15,-7 1 1 16,-7-2-9-16,-9 0 0 0,-9-6-3 15,-2-4 0-15</inkml:trace>
  <inkml:trace contextRef="#ctx0" brushRef="#br0" timeOffset="160264.7648">12991 13179 38 0,'27'-16'19'0,"-12"-5"-18"0,-4 11 34 0,5-4-34 15,8-2 0-15,2-3 0 16,-2 0 1-16,-3-2-3 16,-5 0 1-16,-3 2 0 15,-5 3 0-15,-8 4-1 16,-8 2 1-16,-8 3-1 15,-5 7 0-15,-3 7-1 16,1 3 0-16,-7 4 1 0,1 2 1 16,3 10 0-16,2 0 1 15,8 9 1-15,8 1 1 16,8-1 1-16,8 0 0 0,5-9 0 16,3-5 1-16,11-2-3 15,7-7 0-15,6-5-8 16,2-5 1-16,0-9-10 15,1-7 0-15</inkml:trace>
  <inkml:trace contextRef="#ctx0" brushRef="#br0" timeOffset="160648.8004">13367 12911 43 0,'-11'17'21'0,"-10"42"-19"16,18-43 31-16,1 5-31 15,2 12 1-15,2 0 1 16,6 0 0-16,6 0-5 16,1-5 0-16,1-4 3 15,5-10 1-15,6-7-3 16,7-7 1-16,1-7-3 0,4-10 0 16,1-9-1-16,-3-2 0 15,-2 9 0-15,-6 5 0 16,0 7 1-16,-3 5 0 0,-5 14 3 15,-2 7 1-15,-3 11 0 16,0 8 1-16,-6 6 1 31,-7 8 1-31,-8 9 0 16,-9 10 0-16,-7-8-2 16,-8-9 1-16,-8-7-1 15,-8-7 0-15,-3-14-4 0,-2-12 1 16,-8-28-5-16,0-19 1 15,5-16-11-15,16-7 1 16,21-13-4-16,13-13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19T18:17:50.08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5562 1058 22 0,'-3'-7'11'0,"-8"-9"-8"0,9 11 12 15,-4 0-15-15,-4-7 0 16,-9 5 0-16,-5 0 1 15,-2 0-1-15,-16 0 0 0,-9-5 0 16,-4 3 0-16,-14 0 1 16,-13-1 0-16,-5-2 1 15,-11 3 0-15,-5-3 1 16,-14 3 0-16,6-1 0 16,-8 3 0-1,-8 0-1-15,8 5 1 0,-3-3-3 16,6 5 1-16,2 5-4 15,8 2 1-15,-5 2-6 16,3 1 0-16,-9 11-2 16,9-5 1-16</inkml:trace>
  <inkml:trace contextRef="#ctx0" brushRef="#br0" timeOffset="8222.9011">12523 9040 13 0,'5'-2'6'0,"-8"-3"-3"0,1 3 7 16,-6-1-11-16,-5 1 1 16,-3-3-2-16,-5 1 1 0,-6-1 1 15,-5 0 0-15,-2 3-2 32,-3 0 1-32,-8 2-1 15,-5-3 1-15,-6 3 0 16,-10 0 1-16,-6 0 0 15,-4-4 1-15,-12-4 1 0,-7 1 0 16,-3 0 1-16,-5 0 0 16,-11 0 0-16,-2 5 0 15,0 4 0-15,-9-2 0 0,-7 5-2 16,2-5 0-16,-5 0-1 16,0-2 1-16,-2-3 0 15,-6 0 0-15,5-4 0 16,-5-3 0-16,1 3 0 15,1 6 1-15,-4-1-1 16,-1 4 1-16,6 2 0 0,0 0 0 31,-3 8-2-31,3-1 1 16,-1 1-1-16,-4-1 0 16,-1-4 0-16,1 2 1 0,-6-3-2 15,8-1 1-15,0 1 1 16,-5-1 0-16,11-1 0 15,4 0 0-15,-10 1 0 16,9-8 0-16,-4 0 0 16,-2-2 1-16,7-4-1 15,-2-3 0-15,6 6 0 0,4-8 0 16,-4 2 0-16,7 4 0 16,0 3-1-16,11 0 1 15,3 0 0-15,10 3 0 0,0 1-3 16,5 1 1-16,11 2-9 15,11 5 0-15</inkml:trace>
  <inkml:trace contextRef="#ctx0" brushRef="#br0" timeOffset="17498.1968">2458 2636 18 0,'24'-12'9'0,"-22"12"-2"15,1-2 9-15,0 0-14 0,-3 2 1 16,2-3 3 0,-2 3 0-16,0 0-8 15,0-2 1-15,-5 2 5 16,-5 2 0-16,-9 12-1 16,-7 5 0-16,-1 2-1 0,6 10 1 15,-6 4-1-15,1 3 1 16,-3 7 0-16,2-1 0 0,1 15 0 15,-3 2 0-15,8 7 0 32,7 3 0-32,7 0 0 15,4 11 0-15,11 0-1 16,2 3 0-16,9-5-1 16,2-3 1-16,3-1-1 15,-3-8 1-15,11-5-1 0,5-11 1 16,0-5-1-16,0-9 1 15,0-8-4-15,-3-4 1 16,1-7-6-16,-3-5 0 0,-6 0-10 16,-10 3 1-16</inkml:trace>
  <inkml:trace contextRef="#ctx0" brushRef="#br0" timeOffset="19099.6228">5331 3861 19 0,'11'-2'9'0,"-6"-10"-9"16,-7 10 10 0,-12-5-10-16,-2 0 0 15,1 0 1-15,-4 2 0 16,1 5-1-16,2 2 0 16,0 1 1-16,-5 4 1 0,-6 0 1 15,-12-2 0-15,-1-1 1 16,-13-1 0-16,-8-3 0 31,0 2 1-31,-5-2-1 0,-3 0 0 16,3-2-1-16,-5 4 0 15,7 0-2-15,9-2 1 0,2 0-1 16,0 0 0-16,-3 0 0 16,9 0 0-16,2-2-1 15,2 0 1-15,6-1-6 16,3-1 0-16,5-3-6 15,2 0 1-15</inkml:trace>
  <inkml:trace contextRef="#ctx0" brushRef="#br0" timeOffset="19789.6341">4842 3273 9 0,'-3'0'4'0,"3"0"2"0,0 0-5 0,3 3-1 0,-3-1 0 15,0 3 0-15,0 4 1 0,0-2-1 32,0-2 0-32,-3 0 0 15,-5-1 0-15,-2 1 3 16,-4-2 1-16,-7-3 0 16,-8 0 0-16,-5-3 1 15,-3 1 0-15,-11 2 1 16,-2 0 0-16,2 0-3 0,1 0 1 15,-6 2-2-15,-8 1 1 16,3-3-1-16,-8 0 0 16,2 0-2-16,3-3 0 0,3 1-6 15,0 2 0-15,10 2-3 16,14-2 0-16</inkml:trace>
  <inkml:trace contextRef="#ctx0" brushRef="#br0" timeOffset="20869.7178">8027 2909 5 0,'6'-2'2'0,"-1"2"-1"0,-2-5 2 0,-1 7-4 16,1-4 1-16,2 4-1 15,1-2 1-15,-1 3 0 16,0-1 1-16,0 5 0 15,3 0 1-15,3 5 0 16,2 2 1-16,0 5 1 16,3 4 0-16,-2 13-1 0,-1 4 1 15,0 2-2-15,3 3 0 16,-3 6-1-16,0 3 0 16,1 15-1-16,-1 3 0 0,-3 1 0 15,-4-9 1-15,-6 2 0 16,-8-10 0-16,-16 8-4 31,-8-10 1-31,-13 2-3 16,-5-2 1-16</inkml:trace>
  <inkml:trace contextRef="#ctx0" brushRef="#br0" timeOffset="29138.5498">2691 8852 19 0,'5'0'9'0,"0"0"2"0,-5 0 9 0,0 0-16 16,0 0 0-16,0 0 1 15,0 0 1-15,0 0-8 16,0 2 0-16,-2 1 5 16,-4-1 0-16,-1 3-2 15,-4 0 1-15,-8-1-1 16,1-1 0 0,-9 4 0-16,1 0 1 15,-8 2-1-15,-3-2 0 16,5 3 0-16,-5-1 0 0,8 3 0 15,5-5 0-15,3 0-1 0,5 0 1 16,-5 0-1-16,5-2 1 16,3 4-1-16,2-2 0 15,-2 3 1-15,5-1 1 16,0 3-1-16,0 4 0 0,0 3 1 31,8 2 0-31,-5 3 0 16,2 4 0-16,0 10-1 15,3-3 1-15,-2 7-2 16,-1 3 1-16,0 4-1 16,1 5 1-16,2-4-1 15,0-1 1-15,0 0-1 0,0 1 0 16,-5 2 0-16,2-10 1 16,3 0-1-16,0 1 1 15,0-1-1-15,0 0 0 0,0-11 0 16,0-1 1-16,0-1-1 15,0-3 0-15,0-3 0 16,3-2 1-16,2-4 0 16,-3-3 0-16,4-2-1 15,2 2 1-15,0-5-1 16,5 0 1 0,-5-1-1-16,0 1 1 15,-3-2-1-15,3 2 0 16,8 1 0-16,-3-3 0 15,11 0 0-15,5-2 0 0,0-1-2 16,3-4 1-16,0 3-6 16,2-6 1-16,-8 3-9 15,1 0 0-15</inkml:trace>
  <inkml:trace contextRef="#ctx0" brushRef="#br0" timeOffset="29923.6429">2183 9499 11 0,'2'-3'5'0,"-12"18"11"0,2-13-10 0,0 0-4 16,-5 3 1-16,-8 0 2 16,-3 2 1-16,-8-3-6 0,-2 6 0 31,5-3 5-31,-1 0 0 15,4-2-1-15,-3-1 0 0,-6 1-1 16,6 0 0-16,3-3-2 16,-3 1 1-16,5-3-3 15,-2 0 1-15,2 0-5 16,0 0 0-16,-10 0-6 16,4-3 1-16</inkml:trace>
  <inkml:trace contextRef="#ctx0" brushRef="#br0" timeOffset="77375.0639">9208 3146 22 0,'18'-4'11'0,"-10"4"-7"0,-8 0 11 15,-3 2-16-15,-2 0 0 0,-6 1 0 16,-2 2 1-16,-5-1 1 15,-14 1 0-15,-5 4-1 32,-5-2 1-32,-1 0 0 15,-2-2 1-15,-2-2 0 16,-6-1 1-16,-3-2-1 16,-2-2 1-16,2 2-1 0,6-8 1 15,2 4-1-15,1-1 0 16,-3 0-1-16,7-2 1 15,4 3-3-15,2 4 1 0,-1 0-6 16,7 0 1-16,4 2-5 16,1 5 1-16</inkml:trace>
  <inkml:trace contextRef="#ctx0" brushRef="#br0" timeOffset="77991.7319">8297 2860 20 0,'29'9'10'0,"3"5"-7"16,-27-12 12-16,1 3-16 15,-1 0 1-15,-2 7-1 16,-6-3 1-16,-2 3 0 16,-3 2 0-1,-3 0 0-15,-2 0 0 16,0 0 1-16,-3 0 0 16,0 3 0-16,0-3 1 0,0 5 1 15,3-3 1-15,0 3-1 16,5-3 1-16,3 3-1 15,2-2 1-15,3-1-2 16,5 1 1-16,3-3-2 16,3 2 1-16,2 1-1 15,3-3 0-15,2 0 0 0,6 2 0 16,3-4-1-16,2 0 1 16,0 2 0-16,8 0 0 15,3 0-1-15,5 3 1 0,2 4-2 16,-2-5 1-16,-2 1-10 15,-12 4 1-15,-12-5-2 32,-6-1 1-32</inkml:trace>
  <inkml:trace contextRef="#ctx0" brushRef="#br0" timeOffset="92369.5991">9533 3654 9 0,'-3'-4'4'0,"-18"4"4"15,16-3 5-15,0 3-11 16,-6-2 0-16,-10 2 2 15,-8-5 0-15,0 1-5 16,-3-1 1-16,-8 0 3 16,-5 1 0-16,0-1-1 15,6 3 1-15,-6-1-2 16,-8 3 1-16,10 0-1 16,1 3 1-16,0-3-1 0,-3 0 0 15,0 0 0-15,5 2 1 16,3 0-1-16,5 1 0 15,3 1-2-15,5-1 0 16,3-1-3-16,5-2 1 16,3 0-6-16,5 0 1 0</inkml:trace>
  <inkml:trace contextRef="#ctx0" brushRef="#br0" timeOffset="92686.6025">8686 3393 30 0,'16'-16'15'0,"-16"21"-22"0,-2-1 25 15,-4 3-19-15,-2 3 1 0,-2 9 0 16,2 7 1-16,0 6-1 16,-3 1 0-16,-2 0 2 15,-3 5 0-15,0-5 0 31,-5-5 0-31,8 0 0 16,-3 3 0-16,0-3 0 16,6-2 0-16,2-5-1 0,8 0 1 15,13 0-1-15,16-11 1 16,21-3-1-16,14 2 1 16,18 5-3-16,5 8 0 0,8 6-9 15,-5 5 1-15</inkml:trace>
  <inkml:trace contextRef="#ctx0" brushRef="#br0" timeOffset="104616.1634">10795 8224 24 0,'19'-5'12'0,"-4"-2"-11"0,-9 5 13 16,-1-3-15-16,6 1 1 0,2-1-1 16,3-2 0-16,2-5 1 15,6 3 1-15,5-5 0 16,6-1 0-16,2-1 0 16,2 0 1-16,6-1-1 15,5 5 1-15,1 1-1 16,-4 1 0-16,4 3 0 0,-1 0 1 15,-2 0-1 1,2 2 0-16,3 3 0 16,2 2 0-16,-2 2 0 15,0 3 0 1,24 14 0-16,-8-5 0 16,-3 5 0-16,-5 2 0 0,-6 5 0 15,-7-3 0-15,-1 3 0 16,-2 2 0-16,-2-4-1 31,-1-1 0-31,-5 3 1 16,0 0 0-16,0 0-1 15,-2 0 1-15,-4 4-1 16,-2 1 1-16,-5 4-1 0,-5 3 1 16,-3-5-1-16,-6 0 1 15,-2 0-1-15,-5-7 1 16,-6-1-1-16,-2 1 1 0,-6 0-1 15,-7 2 1-15,-6-2 0 16,-10 3 0-16,-9-4 0 16,-4 1 1-16,-12 0-1 15,-4 0 0-15,-6-2 0 16,-5-3 0-16,-3-2-1 16,-5-5 1-16,3-3 0 0,-6 1 1 15,3-7-1-15,3-3 1 16,-3-2-1-16,8-2 0 15,2-3 0-15,6-2 1 0,5-5-2 32,6-4 0-32,5-3 1 15,-1 0 0-15,-2-2-1 16,0-2 1-16,6-3-1 16,2 2 0-16,2-2 1 15,4-2 0-15,4-5-1 16,6-4 1-16,5-8-1 0,1-5 0 15,4-1 0-15,1 1 1 16,4 1-1-16,6 0 1 16,6-1-2-16,7-2 1 0,11-2 0 15,8 3 0-15,8 4-1 16,10-1 1-16,8 9-1 16,8 6 1-16,6 7-1 15,5 2 1-15,7 8-2 16,4 6 0-16,7 6-2 15,-2 4 1-15,2 9-4 16,0 10 0 0,-7 9-6-16,7 17 0 15</inkml:trace>
  <inkml:trace contextRef="#ctx0" brushRef="#br0" timeOffset="105464.9863">13372 7808 13 0,'-8'0'6'0,"-13"5"5"15,13-5-1-15,-3 2-7 16,-4 3 0-16,-7 2 1 16,-4 2 1-16,-6 3-7 15,-8 2 1-15,1-5 4 31,-6 1 0-31,-8 4-2 16,3 2 1-16,5 1-1 0,0 2 0 16,2-3 0-16,4 1 1 0,4 1-1 15,1 1 1-15,5-5-1 16,5 3 1 0,3-5-1-16,5-3 0 0,5-2-4 15,3 0 1-15,6-2-6 16,4-3 0-16,4-4-2 15,-1-3 1-15</inkml:trace>
  <inkml:trace contextRef="#ctx0" brushRef="#br0" timeOffset="105786.1133">12676 7853 17 0,'0'-8'8'0,"-13"20"-9"15,10-12 14-15,1 5-10 32,-4 2 1-32,4 0 2 15,-1 2 0-15,-2 6-7 16,0 3 1-16,2 4 4 0,0 3 1 16,-2 6-2-16,2 4 0 15,1 3-1-15,2-8 1 16,5 3-1-16,6-4 0 15,4-3 0-15,7-5 1 16,4-3-1-16,-2-1 0 0,2-3-1 16,3 0 0-16,0-4-4 15,1-1 0-15,-4-2-8 16,-2 0 0-16</inkml:trace>
  <inkml:trace contextRef="#ctx0" brushRef="#br0" timeOffset="108520.4605">13925 7547 21 0,'5'23'10'0,"6"31"-3"15,-6-37 11-15,0 6-15 16,3 6 1-16,0-4 1 16,3 6 0-16,0 2-7 15,-1-2 0-15,-2 1 5 16,0-1 0-16,0 0-2 15,-3-3 0-15,1-2-2 0,-4-3 1 16,1 1-5-16,-1-5 0 31,1-3-5-31,0-7 1 16</inkml:trace>
  <inkml:trace contextRef="#ctx0" brushRef="#br0" timeOffset="108741.0252">14065 7937 37 0,'3'-19'18'0,"-14"10"-23"16,6 7 33-16,-3 2-27 15,-5 0 0-15,-3 0 1 16,-3 2 1-16,-2-2-4 16,0 0 1-16,0 2 1 15,0 3 1-15,0 2-3 0,-1 0 1 16,1 3-4-16,3-1 1 15,-1-2-5-15,9 0 0 16,2 0-3-16,2-2 1 16</inkml:trace>
  <inkml:trace contextRef="#ctx0" brushRef="#br0" timeOffset="109119.1732">14269 8052 36 0,'8'5'18'0,"-8"7"-24"15,0-10 34-15,0 1-25 16,0-6 0-16,-3 3 1 0,1-7 1 16,-1 0-6-16,0-5 0 15,1-4 4-15,-1-3 1 16,3-2-2-16,0 4 0 0,0 1 0 16,3-3 0-16,-1-2-2 15,6 5 1-15,-2-1-4 31,-1 1 1-31,3 2-5 16,0 4 0-16,2 3-6 16,4 7 0-16</inkml:trace>
  <inkml:trace contextRef="#ctx0" brushRef="#br0" timeOffset="109498.827">14536 7897 37 0,'8'-7'18'0,"-16"19"-21"15,3-10 29-15,-6 1-24 16,1 4 1-16,-1 4 3 16,1 6 1-16,2 2-8 15,2 0 0-15,6 2 5 16,3 0 1-16,5 0-2 0,3-4 1 16,-1-3-3-16,3-3 1 15,1-8-1-15,-1-6 1 16,0-6-2-16,-2-3 1 0,2-4-1 31,-5-5 0-31,0 4-1 0,0 3 1 0,0 2-1 31,0 3 0-31,-1 2 0 16,1 4 0-16,3 6 1 16,-3 4 0-16,5 5 0 15,0 4 0-15,-2 5 1 0,0 5 0 16,-4-2-3-16,4-3 1 15,0-2-5-15,-3-1 0 16,0-3-8-16,-1-8 1 16,-1-5-2-16,-1-7 1 0</inkml:trace>
  <inkml:trace contextRef="#ctx0" brushRef="#br0" timeOffset="109849.6428">14843 7914 40 0,'19'2'20'0,"-14"19"-29"0,-5-11 42 32,3 1-31-32,-1 3 0 15,4 1 1-15,-4 1 0 16,1 3-4-16,2-3 0 0,-2 1 3 16,-1-5 0-16,1-5-2 15,0-5 0-15,2-7 0 16,0-2 0-16,1-5-1 15,-1-6 1-15,3 1-1 16,2 1 1-16,6 4 0 0,0 3 0 16,3 4 2-16,2 7 0 15,-3 3 0-15,-2 4 1 16,-3 3-1-16,-2 2 0 16,0 5-2-16,-3 2 0 0,-3-2-5 15,-3-3 1-15,1-1-8 16,2-4 0-16,1-4-2 31,-1-9 1-31</inkml:trace>
  <inkml:trace contextRef="#ctx0" brushRef="#br0" timeOffset="110183.5562">15272 7789 34 0,'-8'12'17'0,"-29"7"-24"16,29-17 32-16,0 3-24 16,3 4 0-16,-3 3-1 15,2 0 1-15,1-1-1 16,2 1 0-16,3-2 0 16,6-1 1-16,4-4-1 0,1-1 1 15,2-1 0-15,3-1 0 16,3 0 0-16,2 3 1 15,0 2 0 1,0 3 0-16,0 4 0 16,-5 2 1-16,-3 1-1 15,-5 1 0-15,-8 4-2 16,-2 3 1-16,-6-1-5 16,-3-3 1-16,0-2-9 15,1-5 0-15</inkml:trace>
  <inkml:trace contextRef="#ctx0" brushRef="#br0" timeOffset="110583.4345">15595 7838 33 0,'10'-11'16'0,"-42"27"-18"15,22-14 22-15,-3 6-16 16,-3 1 1-16,-3 0 2 0,-2 5 0 31,-3 5-9-31,6 5 0 16,-1-1 6-16,9 6 0 15,4-4-2-15,9-1 1 16,5-3-1-16,2-4 0 16,4-10-1-16,2-7 1 0,-1-7-1 15,4-3 1-15,2-4-1 16,0-7 0-16,-2 2-2 15,-3 0 1 1,0 5-2 0,-1 2 1-16,-1 8 0 0,-1 4 1 15,-3 7-1-15,1 2 1 16,-3 3 0-16,0 0 0 16,0 9-2-16,0-2 1 0,0 4-6 15,5-2 0-15,-2-2-6 16,4-5 0-16</inkml:trace>
  <inkml:trace contextRef="#ctx0" brushRef="#br0" timeOffset="110867.1219">15917 7876 40 0,'-2'-12'20'0,"-25"36"-25"0,19-19 32 15,-2-1-24-15,-4-1 0 0,1 4 1 16,0 4 0-16,2 6-6 16,4 2 1-16,1 2 4 15,6 0 0-15,8 3-1 16,3-1 0-16,5-4-1 0,2-3 1 16,1-4-1-16,4-5 1 15,1-5-3-15,3-2 0 16,-3-2-3-16,-3-5 0 15,-3-2-5-15,-2-5 0 0,-3-3-5 32,1-4 0-32</inkml:trace>
  <inkml:trace contextRef="#ctx0" brushRef="#br0" timeOffset="111266.8253">16087 7457 36 0,'16'24'18'0,"7"14"-19"15,-12-22 32-15,2 5-30 16,0 12 1-16,1 9 0 16,-1 1 1-16,0 4-6 15,0-7 1-15,1 2-1 16,-1 0 1-16,0-6-4 15,-2-10 1-15,-3-8-3 16,-3-6 1 0,-3-9 0-16,-2-3 0 15,0-7 6-15,-5-3 0 16,0 3 4-16,-6 0 1 16,-2-2 3-16,-3 2 0 0,-5-3 3 15,-3 5 0-15,-5 1-3 16,-3 4 1-16,1-3-4 15,-1 3 1-15,5 5-6 16,6 0 1-16,5-1-7 16,8 1 1-16,8 2-8 15,8 0 1-15</inkml:trace>
  <inkml:trace contextRef="#ctx0" brushRef="#br0" timeOffset="111467.5342">16473 7815 41 0,'18'16'20'0,"-12"20"-23"15,-6-29 34-15,2 2-29 16,1 3 0-16,-3 4 0 16,3 3 1-16,-1 0-6 0,1 0 0 15,0 0-1-15,-3-8 1 16,0-1-6-16,0-6 1 15,0-4-5-15,0-7 1 0</inkml:trace>
  <inkml:trace contextRef="#ctx0" brushRef="#br0" timeOffset="112133.9131">16473 7791 19 0,'-8'-14'9'0,"13"-7"-10"16,-5 21 12-1,6-2-13-15,-1 2 1 16,3 2-4-16,2 5 0 15,1 0 5-15,0 5 0 0,-1 7-2 0,1 4 1 0,2-4 3 32,0 5 1-32,3 4 3 15,0 2 1-15,2 3 2 16,4 5 1-16,-1-3-2 16,-3 1 1-16,1-11-3 15,-1-1 1-15,1-5-3 16,2-7 1-16,0-10-2 0,0-4 1 15,1-10-2-15,-1-5 0 16,-8-2-2-16,-5 1 1 16,-8-3-1-16,-3-1 0 0,-5 4-1 15,-5-1 1-15,-5 0-1 16,4 2 1-16,4 6-1 16,-1-1 1-16,3 3 0 15,0 1 0-15,3 1-1 16,5 3 1-16,0-1-1 31,5 3 1-31,9-1-1 0,4 6 0 16,6-6 0-16,5 8 0 15,0 4 1-15,3 6 1 16,0 3 0-16,-3 1 0 16,-6 5 0-16,-1 2 1 0,-6-1-1 15,-3-1 1-15,-3-5-2 16,-2-5 1-16,0-5 0 15,-2-6 1-15,-1-8-1 16,0-5 0-16,3-1 0 16,0-6 0-16,3-2-1 15,-1 1 0-15,1 4-1 0,2 2 0 16,5 5 0-16,6 4 0 16,5 6 0-16,-5 4 0 15,-3 2 1-15,-2 5 0 0,-1 7 0 16,-4 1 0-16,-4-4-2 31,1 4 1-31,-3-1-6 16,0 0 1-16,0-5-8 15,0-1 1-15</inkml:trace>
  <inkml:trace contextRef="#ctx0" brushRef="#br0" timeOffset="112484.8733">17293 7490 39 0,'24'-21'19'0,"-11"9"-25"0,-7 10 28 0,4 0-20 16,6-5 0-16,5 2 3 15,6 0 0-15,-1 3-6 0,1 0 1 16,-1-1 3-16,6 6 1 15,2-3-1-15,1 4 1 32,-4 1-3-32,-7 2 1 0,-3 0-1 15,-5 0 0-15,-3 5-1 16,-5 2 1-16,-2 5-1 16,-6 2 0-16,-6 10-1 15,-2 1 1-15,-2 8-4 16,-3-2 1-16,2 4-6 15,6 1 0-15,2-1-4 0,8 0 0 16</inkml:trace>
  <inkml:trace contextRef="#ctx0" brushRef="#br0" timeOffset="112633.0247">17888 8189 39 0,'3'-7'19'0,"-29"2"-20"0,20-2 34 0,-2 2-32 15,3-2 0-15,-3 3-9 16,3 4 1-16,0 7-1 16,7-3 0-1</inkml:trace>
  <inkml:trace contextRef="#ctx0" brushRef="#br0" timeOffset="205137.7004">9020 9645 20 0,'-24'-24'10'0,"-13"-6"-8"0,29 20 11 0,-3-4-12 0,-2-5 1 15,2-2 0-15,1 0 1 16,2-3-4-16,0-1 1 16,0-4 1-16,0 1 1 0,0 0-2 31,0 2 1-31,3 0-1 15,0 0 1-15,-1 3-1 16,4 2 0-16,2 2 1 16,0 2 0-16,0 3 0 15,5 5 1 1,8 9 0-16,0 4 0 16,9 6-1-16,4 2 1 15,6 2-1-15,0 0 0 16,-3 0-1-16,-3 2 1 0,-2-1-2 15,-5-4 1-15,-6-4 0 16,-8-2 0-16,-5-5 0 16,-5-5 0-16,-14-2-1 31,-7-7 1-31,-3-7 0 0,-6-3 1 0,-7-1-1 31,-6-4 1-31,3 6 0 0,-5 2 1 16,5 9-1-16,0 10 1 15,8 11 0-15,5 15 0 16,6 8-1-16,5 20 1 0,5 7-5 16,0-3 1-16,-3-1-8 15,-7-8 0-15</inkml:trace>
  <inkml:trace contextRef="#ctx0" brushRef="#br0" timeOffset="206855.0805">2556 3257 9 0,'0'5'4'0,"-8"-5"-1"16,8 2 5-16,-8 3-7 0,0-1 0 15,3 4 1-15,-11-1 0 16,-3-3-2-16,-7 3 0 31,-3-2 2-31,0-3 0 16,5 1 0-16,-5-1 0 0,-8 0 1 15,-3-2 0-15,-2 0-1 16,-11-2 1-16,-5 4-1 16,10-2 1-16,-2 0-2 15,5 0 1-15,0 0 0 16,0 3 0-16,2-3-2 16,9 2 1-16,5 1 0 15,0-3 0-15,8-3 0 16,5 3 1-16,0 3-6 15,8-6 0-15,-5 6-4 16,5 1 1-16</inkml:trace>
  <inkml:trace contextRef="#ctx0" brushRef="#br0" timeOffset="247421.8714">7726 3991 12 0,'-8'0'6'0,"-3"-3"-2"16,6 6 6-16,-3-3-9 15,0 0 0-15,-2-3 1 0,-6 3 0 16,-5 0-3-16,-6 0 1 16,-5 0 2-16,9 0 0 15,-17 3 0-15,-8 2 0 16,-2-3-1-16,0-2 0 0,-6-2 1 16,-2-1 0-16,-8 6-1 15,-8-6 1 1,2-2-1-16,1-4 1 15,-3 0-1-15,0 2 1 16,0 2-1-16,2-5 1 0,9 3-1 16,-1 0 0-16,6 3-5 15,5-1 0-15,11 5-4 16,13 5 1-16</inkml:trace>
  <inkml:trace contextRef="#ctx0" brushRef="#br0" timeOffset="829910.1535">7713 4078 11 0,'8'0'5'0,"-3"2"-2"0,-5-2 5 16,5-2-8-1,0 2 0-15,1-3 0 16,-1 3 0-16,0 3 0 16,1-1 0-16,-4 3 0 15,-2 0 0-15,0-1 0 16,-5 3 1-16,-6 3 1 16,-5-6 0-16,1 1 0 0,-4-2 1 15,-7-1 1-15,-9 0 0 16,-2 3-1-16,-5-3 0 15,-6 3 0-15,-5-3 1 0,-5 1-1 16,-3-3 0-16,-5 0-1 31,0 0 0-31,-8 2 0 16,-3 0 0-16,0-2-1 16,-2 0 0-16,0 3 0 15,-3-3 0-15,2 0 0 0,1 0 0 16,0 2 0-16,7-2 0 15,1 0 0-15,-3-2 1 16,7-1-1-16,4 1 1 0,-1 0-1 16,4-3 0-16,1 3 0 15,-1 2 0-15,1-3-1 16,4-1 0-16,4 1 0 16,4 1 1-16,2-3-1 15,5 3 1-15,6-3-2 16,5 0 1-16,8 1-1 0,5-1 1 31,8-2-1-31,8 2 0 16,8-4 0-16,8 2 0 15,7 2 0-15,17 3 0 0,5-5 1 16,8 0 0-16,10 4-1 16,9 1 1-16,10 2 0 15,8 0 0-15,5-7-1 16,11 7 0-16,5-5 0 15,8 0 1-15,-2 1-1 16,-1-1 0-16,0 3 0 0,-7-5 1 16,-9 9 0-16,1-4 0 15,-16-1 0-15,-9 1 0 16,-7 0 0-16,-8 2 0 0,-11 2 0 16,-7-2 0-16,-14 0-1 15,-8 0 1-15,-11 2-1 16,-12-2 1-16,-11 0-1 31,-11 3 1-31,-16-8 0 16,-13 0 0-16,-18 1 0 15,-9-1 1-15,-15-2-1 0,-13-3 1 16,-6 3 0-16,-8-7 0 16,-13 5-1-16,3-1 1 15,0-1-1-15,-9-4 1 0,9 8-1 16,5-2 0-16,3 2 0 15,10-2 1-15,11 2-1 16,10 2 0-16,11 0-1 16,19 0 1-16,15 1-5 15,19 1 1-15,21 1-6 16,19 0 0-16</inkml:trace>
  <inkml:trace contextRef="#ctx0" brushRef="#br0" timeOffset="831728.2378">10245 3146 12 0,'5'-7'6'0,"-5"12"1"0,-3-3 0 15,-2 1-8-15,-3 2 0 0,-2-1-1 16,-6-1 1-16,0 1 2 15,-3-1 0-15,-5 4-1 16,-5-3 1-16,-5 1 0 16,-6 0 1-16,1-3 0 15,-6 5 1-15,-6-4-2 16,1-1 1-16,-6-2-1 16,-2-2 1-16,0-1-2 15,-8 1 1-15,0 2-1 16,0-5 1-16,-3 3 0 15,0-1 0 1,-39 3 0 0,15-4 0-16,6 1 0 0,7 1 1 15,6-3-1-15,5 5 0 16,-2 0 0-16,7-4 0 0,4 4 0 16,-1-3 0-16,-3 1-1 15,9 0 1-15,4 2 0 31,4 0 0-31,7-3 0 16,0 1 0-16,9 0-1 16,2-1 0-16,5-2 0 15,0 1 0-15,5 1-1 16,4 1 1-16,4 2 0 0,0-2 1 16,6-3-1-16,2 0 0 15,1-2 0-15,2 0 0 16,0 0 0-16,-3-2 1 0,0-1-2 15,1 1 0-15,2 0 1 16,2-1 0-16,-2-2 0 16,3 3 0-16,2 0-1 15,3-3 0-15,3 0 2 16,2-2 0-16,6 0-1 16,2-3 0-16,0 6 0 0,0 1 1 31,0 1-1-31,1-1 1 0,-1 1-1 0,-5 2 0 31,-3-3 0-31,-3 6 0 0,-2 1-1 16,-2 1 0-16,-6 4-1 15,-3-2 1-15,-5 3 0 16,-3 4 0-16,-2 7 1 16,0-2 0-16,2 4 0 15,-2 1 1-15,0 1 0 16,0 4 0-16,-6-1 0 0,1 5 1 15,-3 0-1-15,-6-1 1 16,6-3-1-16,-3 1 0 16,0-4-1-16,3 0 0 0,3 0 0 15,4-1 1-15,6 1-1 16,8 0 0-16,8-5 0 16,14 0 1-16,15 3-1 15,10-1 1-15,19 5-3 31,6 5 0-31,12 2-7 0,14 10 1 16</inkml:trace>
  <inkml:trace contextRef="#ctx0" brushRef="#br0" timeOffset="899662.431">12547 9061 2 0,'-14'-2'1'0,"-17"0"-1"15,20-1 2 1,-5-4 0-16,-8 0 1 15,-2 0 1-15,-9 2 1 0,-2 1-6 16,0-3 0-16,0 0 3 16,-5 2 1-16,-6 0-1 15,1 1 1-15,-9 1-2 16,-5 1 0-16,3-3 0 16,-5 0 1-16,-4-2-1 15,-1 3 1-15,-6 1-1 0,2-1 0 16,-2-3 0-16,0 0 1 15,-3-3-1-15,-2 1 0 16,0 2 0-16,-1-5 1 0,1 2-1 16,2 6 1-16,-5 1-1 15,3-1 1-15,2 1-1 32,0 3 0-32,0 5 0 15,1 0 0-15,-1 4-1 16,6 1 1-16,2-1-1 15,0 3 0-15,0 0 0 0,3-1 1 0,-8-1-1 16,8-1 0-16,0-2 0 16,-3-2 1-16,0 0 0 15,-2 2 0-15,-6 2-1 16,5-4 0-16,-2-3 0 16,0 0 1-16,-2 1-1 0,-6-1 1 15,5 3 0-15,3-8 0 16,-3-1 0-16,0-6 0 15,-2 3 1-15,-3-2 0 16,10-1-1 0,-2-4 0-16,-5 3 0 15,5-1 0-15,-3 7 0 16,3-9 0-16,3 5-1 16,-6-3 1-16,3 2-1 15,0 3 1-15,-3 0-1 16,6 0 0-16,-1 0 0 0,-2 0 0 15,5 2 0-15,-2 3 0 16,-6 0-1-16,11-3 1 16,-8 0 0-16,2 1 0 15,4 1 0-15,-1 3 0 0,-3 0 0 16,9 0 1-16,-1 0-1 16,-2 0 0-16,3 3 0 15,-3-1 0-15,-1 0 0 31,4 1 1-31,5-1-1 16,0 3 1-16,2-1-10 0,3 13 1 16,16-1-2-16,5 3 1 15</inkml:trace>
  <inkml:trace contextRef="#ctx0" brushRef="#br0" timeOffset="918008.3731">5104 11583 10 0,'-16'-5'5'0,"-11"5"2"0,20 0 6 16,-4 0-11-16,-2 0 0 16,-30 2 3-1,-2-2 0-15,0 0-6 16,-2 3 1-16,-9-1 4 31,3 0 1-31,-5-2-1 16,-5 3 0-16,2-1-1 15,3 0 0-15,-3 1-1 16,-3 4 0-16,1 2-1 0,-1 1 0 0,-2-3-1 16,8-3 1-16,5 1-1 15,-5-3 1-15,7 1-1 31,6-1 0-31,6-2 0 0,7 0 1 0,6-2-4 32,4 2 0-32,9-5-7 0,8 5 1 15</inkml:trace>
  <inkml:trace contextRef="#ctx0" brushRef="#br0" timeOffset="919226.8276">7199 11891 16 0,'-13'2'8'0,"-19"0"0"0,22 1 4 0,-9-3-10 15,-5 4 0-15,-7-1 2 31,-12 1 0-31,1-1-4 16,-3-1 0-16,-5 1 4 16,-3 1 0-16,-3 1-1 0,1 2 0 15,-3-2-1-15,5-3 0 16,8 0-1-16,5 1 0 0,6-3-1 16,4 0 1-16,9 0-1 15,3 0 1-15,7 0-3 16,6 0 1-1,5-3-6-15,0 3 1 16,8 0-4-16,5 3 1 16</inkml:trace>
  <inkml:trace contextRef="#ctx0" brushRef="#br0" timeOffset="919577.2315">6509 11773 16 0,'-11'0'8'0,"-2"5"-4"16,10-3 9-16,-2 0-11 16,-3 6 0-16,0-1 0 15,0 2 1-15,0 3-4 16,0 4 1-16,0 5 2 31,3-4 1-31,0-3 0 16,2 0 0-16,6 0 0 15,2 3 1-15,11-1-1 0,8 1 0 16,5-1 0-16,3 1 0 16,2-3-2-16,3-3 0 15,5 6-6-15,-2 2 1 0,5 11-6 16,3-4 0-16</inkml:trace>
  <inkml:trace contextRef="#ctx0" brushRef="#br0" timeOffset="936305.2703">2294 3299 19 0,'3'0'9'0,"-6"-16"-7"15,3 9 9-15,0 2-9 0,0 0 0 16,-5-2 1-16,2 3 1 16,3 1-5-16,-5 3 1 15,2 0 4-15,-2 5 0 0,-1 2-1 16,-1 5 0-16,-4-5-1 16,-8-2 1-16,1 2-1 15,-3-3 1-15,-3 1-1 16,-13-3 0-16,0 1-1 15,-5-1 1-15,10-2 0 16,-5 0 0-16,-3-2-1 0,3-1 1 16,0 1-2-16,3 0 1 31,2-1-1-31,3 3 1 0,0 5-1 16,5-3 1-16,0 1-1 15,5-1 0-15,1 5 0 16,5 5 1-16,-3 4 0 15,0 1 0-15,5 2 0 16,3 4 0-16,1 12 1 16,-1 3 0-16,5 7-1 15,-5 9 1-15,3 5-1 0,-1 9 0 16,4 12 0-16,-6 7 0 16,0 5-1-16,0 16 1 15,0 5-1-15,8 7 0 0,0 7 0 16,0 2 1-16,8 7-1 15,0 13 0-15,8 3 1 16,-3 11 0-16,-5-1-1 16,8-7 1-16,-8 5-1 31,5-9 0-31,-5 6 0 16,-8 3 1-16,8-7-1 0,-8 5 0 15,0-3 0-15,0-7 0 16,-5 0 0-16,2 3 0 15,3-13 0-15,-8-1 1 0,0-3-1 16,3-12 0-16,-3 0 0 16,0-4 0-1,-21 44 0 1,8-16 1-16,-3-17-1 16,8-9 1-16,-3-14-1 15,9-2 1-15,-6 2-1 0,8-1 1 16,8-8-1-16,0 2 1 15,0-1-1-15,0 4 0 16,8-8 0-16,0-10 0 0,-8 1 0 16,3-5 0-16,2-2 0 31,-3-3 0-31,6-9 0 16,3-8 1-16,5-6 0 15,0-7 0-15,-3-8 0 16,11-6 0-16,-3-7 0 15,-5-6 0-15,5-6 0 0,3-10 0 16,-3-4-1-16,3 0 0 16,-3-8-1-16,3-6 0 15,5-3-1-15,-5 0 0 0,5 0 0 16,0-4 0-16,0-1 1 16,8-1 0-16,0-4 0 15,-3 6 1-15,1-3 0 16,-3-2 0-16,2-3 0 15,-2 1 0-15,-3 4 0 16,3 2 0-16,-3-2 0 0,-5 8 0 16,2-1-1-16,-8 5 1 31,1 2-1-31,-3 5 0 16,-8 2 0-16,-8 7 0 0,0 5-1 15,0-2 0-15,-8 2 0 16,-5-2 0-16,-3 0 0 15,-5 4 0-15,-1 3 0 16,4 0 0-16,-3-1 1 16,5 6 0-16,-5-3 0 15,7-2 1-15,4-1 0 0,-3-1 0 16,5-1 0-16,0 1 1 16,3-3-1-16,2 2 0 15,-2-2 1-15,2 0 0 0,3-2-1 16,3-3 1-16,2 1-1 15,3-3 0-15,5 0-1 16,3 0 1-16,5 2-1 16,3-2 0-16,-6-2 0 15,1 2 0-15,-3 2 1 32,-3-4 0-32,-2 6-1 0,-3 1 1 15,-3 2 0-15,3 0 1 16,-8 5 0-16,0 0 0 15,0 2-1-15,-8-5 1 0,3-2 1 16,2 3 0-16,-2-3 0 16,2-5 1-16,3-2-1 15,0-7 1-15,0-9-1 16,8-6 1-16,0-4-1 16,0-6 0-16,-3-1-1 15,3-5 1-15,-5 0-1 0,2 3 0 16,-5 2-1-16,-5 0 0 15,-3 3 0-15,-8 1 1 16,-13 8-1-16,-3 5 0 0,-13 2 0 16,-11 7 1-16,9 7-2 31,2 7 0-31,0 4-6 16,0 6 1-16,3 6-10 15,10 3 1-15</inkml:trace>
  <inkml:trace contextRef="#ctx0" brushRef="#br0" timeOffset="947300.4057">10062 10219 16 0,'8'-10'8'0,"-5"8"-1"16,-3 2 8-16,2 0-12 31,1 0 1-31,2-3 4 16,-2 3 0-16,2 3-9 0,-5-3 0 15,6 0 6-15,-1 4 1 16,0 1-2-16,0 0 1 16,1 0-3-16,-1 2 1 15,3 2-1-15,2 0 1 0,6-2-1 16,8 1 1-16,5-4 0 16,8 6 0-16,8-3-1 15,6 4 1 1,1 1-2-16,9 2 1 0,3 3-1 15,7-5 1-15,3-1-2 16,-2 3 1-16,5 3-2 16,5-3 1-16,0 2-4 15,0 3 0-15,-8 0-7 0,10 0 0 16,-2 9-4-16,-2-4 0 16</inkml:trace>
  <inkml:trace contextRef="#ctx0" brushRef="#br0" timeOffset="949334.2546">11329 10416 17 0,'-7'-2'8'0,"-12"-5"0"16,16 4 7-16,3 3-12 15,-2 3 1-15,2 4 1 16,0 4 1-16,0 6-7 16,0 4 0-16,0 3 5 15,0 6 1-15,0 3-2 0,0 2 0 16,0 1-1-16,2 4 1 15,1-5-1-15,2 5 0 16,1 2-1 0,-1 3 1-16,0 7-1 15,0-1 1-15,-2-1-2 16,2 2 1-16,1-8 0 0,-4 1 0 16,1 2 0-16,0 0 0 0,-3-2 0 15,0-1 0-15,0 1 0 31,-3 0 0-31,-2-3 0 16,-1-2 0-16,1-5-1 16,-3-4 1-16,0-5-1 15,-5 0 1-15,0-3-1 0,-6 3 0 16,-5-5 0-16,1-2 1 16,-12 0-1-16,-4-3 1 15,-4-4-1-15,-4 0 0 16,-9-3 0-16,-2 1 0 0,-8-1 0 15,-6-2 0-15,-2 2 0 16,-8-1 0-16,-8 3 0 16,-5 1 0-16,-6-3 0 15,-4 1 0-15,-7 4 0 16,1-5 0-16,-2 1 0 16,1-1 0-16,1 1 0 0,0-3 0 15,3 2 0-15,2-4 1 31,-3 2-1-31,11-5 0 0,-2 1 0 16,2 1 0-16,-5 1 0 16,10-3 1-16,-2-2-2 15,2 3 1-15,1-1 0 16,7 0 1-16,6-2-1 16,2 0 0-16,0-2 0 15,8 2 0-15,6 0 0 16,2 0 0-16,3 0 0 0,2-2 0 15,11-3 0-15,0 0 0 16,11 3 0-16,2-3 0 16,3 3 0-1,5-3 1-15,6 5 0 16,2-7 0-16,3 2-1 16,2 3 1-16,1 0-1 15,-1-1 0-15,3-1-1 31,0 4 0-31,0 0 0 0,0 0 0 16,0-3-2-16,0 3 1 16,0 0 0-16,-2 0 0 15,-1 0 0-15,1 0 1 16,-1-2 0-16,0 2 0 0,-4-2 1 16,-4-1 0-16,-5 3 0 15,-2-2 0-15,2 0 0 16,0-1 0-16,0 3 0 15,3-5 0-15,0 1 1 16,0-1 0-16,0 0 0 0,0 3 1 16,2 4-1-16,3 1 0 15,0-1-1-15,6 0 1 16,-1 3-1-16,3 0 1 16,0-3-4-16,3 3 0 0,0 0-8 15,2-1 1-15,0 6-3 31,3-10 0-31</inkml:trace>
  <inkml:trace contextRef="#ctx0" brushRef="#br0" timeOffset="973042.0853">2371 9974 7 0,'8'-5'3'0,"-22"-16"-2"0,12 16 3 0,-1 1-4 16,0-1 0-16,1 3-3 16,2 6 0-16</inkml:trace>
  <inkml:trace contextRef="#ctx0" brushRef="#br0" timeOffset="973685.3462">3739 11855 19 0,'10'3'9'0,"-2"-10"-5"0,-5 2 21 0,-3-2-24 31,0 7 1-31,0-5 2 16,-3 5 0-16,-2 0-4 0,-6 3 0 16,-2 4 2-16,-3-3 1 15,-2 6-1-15,-14-3 1 16,3 0-1-16,-8-5 0 0,-11-2-4 16,-7-4 0-16,-9 1-8 15,-7-2 1-15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19T18:23:15.53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3138 5529 11 0,'0'-5'5'0,"0"-11"3"0,0 9 5 0,0-3-11 15,0-1 0-15,0-4 0 16,-5-3 1-16,2-8-3 16,0-5 0-16,1-9 3 31,2-5 0-31,-3 1 0 15,0-8 0-15,1-7 0 0,-3-9 0 16,2 0-1-16,-5 0 1 16,3-8-1-16,2 1 0 0,-8-7-1 15,3 0 0-15,6 4 0 16,-3-2 1 0,2 0-1-16,-2-5 1 15,2 1-1-15,3 1 0 0,0-1 0 16,0-3 1-16,0 0-1 15,0-7 0-15,0 7 0 16,0 2 0-16,-8-9-1 16,3 0 1-16,2 2-1 15,-2-4 1-15,-1 1-1 0,-1-3 1 16,4-1 0-16,-5-7 1 16,-3 0 0-16,3-7 0 15,1-2 0-15,-1 2 1 0,0-4-1 16,0 1 0-16,0 4-1 31,0-1 1-31,0 4-1 16,3 4 1-16,-3 8-1 15,0 22 0-15,-3-10 0 16,6 8 0-16,-3 8-2 0,8 15 1 16,0 7-4-16,0 12 1 15,0 2-5-15,3 10 1 16,-6 8-8-16,-5 6 0 15</inkml:trace>
  <inkml:trace contextRef="#ctx0" brushRef="#br0" timeOffset="6371.3374">3990 6373 16 0,'0'0'8'0,"-8"-7"-7"0,8 5 9 0,-5-1-10 16,2-1 0-16,0-1 1 15,1 0 1-15,-4 3-2 32,1 0 1-32,-3-1 0 15,3 3 1-15,-11-2 0 0,-2 2 0 31,-19-2-1-31,2-1 1 16,1 1-1-16,2 0 1 0,0 2-1 16,6 0 0-1,2 2 0-15,0 3 1 16,11-1 0-16,0 3 1 16,5-2-1-16,2 9 1 0,4 3 0 15,2 4 0-15,0 0-1 16,0 2 0-16,2 6-1 15,4 4 0-15,-1-3 0 16,3 1 0-16,0 2-1 16,-5 2 0-16,-3-4 0 0,0 11 1 15,2-2-1-15,-2 5 1 16,5-3-1-16,1 7 1 16,7-2 0-16,-10 3 0 15,2-3 0-15,-2 4 0 0,-6 6 0 16,3-1 1-16,0 1-1 31,0-3 0-31,-5 2-1 16,2 3 1-16,-10-7-1 15,7 7 1-15,1-1-1 16,3 11 0-16,-1-11 0 0,3 4 1 16,0-1-1-16,0 2 1 15,3 1 0-15,-1 2 0 16,1-1 0-16,-1-1 1 0,1-1-1 15,-3 6 0-15,-3-6 0 16,1 1 0-16,2-1-1 16,0 1 1-16,0-1-1 15,-3-2 0-15,-2 5 0 16,-3-2 1-16,-3-1-1 16,3 1 1-16,1-1-1 0,-1-2 1 15,0-2-1-15,0 5 0 16,-3-6 0-16,6 6 1 31,0-3-2-31,2 0 1 16,-2 0 0-16,2 1 0 0,-2-6 0 15,2 3 0-15,3-3 0 16,-5 5 1-16,2-11-1 16,3-1 0-16,-3-4 0 15,1-5 0-15,2-5 0 16,0-4 1-1,2 2-1-15,-2-5 0 16,3-7 0-16,0-2 0 16,-3-3 0-16,0-4 1 15,0 0-2-15,0-3 1 0,-3 1 0 16,3-3 0-16,0 0-1 16,0 0 1-16,-3 2 0 15,3-2 0-15,0 0 0 16,0 3 0-16,-2-1 0 31,2-2 0-31,0 3 0 0,0-1 1 16,0 5-2-16,0-2 1 15,0-3 0-15,0 3 0 16,0-3 0-16,0 3 1 16,0-5-2-16,0 0 1 0,0 3 0 15,0-3 1-15,2 0-1 16,4-3 0-16,2 1 0 15,5-2 1-15,0-1 0 16,11-2 0-16,-3 2 0 16,6 1 0-16,7-1 0 15,-5 0 0-15,5 3-1 0,-2 0 0 16,0-1-6-16,-6 1 1 16,-7-3-10-16,5 3 1 15</inkml:trace>
  <inkml:trace contextRef="#ctx0" brushRef="#br0" timeOffset="110720.4822">22675 8826 8 0,'16'5'4'0,"-8"0"6"31,-6-5 5-31,-2 2-13 0,0 0 0 16,-2 3 3-16,-4 0 1 15,-2-1-6-15,-10 1 1 16,-9 0 3-16,-2 0 1 16,-13 2-1-16,-14 0 1 0,-12 0-2 15,-6 2 1-15,-8 1-2 16,-8-3 1 0,-59 7-1-1,20 0 1-15,12-2-1 16,9-3 0-16,15 0-1 15,14-2 0-15,5-2 0 16,8 0 0-16,2 0-1 16,14-1 1-16,5 1-1 15,8 0 1-15,5-1 0 16,6-1 0-16,4-1 0 0,7 0 1 16,1-2 0-16,4 0 0 15,-1 0 0-15,3-4 0 16,-8-1-2-1,6 0 0-15,-3 3 0 0,-3-3 0 0,-3 1-1 32,-2-1 1-32,5 2 0 15,3-1 0-15,0-1 0 0,5 0 1 16,0 1 0-16,5-3 0 16,3 0-1-16,8-3 1 15,8-4-1-15,8 0 1 16,8 0-1-16,5-3 0 0,2 1 0 15,-2-1 1-15,-2 3-1 16,-9 5 1-16,-5 2-1 16,-7 0 0-16,-7 4 0 15,-7 3 1-15,-5 3 0 16,-8 4 0-16,-8 2-1 0,-6 5 1 16,-2 8 1-16,-5-1 0 15,-1 2-1-15,4 5 0 16,2-4 0-1,10-1 0-15,11 3 0 0,11-4 1 0,13 1 0 32,7-2 0-32,7-4-2 15,7 1 0-15,2 4-5 16,1 4 0-16,-6-3-5 16,-5 3 1-16,-5 4-9 15,-8-1 1-15</inkml:trace>
  <inkml:trace contextRef="#ctx0" brushRef="#br0" timeOffset="111648.809">22556 8215 31 0,'-6'0'15'0,"6"11"-10"16,0-6 20-16,8 5-23 15,8 8 1-15,5 4 2 16,6 3 0-16,7 6-6 16,6 7 1-16,5 4 4 15,0 3 0-15,-3-5-1 16,1-3 0-16,-1-1-1 15,-5-4 0-15,-5-6-1 16,-8-4 0-16,-3-6 0 16,-8-2 0-16,-2-7 0 15,-11-4 0-15,-3-11-1 16,-5-3 1-16,-3-6-1 16,3-6 0-16,0-10 0 15,8 5 0-15,6 2-2 16,4 7 1-16,4 5 0 0,9 7 1 15,4 11 0-15,2 8 0 16,-3 5 1-16,4 4 0 16,-7 5 0-16,-4 2 1 0,-3-5-1 15,-11 1 1-15,-8-1-1 16,-7 3 0-16,-11-5-1 16,-3 1 1-16,-11-6-4 15,-4-2 0-15,4-4-6 16,1-6 1-16,0-4-7 15,4-2 0-15</inkml:trace>
  <inkml:trace contextRef="#ctx0" brushRef="#br0" timeOffset="111888.0681">23148 8396 39 0,'16'23'19'0,"-2"15"-20"0,-7-31 29 15,9 5-27-15,-2 2 1 0,1 2 0 16,7-2 0-16,-7-2-5 16,1 0 1-16,-2 0-7 15,-1-5 1-15,-11-5-3 16,-2-4 0-16</inkml:trace>
  <inkml:trace contextRef="#ctx0" brushRef="#br0" timeOffset="112047.8314">22931 8165 46 0,'0'-21'23'0,"-10"-9"-42"0,5 18 46 0,2-2-32 15,-2 0 0-15,-1-3-12 16,-2-2 1-16,0 3 17 16,1-1 1-16</inkml:trace>
  <inkml:trace contextRef="#ctx0" brushRef="#br0" timeOffset="112265.2652">22958 7921 44 0,'34'12'22'0,"30"37"-29"0,-48-37 47 16,7 11-36 0,7 8 0-16,4 2 1 15,0 2 0-15,3-2-7 16,-7 2 0-16,4-4 4 16,-2-1 0-16,-3 3-7 15,-5-5 1-15,-1-4-7 16,-1-3 1-16,-9-4-5 15,-5-10 1-15</inkml:trace>
  <inkml:trace contextRef="#ctx0" brushRef="#br0" timeOffset="112450.0018">23289 8156 52 0,'0'-7'26'0,"-22"30"-33"15,12-13 51-15,-3 2-43 16,-9 6 0-16,4 1 0 15,-1 0 0-15,4 0-1 16,1-3 0-16,4 1-3 0,2-3 0 16,3 0-7-16,2-5 1 15,6 1-6-15,4-6 0 16</inkml:trace>
  <inkml:trace contextRef="#ctx0" brushRef="#br0" timeOffset="112732.2629">23416 7902 48 0,'-6'19'24'0,"-10"11"-29"0,16-18 45 15,0 5-38-15,0 4 1 0,8 5 1 16,6 4 1-16,2-2-6 31,-1-4 0-31,7-3 3 16,-1-4 1-16,-5-6-2 15,7-1 0-15,-1-8-3 16,-1-7 0-16,-5-6-6 16,5-11 1-16,-8-3-9 0,-2-4 0 15</inkml:trace>
  <inkml:trace contextRef="#ctx0" brushRef="#br0" timeOffset="113017.4972">23641 7820 43 0,'-8'-10'21'0,"-3"31"-20"16,0-11 33-16,3 4-31 16,-7-2 0-16,12 2 2 15,0 5 1-15,9 2-7 0,9 0 0 16,12-2 4-16,-1-3 1 15,1-4-2-15,2-5 1 16,3-5-2-16,-3-6 1 16,-5-8-1-1,-8-5 0-15,-3 6-2 16,-11-6 1 0,-17-9-5-1,-1 3 0-15,-6 4-5 16,-1 0 1-16,-6 3-7 0,5 4 0 15</inkml:trace>
  <inkml:trace contextRef="#ctx0" brushRef="#br0" timeOffset="113233.3151">23749 7660 45 0,'26'19'22'0,"27"39"-25"16,-34-48 37-16,-1 1-31 0,4 4 1 16,-1-1-1-16,0 2 1 15,-3 3-6-15,4-5 0 16,-7-2-1-16,-1 0 0 16,-6-5-7-16,-11-10 1 15,-8-4-5-15,-12-5 0 0</inkml:trace>
  <inkml:trace contextRef="#ctx0" brushRef="#br0" timeOffset="113363.0501">23611 7476 42 0,'8'-19'21'0,"6"12"-34"16,-6 3 39-16,-1-1-34 16,12 5 0-16,-3 0-10 0,0 9 0 15</inkml:trace>
  <inkml:trace contextRef="#ctx0" brushRef="#br0" timeOffset="113631.9601">24051 7660 45 0,'37'9'22'0,"-21"3"-28"16,-11-12 42-16,-3 0-32 0,6-2 0 15,-2-3 0-15,-6-7 1 16,-6 3-7-16,-2-3 0 15,-2-5 4-15,-9-4 0 16,4-2-3-16,-1 2 1 0,2 6-1 16,6 1 0-16,8 5 0 15,6 0 0-15,7 1 0 16,6 4 1-16,2 6-1 16,2 8 1-16,4 4-4 15,-3 2 0-15,-3 5-9 0,-3 15 0 16</inkml:trace>
  <inkml:trace contextRef="#ctx0" brushRef="#br0" timeOffset="114232.166">23199 9409 44 0,'2'-40'22'0,"-10"31"-24"0,8 9 32 16,-8 2-29-16,6 5 0 16,-3 8 4-16,5 1 0 0,0 5-5 15,7 7 0-15,9-2 3 16,-2-2 1-16,9-1-1 15,-4 1 0-15,-1-1-2 16,-4-4 1-16,2-5-1 16,-9-2 0-16,7-12-1 15,-6-9 1-15,-3 2-1 0,-2-10 0 16,-3-6 0-16,0 1 0 16,0-1-1-16,0 6 1 15,5 6-1-15,3-1 0 16,5 5 1-16,3 5 1 0,2 2 0 31,4 2 0-31,1 5 0 16,-1 2 0-16,-7 3-1 15,-1-5 1-15,2 3-5 16,-9-3 0-16,1-5-6 16,-8 0 0-16,-8-4-6 15,1-5 0-15</inkml:trace>
  <inkml:trace contextRef="#ctx0" brushRef="#br0" timeOffset="114698.7966">23559 9090 42 0,'5'-10'21'0,"-18"27"-28"16,5-13 35-16,0 6-25 15,-13 2 1-15,2 9 2 16,-7 7 0-16,4 5-8 0,4 4 1 15,2 3 4-15,5 0 1 16,9-2-2-16,4-3 1 16,12-9-2-1,7-5 1-15,0-9 0 16,5-9 0-16,1-11-1 16,-1-8 1-16,-4-10-1 15,-7-12 0-15,-1-6-1 16,-14 1 0-16,-6-4-1 15,-4 0 1-15,-3 3 0 0,-6 1 1 16,0 6-1-16,-4 1 1 16,7 6 0-16,0 6 1 15,5 10 1-15,3 7 0 16,8 7 0-16,14 7 0 0,1 7 0 16,4 8 1-16,0 1-2 15,10 5 1-15,2-4-1 16,4-3 0-16,-3 0-2 31,-3 0 1-31,-6-2-6 16,-1 2 0-16,1-4-7 0,-1-5 0 15,-1-3-8-15,-5-4 1 16</inkml:trace>
  <inkml:trace contextRef="#ctx0" brushRef="#br0" timeOffset="114915.7464">23929 9113 60 0,'0'-9'30'0,"-50"-5"-34"16,36 7 54-16,-4 0-48 15,-1-5 1-15,1-2 0 16,-1-5 0-16,1 0-4 0,-3-7 0 16,7 3 1-16,-1-1 0 15,7-2-4-15,8 3 1 0,0 2-6 16,5-1 0-16,3 4-8 15,0 1 0-15,5 3 0 32,6 0 1-32</inkml:trace>
  <inkml:trace contextRef="#ctx0" brushRef="#br0" timeOffset="115250.497">24260 8370 41 0,'-14'-19'20'0,"-25"21"-26"15,26 1 40-15,-3 2-30 0,2 4 1 0,-1 5 1 16,-1 7 1-16,2 10-10 16,6 6 1-16,8 3 6 15,8 0 1-15,6-7-3 16,2 0 1-16,5-7-1 0,10-7 0 15,-1-7 0-15,-1-5 0 32,-6-7-1-32,-1-10 0 15,-6-1 0-15,-3-6 0 0,-5-4-3 16,-8 0 0-16,-6-3-4 16,4 1 1-16,-11 2-5 15,5 2 0-15,-14 2-6 16,7-2 0-16</inkml:trace>
  <inkml:trace contextRef="#ctx0" brushRef="#br0" timeOffset="115549.1258">24201 7916 44 0,'-23'-5'22'0,"-14"5"-24"0,29 3 37 0,-6 1-32 15,-4 6 0-15,-1 4 2 32,4 5 0-32,4 2-6 15,6 7 0-15,5 7 4 0,8 1 0 16,13 1-1-16,3 1 0 16,5 0-1-16,8-6 1 15,0-1-1-15,-6 2 0 0,7-2-2 16,-1-3 0-16,0 2-3 15,-3-4 0-15,-8-5-6 16,-4-4 0-16,-6-5-7 16,-9-10 1-16</inkml:trace>
  <inkml:trace contextRef="#ctx0" brushRef="#br0" timeOffset="115718.4204">24418 8335 47 0,'0'-3'23'0,"-15"17"-25"0,7-9 41 15,0 5-38 1,-6 4 0-16,-4 2 1 16,-9 10 0-16,4 7-7 15,-1 0 0-15,-5 7-6 16,8 0 1-16,-9 2-4 16,4 3 1-16</inkml:trace>
  <inkml:trace contextRef="#ctx0" brushRef="#br0" timeOffset="116199.2511">23820 9962 48 0,'8'-14'24'0,"-10"21"-34"15,-4-5 48-15,4 6-37 16,-6 1 1-1,0 24 3 1,3 0 0-16,2 7-6 16,6-3 1-16,5-4 3 0,5-4 0 15,3-8 0-15,7-12 0 16,-1-4-3-16,7-12 1 16,-5-7-2-16,5-8 1 0,-6-6-2 15,-9-2 0-15,-9 6-1 16,-5 1 1-16,-11-3-2 15,3 5 0-15,-10-1-1 32,-8 8 0-32,2 3-4 15,0 1 1-15,-3 3-5 0,1 5 1 16</inkml:trace>
  <inkml:trace contextRef="#ctx0" brushRef="#br0" timeOffset="116633.691">23910 9842 49 0,'35'-2'24'0,"4"2"-26"0,-25 0 46 0,2 0-42 16,-1 2 1-16,7 1 0 0,-6-1 1 16,-1 0-6-16,-1 3 1 15,1-3 3-15,-7 1 1 16,3-1-3-16,-8-2 0 0,-3-2-1 31,-3-5 1-31,-2 0-2 16,-3-12 1-16,-5 2-1 15,5-4 0-15,0 2 0 16,2 5 1-16,4 0-1 16,4 5 0-16,4 2 1 15,10 4 0-15,-1 3 1 0,4 0 1 16,-1 3 0-16,9-1 0 15,-9-2 1-15,4-5 0 16,-7 3 0-16,-1 0 0 16,-9-5-1-16,-10-5 1 0,-1-5-1 15,-4-4 0-15,-3 2-1 16,-3-2 0-16,3-5-4 16,-6 5 0-16,0 0-5 15,1 4 1-15,-3 1-8 16,0 7 0-1</inkml:trace>
  <inkml:trace contextRef="#ctx0" brushRef="#br0" timeOffset="117432.2427">24178 9442 46 0,'37'-7'23'0,"0"26"-27"16,-21-12 38-16,5 3-29 15,0 4 0-15,-3 0 1 16,12-2 1-16,-9 2-10 0,-5-3 1 16,-1 1 5-16,-1-2 1 15,-6-3-3-15,0-5 1 16,-11 0-2-16,-5-4 1 16,-5-10 0-16,0-2 0 0,-3-7 0 15,2-5 0-15,-1 0-1 16,4-7 1-16,0 3-1 31,9 2 0-31,-4 6-1 16,6 6 1-16,6 4-1 15,7 5 1-15,5 7-1 16,4 5 1-16,1 9 0 0,-1 2 0 16,-1 1 0-16,-5 4 1 15,5-5-1-15,-11-1 1 16,4-6 1-16,2-2 0 0,-9-2-1 15,7-8 1-15,-6-4 0 16,5-7 0-16,-10-7 0 16,4-7 0-16,-1-3-2 15,-4-4 1-15,-2 2-1 16,-2 0 1-16,-6 0-2 16,-5 5 0-16,-3 0 1 0,-5 4 0 15,2 8-1-15,-7 4 1 31,4 5-2-31,7 7 1 0,-1 2 1 0,2 10 0 0,12-3 0 32,2 6 0-32,2 6 1 15,12 5 0-15,7-3 1 16,3-4 0-16,-1-3-1 16,-1-1 0-16,-1-6 1 15,3-4 0-15,-9-5-1 16,4-7 1-16,-8-8-1 0,-4-1 0 15,-7-7-1-15,0-8 1 16,0-4-1-16,-2-1 0 16,-3-1-1-16,5 4 1 0,0 5-1 15,13 9 0-15,3 7 0 16,5 7 0-16,3 5 0 16,7 5 1-16,6 4 0 15,0 3 0-15,-2 0 0 16,-6 0 0-16,-5-1-5 15,0-1 1-15,-9-1-12 0,-9 5 0 32,-6-7-4-32,-6-9 1 15</inkml:trace>
  <inkml:trace contextRef="#ctx0" brushRef="#br0" timeOffset="157548.138">4098 4461 6 0,'0'0'3'0,"11"5"-2"0,-11-5 4 0,5 0-2 16,3 2 0-16,-2 1 3 31,-1-1 0-31,-3 3-6 16,1 2 0-16,-3 4 6 15,0 6 1-15,3 6 0 16,-1 13 0-16,1 8 0 0,5 8 0 16,-3 9 0-16,6 0 0 15,-1 5-2-15,1 0 1 16,-8-2-2 0,2-6 1-16,-2-6-2 15,-3-5 0-15,0-12-2 0,0-6 1 16,0-15-1-16,-3-12 0 0,3-18-1 15,-5-20 0-15,2-20 0 16,-5-12 0-16,3-15 0 16,2 18 1-1,-2-72 0 1,2 24 0-16,3 24 1 16,5 16 1-16,3 14-1 0,3 17 1 15,5 14-1-15,2 11 0 16,6 13-1-16,0 18 0 15,0 7-1-15,5 9 0 32,3 10 0-32,-1 10 0 0,-4 4 0 15,-3 2 0-15,-11-2 0 16,-5 3 1-16,-8-10-2 16,-11-2 1-16,-5-8 0 15,-5-6 1-15,-3-10-2 16,-7-7 1-16,-6 0-3 15,0-9 1-15,-3-5-5 0,6-3 0 16,2-1-9-16,8-1 1 16,8 5-2-16,11 0 1 15</inkml:trace>
  <inkml:trace contextRef="#ctx0" brushRef="#br0" timeOffset="157882.2711">4559 4837 38 0,'5'-7'19'0,"-5"12"-25"0,0 0 35 16,-3 4-22-16,3 12 0 0,3 3 3 15,5 11 0-15,0 3-12 16,5-1 0-16,3 3 9 15,5-2 1-15,3-5-4 16,0-5 1-16,0-11-2 16,2-10 1-16,3-12-4 15,3-9 0-15,2-14-2 16,-5-1 0-16,-5-3-4 0,-3-4 1 16,-5 1-5-16,-5 2 1 15,-3 5-4-15,-6-5 1 0,-4 9-4 31,-3-1 1-31</inkml:trace>
  <inkml:trace contextRef="#ctx0" brushRef="#br0" timeOffset="158517.4651">5056 4238 31 0,'11'9'15'0,"-6"36"-14"16,-2-29 26-16,-1 10-22 16,4 14 1-16,4 5 4 15,1 16 0-15,-1 5-12 16,1 2 0-16,0-2 8 15,-3-3 1-15,-3-11-3 0,0-7 0 16,-2-10-2-16,-3-7 1 16,2-7-1-16,1-6 0 15,0-13-1-15,2-9 1 0,6-7-2 16,-1-5 1-16,3-2-1 16,6 4 0-16,2 6-1 15,3 4 0-15,2 9 1 31,1 7 1-31,-3 8 0 16,-3 6 1-16,-5 8 0 0,-8 2 0 16,-8 0-1-16,-8-3 1 15,-11 6-1-15,-10-8 1 16,-3-5-4-16,-2-9 0 16,-6-9-2-16,-2-7 0 0,0-5-7 15,7-7 0-15,3-8-7 16,14-3 0-16</inkml:trace>
  <inkml:trace contextRef="#ctx0" brushRef="#br0" timeOffset="158773.4392">5601 4181 38 0,'0'7'19'0,"6"40"-12"32,-4-21 27-32,1 12-30 15,2 11 1-15,0 10 1 16,1 12 1-16,-1 9-10 0,0 2 1 16,1 0 5-16,2-4 1 15,-1-1-5-15,-1-6 1 16,-1-7-7-16,0-10 1 15,1-14-10-15,7-5 1 0</inkml:trace>
  <inkml:trace contextRef="#ctx0" brushRef="#br0" timeOffset="158965.3054">5929 4809 55 0,'35'19'27'0,"-17"30"-44"0,-10-27 46 31,11 27-25-15,-3-2 0-16,-3 2-5 15,-3-6 1-15,-4-6-7 16,-4-6 0-16,-2-12-5 16,-5-17 1-16</inkml:trace>
  <inkml:trace contextRef="#ctx0" brushRef="#br0" timeOffset="159065.2961">5990 4593 26 0,'16'-7'13'0,"13"21"-38"0,-10-7 14 0</inkml:trace>
  <inkml:trace contextRef="#ctx0" brushRef="#br0" timeOffset="159332.9712">6472 4854 54 0,'-6'-7'27'0,"-25"9"-35"0,23-4 55 16,-3 2-46-16,-5 5 1 16,-2-1 0-16,-3 10 0 0,-1 3-3 15,7 2 1-15,4 2 1 16,6 0 1-16,7 3-1 15,9-1 1-15,7-2 0 16,1-2 1-16,10-5-1 16,5-2 1-16,1-3-3 15,2-2 0-15,-5-4-7 16,-6-1 1-16,-7 0-13 0,-4-4 1 16</inkml:trace>
  <inkml:trace contextRef="#ctx0" brushRef="#br0" timeOffset="177482.6157">7789 4165 44 0,'3'-5'22'0,"-24"22"-20"0,16-13 22 15,-3 8-24-15,-6 7 1 16,1 11 2-16,0 10 0 16,0 5-3-1,5 9 1-15,2 10 2 16,1 13 1-16,3 1-1 15,-1 4 1-15,3-4-2 16,0-3 1-16,0-2-2 16,0-2 0-16,3-10-2 0,-3-10 1 0,-3-1-5 15,0-15 1-15,1-7-7 32,-1-4 1-32,0-5-5 15,-2-8 0-15</inkml:trace>
  <inkml:trace contextRef="#ctx0" brushRef="#br0" timeOffset="177887.8164">7832 4696 34 0,'26'-11'17'0,"-10"20"-23"15,-11-9 28 1,1 2-21-16,-1 5 0 16,-2 0 0-16,-3 8 1 15,0 1-1-15,0 3 0 0,-3 7 3 16,-2 4 0-16,-3 6 1 16,0 1 0-16,-3 6 0 15,-2-3 0-15,0 4-2 16,2-4 0-16,6-5 0 15,2-9 0-15,8 3-1 16,3-8 1-16,3-5 0 16,5 1 0-16,5-1 0 0,3 1 0 15,2 1-1-15,-2 1 0 16,0 0-4-16,-3 5 1 16,-2-6-7-16,-6-1 1 0,-3-1-10 31,-4-4 0-31</inkml:trace>
  <inkml:trace contextRef="#ctx0" brushRef="#br0" timeOffset="178271.4801">8115 5068 54 0,'61'-12'27'0,"23"15"-34"16,-60-3 43-16,5 0-36 16,3 0 0-16,-3-3 0 15,0 1 1-15,-2-1-2 16,-4-1 1-16,-1-1 0 16,-4 0 0-16,-5 1-1 0,-7-1 0 15,-6 0 1-15,-3 1 0 16,-5 1 0-16,-5 6 1 15,-8 4 0-15,-8 4 0 16,-6 3 1 0,1 8 1-16,-1 4-2 15,4 6 1-15,4 6-1 16,14 2 0-16,8 0 0 16,10-9 1-16,8 2-1 15,11-1 1-15,5 1-4 0,8-7 1 16,0-5-8-16,3-9 1 15,2-9-8-15,1-6 0 16</inkml:trace>
  <inkml:trace contextRef="#ctx0" brushRef="#br0" timeOffset="178846.08">8842 5016 54 0,'24'7'27'0,"-13"36"-37"0,-9-29 46 16,1 9-39-16,0 5 0 15,-1 3-4-15,4 0 1 16,2-8 7-16,2 1 0 16,6-8-4-16,8 1 1 0,5-13 1 15,0-6 1-15,3-5 3 16,0-7 0-16,-1-3 0 15,1-6 1-15,-3-1-1 32,-5 3 1-32,-3 2-1 15,0 5 0-15,-2 5-2 16,-1 6 1-16,4 15 0 16,4 9 1-16,-7 8 0 0,2 8 0 15,-3 3-1-15,1 10 0 16,-6 4-1-16,-8 0 1 15,-7 2-1-15,-6-9 0 0,-6-4-1 16,-7-6 0-16,-5-9-3 16,-9-9 1-16,1-9-4 15,-3-6 0-15,-5-8-6 16,2-10 0-16,0-5-4 16,11 0 1-16</inkml:trace>
  <inkml:trace contextRef="#ctx0" brushRef="#br0" timeOffset="179265.622">10623 5059 38 0,'5'-3'19'0,"-18"10"-21"0,8-7 32 0,-3 3-30 16,0-1 0-16,-3 3 2 16,1-1 0-16,-3 1-2 15,-1 2 1-15,1-2 1 16,-3 4 1-16,3 8 0 15,0 6 1-15,0 5 0 0,2 1 0 32,3 6-1-32,5 0 0 15,3-4 0-15,8-3 0 16,6-2-2-16,4 0 1 16,3-5-2-16,6-7 1 0,7-7-4 15,0-7 0-15,1-5-7 16,-3-4 1-16,-3-10-7 15,-3 3 0-15</inkml:trace>
  <inkml:trace contextRef="#ctx0" brushRef="#br0" timeOffset="179548.7551">10943 5009 53 0,'0'3'26'0,"-16"20"-33"15,8-14 47-15,-5 6-40 16,-5 3 0-16,-4 6 0 16,1 6 0-16,5 3-1 15,6 0 0-15,5-2 0 16,15-1 1-16,6-4 0 0,8 0 1 16,0-5 0-16,-1-11 0 15,7-8 0-15,-4-7 1 16,-5-6-3-16,-5-6 1 15,-5-2-5-15,-6-4 0 16,-5-1-4-16,-8-2 1 16,-3 3-7-16,-2 4 1 0</inkml:trace>
  <inkml:trace contextRef="#ctx0" brushRef="#br0" timeOffset="179871.9347">11372 5425 53 0,'8'12'26'0,"-8"-12"-37"16,0-5 50-16,-3 1-40 15,-2-3 0-15,-3-7-1 0,0-5 0 16,0-5 2-16,3-6 1 16,2-1-2-16,3-2 1 15,3 0-1-15,2 5 1 0,0 2-3 16,1 3 0-16,-1 4-6 16,0 2 1-16,0 10-5 15,6 7 1-15</inkml:trace>
  <inkml:trace contextRef="#ctx0" brushRef="#br0" timeOffset="180531.1992">11621 5383 42 0,'29'28'21'0,"-11"-2"-24"16,-13-21 40 0,1 0-34-16,-4-3 0 0,4-2 0 15,-4-5 1-15,1-2-7 16,0-2 1-16,-1-12 3 15,4-3 0-15,-1-6-2 16,3-1 0-16,0 0 0 16,0-2 1-16,2 5-1 15,1 5 0-15,-3 2 0 0,0 4 0 16,0 5-1-16,0 3 0 16,2 4-1-16,1 10 1 0,2 7 1 15,3-1 1-15,5 6 2 31,5 2 1-31,-2-5 0 16,3 2 1-16,-1-2 0 16,-2-2 0-16,0-5-1 15,0-2 0-15,-3-5-2 16,-5-7 0-16,-6-3-1 16,-4-6 0-16,-9-3-1 0,-5-2 1 15,-5 2-1-15,-3 5 1 16,-3 2 0-16,3 5 1 15,-2 7 0-15,-1 0 0 0,6 7 0 16,3 3 1-16,2 4-1 16,8-2 0-16,10 2 0 15,6-3 1-15,5 1-1 16,6-2 0-16,4-3 0 16,4-5 0-16,2 0 0 15,5-2 0-15,9-2-1 0,-1 0 1 16,-3-1-1-16,4 8 0 31,-9 0 0-31,-5 7 0 16,-5 2-1-16,-6 4 1 0,-7 4-1 15,-6-4 1-15,-8-1-1 16,-10 2 0-16,-6-5 0 16,-7-2 0-16,-6-5-3 15,-5-3 1-15,-3-4-4 16,6 0 1-16,-3-2-6 15,2-5 1-15,6-2-5 0,3 1 1 16</inkml:trace>
  <inkml:trace contextRef="#ctx0" brushRef="#br0" timeOffset="180981.816">12869 5367 54 0,'37'44'27'0,"-21"22"-39"16,-16-47 54-1,-2 7-43-15,-4 4 1 16,-2 6-2-16,-2-6 1 16,2-1 0-16,0-6 1 0,3-9-2 15,-1-2 1-15,4-10 0 16,-1-11 0-16,3-12 2 15,0-12 0-15,0-12 1 16,0-7 1-16,3-2 0 16,-1-7 0-16,1 0 0 15,2 4 1-15,1 8-1 0,2 7 0 16,2 11-2-16,1 10 1 16,2 7-2-16,-3 9 1 15,1 10-1-15,-6 11 1 0,-2 6-2 16,-3 1 0-16,-3 8 0 31,-2-1 1-31,-6-6 0 16,-2-1 0-16,-3-2-2 15,-2-4 1-15,-1-1-4 16,3-9 0 0,6-9-11-16,10-10 1 15</inkml:trace>
  <inkml:trace contextRef="#ctx0" brushRef="#br0" timeOffset="181590.6532">13179 5075 49 0,'42'-14'24'0,"-5"23"-22"15,-29-4 35 1,0 2-37-16,-3 5 0 0,-5 7 1 16,-5 7 0-16,-3-1 0 15,-2 8 0-15,-4 0 0 0,1 0 0 16,3 0 1-16,2-2 0 15,5-3-1-15,6-5 1 32,5-4-1-32,5-7 1 0,5-7-1 15,4-8 0-15,1-4-1 16,-4-9 0-16,-3-5-2 16,-6-5 1-16,-2 0-2 15,-2-5 1-15,-4 3-1 16,-2 0 0-16,0 4 0 15,0 1 1-15,3 4 0 0,-1 3 0 16,4-1 1-16,2 8 0 16,2 4 2-16,4 5 0 15,-4 9 2-15,3 10 0 0,3 5 1 16,0 6 0-16,-3 1-1 16,1 4 1-16,-4-4-3 15,1-3 1-15,-3-2-1 16,0-3 0-16,0-9-1 31,2-2 1-31,3-7 0 16,3-5 0-16,0-9-1 15,0-10 0-15,0-7 0 0,2-5 0 16,4-4-1-16,-1 2 1 16,0 0-1-16,-3 7 1 15,1 5 0-15,-1 9 0 0,1 8 1 16,-3 11 0-16,0 11-1 15,-3 8 1-15,0 5 0 16,3 2 0-16,0-3-1 16,0 1 0-16,0 0-5 15,0-8 1-15,2-2-5 0,3-4 1 16,3-8-10-16,0-7 1 16</inkml:trace>
  <inkml:trace contextRef="#ctx0" brushRef="#br0" timeOffset="182032.4103">14348 5131 46 0,'19'0'23'0,"-19"-2"-22"0,-3 2 35 16,-5 2-36-16,-2 3 0 16,-6 0 2-16,-3 0 1 15,-2 6-3-15,-3 1 1 16,-2 5 1-16,-1 1 0 15,1 6 0-15,7-3 0 0,6 0-1 16,8-4 0-16,8-1 0 16,7-6 0-16,6-8-1 15,3-7 1-15,7-4-1 16,0-10 1-16,1-16-2 16,-1-10 1-16,-2-9-1 15,0-10 0-15,-3-1 0 16,-5-1 0-16,-5 2 1 0,-6 8 0 15,-2 6 0-15,-3 8 1 32,-3 9 1-32,0 10 0 15,1 13 0-15,-1 13 0 0,0 11 0 16,1 16 0-16,2 8 0 16,2 11 1-16,6 1-3 15,0 4 1-15,3 0-4 16,-1-2 0-16,4-5-5 15,1-7 0-15,7-5-10 16,1-12 0-16</inkml:trace>
  <inkml:trace contextRef="#ctx0" brushRef="#br0" timeOffset="182183.9713">14751 5049 46 0,'10'26'23'0,"1"42"-27"16,-9-49 35-16,-2 5-33 31,0 6 0-31,3 1-12 16,-3-1 1-16,3-2 9 15,2-4 0-15</inkml:trace>
  <inkml:trace contextRef="#ctx0" brushRef="#br0" timeOffset="182864.1824">14790 4974 40 0,'-13'-33'20'0,"10"16"-26"0,6 13 34 0,0-1-34 16,2 5 0-16,3 2-8 15,8 3 1-15,2 5 17 16,6-1 0-16,3 10-6 0,2 7 0 16,0 4 5-16,2 8 0 15,-7 4 5 1,-3 3 0-16,-2-3-2 15,-3-2 1-15,-6-5-3 16,1-6 0-16,-3-3-4 16,0-12 1-16,0-10-2 15,-3-6 1-15,3-10 0 16,0-7 1-16,3-9-1 16,2-7 1-16,3-3 1 15,2 1 0-15,3 1 0 0,1 8 1 16,-1 7 0-16,3 2 0 15,2 7-1-15,3 10 1 16,3 9-2-16,-3 5 1 0,-3 7-1 16,1 2 0-16,-6 2-1 15,3 1 0-15,0-8 0 16,2-2 1-16,1-4 0 16,4-10 0-16,1-5-1 15,0-9 0-15,2 2 0 16,1-4 1-16,-4-5-1 0,1 4 0 31,-5 3-1-31,-1 5 1 16,-5 6 0-16,0 6 0 0,-2 4 0 15,-1 7 0-15,-2 9 0 16,0 6 0-16,0 4 0 16,0 7 1-16,0 0 0 15,2 9 0-15,-2 5 1 16,0 5 0-16,-5 0 0 15,-3-3 0-15,-11-4-1 16,-5-10 0-16,-5-11-1 0,-6-8 1 16,-2-16-3-16,0-9 1 15,2-5-1-15,4-17 1 16,1-4-4-16,1-5 0 0,8-9-5 16,2 4 0-16,3-2-6 15,5 3 1-15</inkml:trace>
  <inkml:trace contextRef="#ctx0" brushRef="#br0" timeOffset="183158.3949">16708 4402 48 0,'16'-4'24'0,"-5"39"-27"16,-8-21 41-16,2 12-38 15,-3 7 1-15,1 12 0 16,-3 13 0-16,0 6-1 0,0 9 0 16,3 4-1-16,5 3 1 15,-3 0-4-15,3-9 0 16,3-5-4-16,2-3 1 0,3-16-7 31,0-7 0-31</inkml:trace>
  <inkml:trace contextRef="#ctx0" brushRef="#br0" timeOffset="183315.6802">16597 4962 52 0,'-37'0'26'0,"-10"10"-35"0,28-10 49 0,-2 2-44 16,-5 0 0-16,4 3-11 16,4 0 1-16,5-3 9 15,7 5 1-15</inkml:trace>
  <inkml:trace contextRef="#ctx0" brushRef="#br0" timeOffset="183617.0154">16944 4953 29 0,'69'-38'14'0,"-19"17"-5"0,-39 19 19 16,-1 2-26-16,-2 4 0 31,-3 3 1-31,-2 5 1 0,-6 2-5 16,-5 0 0-16,-2 7 2 16,-3 5 1-16,-1 0-1 15,6 0 1-15,3 7-1 16,8-2 1-16,5 2 0 15,8-8 1-15,2-3 0 16,6-8 0-16,2-5 0 0,-4-2 0 16,7-14-2-16,0-9 1 15,-11-3-3-15,-10-7 0 16,-8-5-3-16,-8 3 1 0,-5 0-4 16,-3 0 1-16,3-1-9 15,0 6 1-15</inkml:trace>
  <inkml:trace contextRef="#ctx0" brushRef="#br0" timeOffset="184166.7911">18047 5444 45 0,'40'0'22'0,"-35"3"-27"0,-2-8 37 0,-6-2-32 16,-2 0 0-16,-3-7 0 15,0-7 1-15,0-5-1 16,5-7 0-16,1-5 1 0,2-7 1 16,5-6 0-16,6-6 0 15,7-6 0-15,1-5 1 16,-1 6 0-16,1 8 1 15,-1 10 0-15,3 8 0 0,1 10-1 32,-1 10 0-32,0 11-1 15,0 10 0-15,0 9-2 16,0 5 0-16,3 9 0 16,-3 5 1-16,6 5 0 15,-1 9 1-15,-2 2 0 0,3 5 0 31,7 21-1-31,-2-13 0 16,-3-13-2-16,-3-9 0 16,3-7-3-16,-2-12 1 0,-1-7-1 15,-2-2 1-15,-5-12 1 16,-1-14 0-16,-7 0 0 16,-1-5 1-16,-2-2 0 15,-2 0 0-15,-6-3-5 16,-3 3 1-16,-2 4-6 15,-6 1 0 1,-2 9-4-16,-3 5 1 16</inkml:trace>
  <inkml:trace contextRef="#ctx0" brushRef="#br0" timeOffset="184500.326">18661 5162 61 0,'-16'5'30'0,"-42"16"-47"31,29-16 63-31,-6 2-53 16,-7-5 0-16,-8 3-4 15,-3 2 1-15,3 0 10 16,5 2 0-16,10-4-9 0,9 2 1 16,7 0 3-16,14-7 0 15,5 2-2-15,5-4 0 16,9-3 1-16,7 1 0 0</inkml:trace>
  <inkml:trace contextRef="#ctx0" brushRef="#br0" timeOffset="184916.0548">18981 5136 55 0,'-5'21'27'0,"-27"3"-39"0,22-12 59 15,-6 4-47-15,-3 8 1 0,3-1-1 32,3 5 0-32,3-4-1 15,2-5 1-15,2-3 0 16,9-4 1-16,8-3-1 16,4-9 1-16,1-11 0 15,3-8 0-15,-1-14 0 16,1-7 1-16,-3-14-1 0,-6-3 0 15,-2-4 0-15,-2 2 0 16,-4 8 0-16,-2-1 0 16,0 7 1-1,0 10 0-15,0 9 1 0,3 12 0 0,-3 14 0 16,5 9 0-16,0 15-1 16,3 6 1-16,0 13-2 15,3-1 0-15,-1 15-3 16,4-1 1-16,2 0-4 31,2 1 0-31,6-8-6 0,0-4 1 16,-3-7-9-16,3-6 0 15</inkml:trace>
  <inkml:trace contextRef="#ctx0" brushRef="#br0" timeOffset="185149.7956">19378 5414 31 0,'0'-3'15'0,"-10"-6"-5"16,7 4 17-16,-5-4-23 15,-3-8 0-15,-2-1 4 16,3-1 1-16,2-5-10 16,2-4 0-16,4-7 7 15,10 4 0-15,7-2-2 0,9-2 0 16,11 0-2-16,7 9 1 16,6 5-3-16,-3 6 1 0,5 8-5 15,0 7 0-15,-8 5-12 31,-2 5 1-31,-5 6-2 16,-4 8 1-16</inkml:trace>
  <inkml:trace contextRef="#ctx0" brushRef="#br0" timeOffset="185984.9029">18772 5411 42 0,'16'3'21'0,"-5"-8"-31"15,-6 5 40-15,-2 5-33 16,-1-1 0-16,1 3 0 16,0 0 0-16,-1 3 4 15,3 2 1-15,6 4-2 16,5 5 1-16,0 5 1 31,2 5 1-31,3 4 0 0,1 3 0 16,-1 4 0-16,0 0 0 15,-2 8-2-15,-1 6 1 16,-2 5-1-16,2 7 1 0,1 3-1 16,-3 9 0-16,2 7-1 15,-2 7 1-15,0 0 0 16,-5 3 0-16,-3 11-1 15,-3 0 1-15,-2-2 0 16,-3-3 0-16,-8 5 1 16,-3-2 0-16,-2 0-1 15,-6-12 0-15,-7 5 0 0,-6-7 0 16,-2-1-1-16,-1-1 1 16,1-8-1-16,2 5 0 0,-2-7 0 15,2 2 0-15,3-2 0 31,0-4 1-31,0-8-2 16,2 0 1-16,-2-7 0 16,5-9 0-16,0-7 0 15,-2-3 0-15,0-9-1 16,-1-5 1-16,3-7-4 0,0-2 0 16,3-2-7-16,0-13 1 15,0 3-5-15,0-4 1 16</inkml:trace>
  <inkml:trace contextRef="#ctx0" brushRef="#br0" timeOffset="186551.1667">18571 8615 31 0,'13'0'15'0,"-2"-5"-14"16,-6 2 25-16,1-4-26 0,1 3 1 15,4-3 0-15,2-3 1 16,3-6-2-16,3-3 1 16,2-2 1-16,5-5 1 0,-2-5 0 15,0 3 1-15,5-2 0 16,0 4 0-16,3 0-1 16,-3 7 1-16,-5 5-1 15,-3 5 0-15,-5 4-2 31,-8 5 1-31,-11 5-2 16,-7 2 1-16,-9 9-1 0,-2 5 1 16,-3 3-1-16,-8 6 0 15,-5 3 0-15,-5-2 1 16,-3-3 0-16,-11-7 0 0,3-7 0 16,3-14 1-16,0-16 0 15,-3-5 1-15,-3-17-1 16,4-4 0-16,-7-10-2 15,12-4 0-15,4-3-8 16,9 0 1-16,2 2-10 16,16 3 1-16</inkml:trace>
  <inkml:trace contextRef="#ctx0" brushRef="#br0" timeOffset="276893.833">3940 2718 12 0,'5'10'6'0,"-5"-17"-1"0,3 2 6 0,-1 0-10 15,1-2 0-15,-3 3-3 16,0-1 0-16,-3 0-2 15,-7-2 1-15</inkml:trace>
  <inkml:trace contextRef="#ctx0" brushRef="#br0" timeOffset="281456.9959">3662 9934 8 0,'0'-5'4'0,"-5"1"-2"15,2 4 5-15,3 0-7 16,-8 2 1-16,-3 0 0 0,-4 3 0 0,-4-3-2 15,-2 1 1-15,-3 1 1 16,-10 1 1-16,-1 0-2 31,-2-5 1-31,-3 2 0 16,1-2 0-16,-1-2 0 16,0-1 1-16,6 1-2 15,5-3 0-15,5 3 1 0,3-5 0 16,5 2 0-16,3 3 0 15,5 0-1-15,3-1 0 16,5 1 0-16,5 2 0 0,8 0 0 16,11 0 0-16,2 0 0 15,6 0 0-15,8 2-1 16,10 3 1-16,-5 0 0 16,0 2 0-16,-3 2 0 15,-2-4 0-15,-6-1 0 0,-7-1 1 16,-3-1-1-16,-8 1 0 31,-8-1 1-31,-8-2 0 0,-8 0-1 0,-6-2 1 0,-4-3-1 31,-9 2 1-31,-10-4-1 16,-2 3 1-16,-6-3-1 16,-3 2 1-16,0-2-1 15,1-3 1-15,10 1-1 16,2 2 1-16,9 0-1 15,5 5 0-15,5-3 0 0,3 0 1 16,10 3-2-16,3 2 0 16,16 0-2-16,13 0 1 15,-3-7-2-15,9 0 0 0,2-3-2 16,8 1 1-16</inkml:trace>
  <inkml:trace contextRef="#ctx0" brushRef="#br0" timeOffset="281924.0112">3532 9649 16 0,'0'19'8'0,"5"9"-7"16,-5-13 16-16,6 1-16 0,-1 3 1 16,3 7-1-16,8 0 0 15,-3-3-2-15,11 1 1 16,-6-3 1-16,9 0 0 0,-3-5-1 15,-3 1 0-15,-3-3 1 16,-4-5 0-16,-6 1 0 31,-8 2 1-31,-3-1 0 16,-16 6 0-16,-7-3 1 16,-8 0 0-16,-1 0 0 15,-7 0 1-15,-3 5-1 0,0-5 0 16,5 3-1-16,3 1 1 15,0 6-2-15,8-3 1 0,-5 0-5 16,4-4 1-16,4-1-8 16,5 3 0-16</inkml:trace>
  <inkml:trace contextRef="#ctx0" brushRef="#br0" timeOffset="287647.6419">675 11023 29 0,'37'73'14'0,"13"26"-1"16,-39-74 14-16,4 11-25 0,-1 11 0 15,2 4 1-15,-3 6 0 16,-3-5-4-16,1-12 0 15,-8-5 4-15,2-7 0 16,-10-7-1-16,2-7 0 16,-16-9-1-1,1-14 1-15,-9-15-2 16,4-18 0-16,-1-15-2 16,3-6 1-16,5-5-1 15,3-1 0-15,13 6-1 16,13 2 1-16,3 9 2 15,13 12 0-15,0 7 3 0,8 17 0 16,8 11 1-16,-8 12 0 16,0 14 0-16,-13 7 0 15,0 5-1-15,-9 3 1 0,-7 4-3 16,-8 2 0-16,-10-2 0 16,-11 0 0-16,-8 0-3 15,-3-5 0-15,-3-2-7 16,4-9 1-16,-1-8-7 31,5-4 0-31</inkml:trace>
  <inkml:trace contextRef="#ctx0" brushRef="#br0" timeOffset="287970.9061">1109 11157 37 0,'42'26'18'0,"-5"40"-12"16,-26-48 26-16,2 8-29 0,3 10 1 16,5 4 1-16,-5 2 0 15,5-9-7-15,3 0 1 0,-3-7 5 31,3-8 0-31,-8-8-2 16,-1-5 1-16,-1-10-2 16,-1-16 1-16,-5-10-4 15,-8-11 1-15,0-5-6 16,-8 0 1-16,0 2-5 16,3 5 0-16,2 2-5 0,-2 13 1 15</inkml:trace>
  <inkml:trace contextRef="#ctx0" brushRef="#br0" timeOffset="288534.0965">1503 11185 13 0,'10'7'6'0,"12"26"9"16,-17-26 2-16,3 10-12 16,8 6 0-16,-3 8 4 15,3 9 0-15,5 4-11 16,-5 6 1-16,0-3 6 15,-3-7 1-15,3-5-3 16,-8-4 1-16,0-8-2 16,-3-6 1-16,-2-13-1 15,-6-4 0-15,-2-9-1 16,-1-15 1-16,4-11-1 0,-6-12 0 0,0-5-3 16,3 3 1-16,5-3-2 15,5 10 1-15,-2 7 0 16,4 11 1-16,7 5 1 31,7 10 1-31,0 9 2 16,3 9 1-16,0 12 0 0,-1 10 0 15,-4 9-1-15,-11 5 1 16,0 4-3-16,-8-4 1 16,0-8-1-16,-8 1 0 0,-8-5-2 15,3-5 0-15,-8-4-3 16,5-10 1-16,0-7-6 15,-3-5 0-15,4-4-7 16,4 2 1-16</inkml:trace>
  <inkml:trace contextRef="#ctx0" brushRef="#br0" timeOffset="288904.9465">2130 10905 37 0,'18'45'18'0,"9"54"-12"15,-24-73 27-15,4 9-32 16,4 5 0-16,-3 12 2 16,0-1 1-16,0 8-5 15,-8-5 1-15,3 0-2 16,-3-7 0-16,5-9-6 15,-5-10 0-15,0-4-6 16,0-10 1 0</inkml:trace>
  <inkml:trace contextRef="#ctx0" brushRef="#br0" timeOffset="289449.2308">2357 11300 31 0,'30'-4'15'0,"-15"15"-9"16,-17-6 25-16,-4 7-29 15,4 2 0-15,-11 12 1 0,-1 7 0 0,4 0-4 16,-6-3 0-16,8 3 2 16,-3 0 1-16,9-7-2 15,-4 0 1 1,6-3 0-16,6 1 1 0,7-8-1 16,3-2 0-16,0-4 0 15,5-1 1-15,0-2-3 16,-2 0 1-16,-4-2-4 15,4 0 1-15,-3-3-5 32,-6 1 1-32,4-3-5 15,-1 0 0-15,-5-5 0 0,2 0 1 16,1-2 10 0,-85 54 1-1,172-113 5-15,-85 47 1 0,3-2 5 16,-8-7 1-16,-5-3 0 15,-3-6 1-15,-3 2-9 16,-5-1 0-16,-5 1-3 16,-3 0 1-16,0 9-1 15,-5 5 0-15,0 9-1 16,2 5 1-16,1 9 0 0,-1 8 1 16,6 6 0-16,5 10 1 15,0 7-1-15,3 0 1 16,5 0-1-16,5 0 0 0,3-5 0 31,2-2 0-31,1-7-3 16,0-3 0-16,2-4-6 15,3 0 1-15,0-10-10 16,5-2 0-16</inkml:trace>
  <inkml:trace contextRef="#ctx0" brushRef="#br0" timeOffset="289849.2589">2715 11514 47 0,'13'17'23'0,"-5"13"-18"0,-8-23 35 16,0 5-37-16,2 5 1 15,4-3 1-15,2 2 0 0,5-2-7 16,-3-4 0-16,9-1 5 16,-3-2 1-16,2-4-3 15,1-3 0-15,2-3-1 0,3-1 1 16,-6 4-1-16,9-3 1 15,-6 3-2-15,3 5 1 16,0 7-1-16,-1 6 1 16,-4 6 0-1,-3 9 0-15,-8 7 0 16,-8-2 0-16,-5-1 0 16,-6-6 0-16,-10-5 1 15,0-5 1-15,-3-9-1 16,0-8 1-16,-2-11-1 15,10-12 1-15,2-16-1 16,12-10 1-16,4-11-3 0,12-12 0 16,9-15-3-16,7-8 1 15,4 15-3-15,-5 13 1 16,3 9-5-16,-3 19 1 0,-8 16-9 16,-2 12 1-16</inkml:trace>
  <inkml:trace contextRef="#ctx0" brushRef="#br0" timeOffset="312722.8777">2146 6597 9 0,'13'-5'4'0,"27"0"-1"0,-27 5 4 0,3-2-7 16,0 4 0-16,5 3 0 15,8 0 0-15,8-1 0 16,3 1 0-16,5 0 0 15,5 2 0-15,3-2 0 16,5-1 1-16,6 1-1 0,2-5 0 16,5 2 0-16,1-2 0 15,-1 0 0 1,-2 3 0-16,0-3 1 16,-9 2 0-16,-4 0 1 0,-8-2 0 15,-6-2 0-15,-5 0 0 16,-13-1 0-1,-3 1 1-15,-10-3-3 16,-6-4 1-16,-5-1-1 16,0-4 1-16,-8-2-1 15,-5-3 0-15,-6 0 0 16,1-4 0-16,-9-3 0 16,3-2 0-16,-2 4 0 15,5 3 0-15,5 4-1 0,3 6 1 16,-1 1-1-16,6 3 1 15,1 3 0-15,4 4 0 16,-2 7 0-16,5 2 0 0,5 5 0 16,3 0 1-16,5 5-1 15,3 0 0-15,5-3 0 16,6 5 1-16,-4-2-1 16,4 0 1-16,2 0-1 15,-3-3 1-15,1 3 0 16,-9-2 1-16,1 1-1 15,-11 4 0-15,-3 1 0 0,-5 3 0 32,-8 5 0-32,-5-1 1 15,-8 3-1-15,-11 0 0 0,-10 0 0 16,-6-5 0-16,-2-2-7 16,-3 5 0-16</inkml:trace>
  <inkml:trace contextRef="#ctx0" brushRef="#br0" timeOffset="323953.4557">3657 9346 11 0,'-3'-7'5'0,"-5"9"-4"15,8-6 5-15,0 4-6 0,0 0 0 32,0 0 0-32,0 0 0 0,0 0 0 15,0 0 0-15,0 2 0 16,0-2 1-16,0 0 1 15,3-2 0-15,-3 2 0 16,5-5 1-16,-5 5-1 16,0-2 1-16,0 2-5 15,0 0 0-15,0 4-3 0,-5 1 1 16</inkml:trace>
  <inkml:trace contextRef="#ctx0" brushRef="#br0" timeOffset="325206.7251">2691 8939 21 0,'-8'-16'10'0,"0"11"-14"15,3 5 20-15,2 2-15 0,3 1 1 16,0-1 2-16,3 3 1 16,5-3-4-16,5 5 0 15,11 3 4-15,13-3 0 0,8 0-1 16,13 0 1-16,11 0-1 15,2 0 0-15,3 0-1 16,-2-2 0-16,-1-3-1 31,-2 0 1-31,-8 1-1 16,-8-1 1-16,-3 5-2 16,-13-5 1-16,-5-2-1 0,-9 0 1 15,-4-2-1-15,-3-3 0 16,-11-2 0-16,-7-7 0 15,-6-7-1-15,0 0 1 0,-8-5-1 16,-5-2 0-16,-6-1-1 16,-2 1 1-16,3 7 0 15,-1 2 0-15,6 0 0 16,2 5 0-16,4 3 0 16,4 1 0-16,-2 3 0 15,5 5 0-15,5 2-1 0,6 2 1 16,7 0-1-16,17 6 1 15,2 3 0-15,3 6 0 16,7 2-1-16,4 2 1 0,2 0 0 31,-8 2 0-31,-5 3 0 16,-6 3 1-16,-10-1 0 16,-3-2 1-16,-18-1 0 15,-11-1 1-15,-8 0 0 16,-10-1 0-16,-14-4 0 15,-5 2 1-15,-5 0-2 0,-6 0 0 16,9-2-1-16,5-5 0 16,10-2-7-16,3-3 1 15,10-1-12-15,9-1 0 0,-3-3 0 16,5-1 1-16</inkml:trace>
  <inkml:trace contextRef="#ctx0" brushRef="#br0" timeOffset="326321.3667">4792 6724 11 0,'31'-17'5'0,"-23"1"-14"16,-13 11 5-16</inkml:trace>
  <inkml:trace contextRef="#ctx0" brushRef="#br0" timeOffset="328659.2727">646 4400 30 0,'13'24'15'0,"3"34"-5"0,-11-36 16 0,-2 13-23 16,2 12 1-16,3 9 3 15,-8 8 0-15,3-3-9 16,2 0 1-16,-5-4 5 16,0-6 1-16,0-4-2 15,0-7 0-15,-5-9-1 16,2-10 1-16,3-14-2 15,-8-14 1-15,0-14-1 16,-11-14 1-16,4-10-2 16,-1-16 1-16,-5-12-1 15,5 7 0-15,2 0-1 0,7 3 1 16,4 13 0-16,11 1 0 16,0 4 0-16,8 12 0 15,-1-2 0-15,7 16 0 0,15 7 0 31,-6 12 1-31,6 7 0 16,1 8 1-16,-1 6-1 16,0 7 0-16,-8 0 0 15,-8 5 1-15,-5-2-1 16,-16 2 1-16,-6 0-2 16,-9-3 1-16,-15 3 0 0,-1-5 0 15,-1-4-3-15,-2-5 0 16,2 2-5-16,3-7 0 15,5-2-9-15,5-3 0 0,1 0-2 16,10-9 0-16</inkml:trace>
  <inkml:trace contextRef="#ctx0" brushRef="#br0" timeOffset="329144.0676">1114 3927 12 0,'8'0'6'0,"0"7"2"16,-8-7 4-1,2 3-8-15,-2 4 0 0,6 0 4 16,-6 0 0-16,0 0-9 16,5 0 1-16,-2 2 7 15,-3 8 0-15,5 6-1 31,3 6 1-31,8 11-1 16,-3 9 1-16,3 12-3 16,0 3 1-16,-3 1-1 15,-2-1 0-15,2-3-1 0,-5-7 0 16,0-4-2-16,-3-10 0 16,-2-5-4-16,2-9 1 0,-2-12-7 15,2-12 0-15,3-11-7 16,0-8 0-16</inkml:trace>
  <inkml:trace contextRef="#ctx0" brushRef="#br0" timeOffset="329443.0573">1503 4174 45 0,'0'3'22'0,"-21"30"-24"0,13-24 36 16,0 5-30-16,-5 12 0 0,-3 0 2 31,2-5 0-31,-9 12-9 16,1 5 1-16,4-1 5 15,5-4 1 1,5 7-2 0,8-9 1-16,8-3 1 0,8-2 0 15,5-3 0-15,0 1 1 16,11 2-1-16,-1-8 1 15,4 4-3-15,2 1 1 0,-5-2-6 16,-1 3 1-16,4-1-11 16,-11 1 0-16,-1-1-7 15,-4-1 0-15</inkml:trace>
  <inkml:trace contextRef="#ctx0" brushRef="#br0" timeOffset="330932.934">548 5411 23 0,'5'0'11'0,"3"3"-6"16,-5-1 11-16,2 7-12 0,3 10 0 16,0 14 4-16,8 10 0 15,-3 6-9-15,8 7 0 16,-2 3 7-16,2 5 1 16,-5 1-3-16,-1-3 1 15,-1-8-2-15,-1 0 0 16,3-5-2-16,-8-9 1 15,0-12-4 1,-8-6 0-16,-3-8-7 16,-2-10 1-16,-3-6-6 15,-8-7 1-15</inkml:trace>
  <inkml:trace contextRef="#ctx0" brushRef="#br0" timeOffset="331281.7106">527 5496 36 0,'15'-19'18'0,"-1"10"-24"0,-14 6 30 0,8-1-24 16,0 1 0-16,5 1 3 16,3 2 1-16,5 5-4 15,3 2 1-15,13 0 2 16,-6 5 1-16,4 4 0 15,2 10 1-15,0 4-2 16,-5 3 0-16,2-2-1 16,-8 4 1-16,1-2-2 15,-9-5 0-15,-4-2-1 16,-6 0 1-16,-8-2-1 16,-16-1 1-16,-13-4 0 15,-3-3 0-15,-13-1-3 16,0-4 0-16,8 1-6 0,0-5 1 15,10 0-7-15,9 0 0 16</inkml:trace>
  <inkml:trace contextRef="#ctx0" brushRef="#br0" timeOffset="331651.2686">1077 5023 28 0,'8'0'14'0,"-8"24"-5"16,8-10 18-16,-6 14-22 15,4 12 0-15,7 12 3 16,-5 2 0-16,2 5-10 16,4 9 0-16,-9 5 7 15,6-7 0-15,2-5-3 16,-5-5 0-16,5-6-1 16,-5-6 0-16,0-6-2 15,0-7 1-15,-6-6-5 0,4-10 0 0,-6-8-8 16,5-7 1-16,-5 0-3 31,11-10 1-31</inkml:trace>
  <inkml:trace contextRef="#ctx0" brushRef="#br0" timeOffset="331987.4114">1445 5463 40 0,'-8'5'20'0,"-8"-5"-28"16,8 0 39-16,8 2-26 16,0 3 1-16,0 4 1 15,0 5 1-15,-8 8-11 16,3 3 1-16,-11 4 6 16,0 4 1-16,3-3-4 15,-3 1 1-15,3-1-1 16,2-4 0-16,6-5 0 15,-1-7 0-15,12 1 1 0,2-4 0 32,13 1 0-32,0 2 1 0,5-2 0 15,11 0 0-15,6-1 0 16,2 1 0-16,0 0-2 16,0 2 1-16,0-2-7 15,-8 2 0-15,-8 5-14 16,-11 0 1-16</inkml:trace>
  <inkml:trace contextRef="#ctx0" brushRef="#br0" timeOffset="337966.5042">8983 7977 24 0,'23'-16'12'0,"-7"4"-6"16,-13 7 12-16,0 1-18 0,-3 4 0 15,-3-5 0-15,0 0 0 16,-5 3 0-16,0-1 0 16,-5 3 0-16,-3-2 0 0,3 0-1 15,0 2 1-15,0 0 0 16,-1 2 0-16,6 3 0 16,6 0 0-16,-1-1 0 31,8 1 1-31,3 0 0 15,6-3 1-15,-1 0 0 0,3-4 0 16,0 0 0-16,-1-3 0 16,-1 0 0-16,-4 3 0 15,-4 0-2-15,-9 2 1 0,-5 2-9 16,-5 3 1 0,-8 2-3-16,-3 0 1 0</inkml:trace>
  <inkml:trace contextRef="#ctx0" brushRef="#br0" timeOffset="358603.9899">9835 7954 37 0,'8'2'18'0,"-24"10"-17"16,8-10 18-16,-6 3-20 0,-1-3 1 0,-9-2-1 15,-8 0 1-15,-8-2 0 16,-5-3 1-16,-5 0-1 15,-5 1 0-15,-4-3 0 16,-2-3 1-16,-2 3-1 31,-3 3 1-31,0 4-1 16,2 0 0-16,6 0 0 0,5 0 0 16,3 0-1-16,2 0 1 15,1 0 0-15,9 0 0 0,4 0-1 16,8-3 1-16,7-2 0 15,6-2 0-15,5 3 1 16,5-3 1-16,6-3 0 16,2 1 0-16,6-1 0 15,-1-1 0-15,4-1 0 16,-1 0 0-16,0 0-2 16,0 1 1-16,3-3-1 0,3 2 0 15,-1-2-1-15,-2 0 1 16,3-1-1-16,-9-1 1 0,-4 4-1 31,-6 3 1-31,-3 2-1 16,-2 2 0-16,-3 7 0 15,-3 5 1-15,0 5 0 16,-2 7 0-16,0 7 0 16,-3 2 0-16,-2 5 0 15,-1 2 1-15,3 1-1 16,6-6 0-16,2 5 0 0,5-4 1 15,6-3-1-15,5 0 0 16,2-6-1-16,3-1 0 0,6 0-1 16,7 0 0-16,9 0-2 15,15 5 1-15,3 2-4 16,3-2 0-16,-9 10-2 16,1-8 0-16</inkml:trace>
  <inkml:trace contextRef="#ctx0" brushRef="#br0" timeOffset="365402.7226">1908 5675 19 0,'-8'9'9'0,"-8"3"0"15,16-10 9-15,-8 1-15 16,0 1 0-16,-5 1 3 16,-8 2 0-16,-11-2-6 15,-21-3 0-15,-13-2 6 16,-11 0 1-16,-16-5-1 15,-12-4 0-15,1 0 0 0,4-6 0 16,-9 6-1-16,9-3 1 16,13 1-3-16,2-1 1 15,5 5-2-15,12 0 1 0,-1 2-1 16,11-2 0-16,5 5-4 16,8-3 1-16,10 3-6 31,9-1 0-31,5 3-10 15,8-2 1-15,5-3-2 16,8 5 1-16</inkml:trace>
  <inkml:trace contextRef="#ctx0" brushRef="#br0" timeOffset="368039.0419">450 6202 14 0,'0'-5'7'0,"-8"19"2"15,8-9 7-15,-5-1-12 16,5 6 0-16,-3 6 5 0,-2 10 1 15,-3 0-12-15,8 9 1 16,-6 3 7-16,6 0 1 16,6 1-3-16,-6 4 1 0,5-8-2 15,-2-4 0-15,2-5-1 16,-2-5 0-16,2-2 0 16,3-5 0-16,-6-5 0 15,6-4 0-15,6-5-2 16,-1 0 1-16,3-5 0 15,0-2 0-15,-3-5-1 16,8 3 0-16,-5-1 0 16,0 6 0-16,-3 4 0 15,-2 4 1-15,2 6-1 16,0 2 1-16,-5 4-1 16,0 5 1-16,-8 0-1 0,0 3 1 15,-5-3-2-15,5-2 1 16,-8 0-6-16,5-5 1 15,-8-9-9-15,3-3 1 0,-2-7-2 16,5-7 1-16</inkml:trace>
  <inkml:trace contextRef="#ctx0" brushRef="#br0" timeOffset="368454.5531">958 6448 22 0,'8'8'11'0,"-24"3"-1"0,11-6 18 15,-3 7-24-15,0-3 1 0,-8 3 3 16,0 4 1-16,3 8-11 16,-3-1 0-16,3 1 8 15,-1-1 0-15,6 1-3 16,6-3 1-16,2 0-2 15,2-2 0-15,4-5 0 16,-4-4 0-16,9-6-1 0,-3-4 0 16,2-7-1-16,4-4 1 15,-1 1-2-15,3-4 1 32,-8-2-1-32,5 6 1 0,-5 1-1 15,3 4 0-15,2 7 1 16,3 1 0-16,-3 6 0 15,-3 5 0-15,1 3 1 16,-3 4 0-16,-5 0-2 16,2-2 1-16,-5 0-6 0,0-5 0 15,0-2-9-15,0-8 0 16</inkml:trace>
  <inkml:trace contextRef="#ctx0" brushRef="#br0" timeOffset="368806.2942">1188 6352 36 0,'11'2'18'0,"-27"24"-14"16,10-19 22-16,-2 5-24 16,1 5 0-16,-4 4 0 15,-2 2 0 1,-1 1-3-16,4-3 0 15,2 0 2-15,-3-2 0 0,9-3-1 16,-4-2 1-16,6-4 0 16,6-3 0-16,2-5 0 15,5-2 0-15,3-2-1 16,0 2 1-16,5 2 0 16,3 5 1-16,-8 5 0 15,-1-2 0-15,-1 1 0 0,-1 6 0 16,-11 4 0-16,4-2 0 15,-6 2-3-15,-8-5 1 16,-5 1-7-16,-3-3 1 0,-5-7-8 31,-3-7 0-31</inkml:trace>
  <inkml:trace contextRef="#ctx0" brushRef="#br0" timeOffset="369089.8711">1400 6147 36 0,'5'15'18'0,"-10"32"-14"16,2-38 24-16,-2 7-26 15,5 13 1-15,-8 4 0 16,2 4 1-16,4 6-5 15,-6 4 0-15,8 0 3 0,-5-3 1 16,2-4-2-16,3 0 0 16,0-2-2-16,0-7 0 31,0-1-5-31,0-2 1 16,-5-2-8-16,5-5 0 0</inkml:trace>
  <inkml:trace contextRef="#ctx0" brushRef="#br0" timeOffset="369456.3164">1437 6575 12 0,'5'8'6'0,"-5"-4"9"15,0-4-3-15,0 0-9 32,0 0 0-32,3 0 3 15,2-2 1-15,3 2-8 16,-5-2 0-16,2 2 6 16,3 0 0-16,5 2-1 15,-2 3 1-15,4 4-1 0,4 3 1 16,-1-3-1-16,1 3 1 15,-8 2-2-15,2 3 1 0,-3-1-3 16,1 5 1-16,0-4-5 16,-4-1 1-16,-1 1-9 15,2-3 1-15,-3 0-4 16,3-5 1-16</inkml:trace>
  <inkml:trace contextRef="#ctx0" brushRef="#br0" timeOffset="369840.0766">1884 6091 40 0,'-8'-2'20'0,"0"16"-20"15,0-7 37-15,3 2-33 16,-3 10 0-16,0 2 1 16,-5 10 1-16,2 4-8 15,6 10 1-15,-3 4 4 16,3 1 1-16,10-1-2 15,-3 3 1-15,9-5-2 16,0-3 1-16,2-1-1 0,-3-6 0 31,1-4-3-31,0 0 1 16,2-14-7-16,3-5 1 16,-3-7-10-16,-5-4 1 0</inkml:trace>
  <inkml:trace contextRef="#ctx0" brushRef="#br0" timeOffset="370488.9895">2032 6380 34 0,'19'29'17'0,"-14"55"-10"16,3-60 21-16,-6 9-26 15,4 7 1-15,2 4 2 16,-3 3 0-16,3 3-6 16,0-8 0-16,0-4 4 15,-6-5 1-15,4-10-2 0,-1-9 1 16,-5-9-2-16,0-19 0 15,-5-7 0-15,-1-12 0 16,4-5-1-16,-6-9 1 0,8-5-1 31,-5 1 0-31,2 1-1 16,3 6 1-16,3 6-1 16,2 7 1-16,3 10 0 15,5 5 0-15,5 16-1 16,4 4 1-16,1 10 0 15,-1 3 0-15,-1 6 0 0,-8 1 0 16,-2 2 0-16,-3 0 0 16,-8-5 0-16,-3-7 0 15,-13-2 0-15,-5-3 0 0,-8-2-4 16,-11-2 0-16,6-5-9 16,2 0 1-16,-5-5-2 15,13 1 1-15</inkml:trace>
  <inkml:trace contextRef="#ctx0" brushRef="#br0" timeOffset="370857.013">2376 5856 40 0,'3'26'20'0,"-6"30"-21"0,3-35 39 0,0 12-35 16,8 10 1-16,-8 1 0 15,8 3 0-15,-8 5-6 32,2 4 1-32,-2 6 3 15,-2-11 0-15,2-1-3 16,-5-3 1-16,2-3-4 16,3-8 1-16,0-10-6 0,-5-5 1 15,5-9-7-15,-3-10 1 16</inkml:trace>
  <inkml:trace contextRef="#ctx0" brushRef="#br0" timeOffset="371157.8506">2574 6310 33 0,'14'-10'16'0,"-38"10"-15"16,16 3 25-16,0-1-24 15,-11 5 1-15,9 2 1 16,-11 3 0-16,5 5-5 0,3 4 0 15,2 2 4-15,3 1 1 16,5-1-1-16,1-4 0 0,4 2 0 31,9-4 0-31,-3-3-1 16,0-2 1-16,2 0-2 16,1-1 0-16,5 1 0 15,-6 2 0-15,9-4-5 16,-3-1 1-16,0 0-6 15,0-2 1-15,0-2-6 0,-9-3 0 16</inkml:trace>
  <inkml:trace contextRef="#ctx0" brushRef="#br0" timeOffset="371426.0216">2574 5813 30 0,'0'-16'15'0,"-5"11"-8"16,5 5 21-16,8 3-25 16,8 1 1-1,0 13 4-15,5 9 0 16,-3 11-9-16,9 15 0 16,2 2 7-16,5 5 1 0,1 4-3 15,-3 10 0-15,-6 5-2 16,-2 0 1-16,-3-1-5 15,-5 6 1-15,-6-4-8 16,-7 4 0-16,-8 4-7 16,-11-17 0-16</inkml:trace>
  <inkml:trace contextRef="#ctx0" brushRef="#br0" timeOffset="373423.0398">3567 9052 6 0,'-3'-2'3'0,"-16"9"8"15,19-7-12-15,0 0 1 16,0 0 0-16,-2-3 0 16,-1-1 0-16,0 1 0 15,1-1 1-15,-1-1-1 16,1 0 1-16,-1 0-1 15,-5-2 1-15,3 0-1 0,-1 0 1 16,-2 0-4-16,1 3 1 16</inkml:trace>
  <inkml:trace contextRef="#ctx0" brushRef="#br0" timeOffset="374277.4626">765 7432 29 0,'16'-19'14'0,"-32"0"-16"0,8 14 31 0,-8-2-28 16,0 2 0-16,-5-4 2 16,0 4 0-16,-8 1-3 15,5 4 1-15,-5 4 2 16,0 10 0-16,5 3 0 16,8 2 0-16,0 2-1 15,8 2 1 1,3 3-1-16,10 0 0 15,3 0-1-15,0-7 1 16,8-7 0-16,5-3 0 16,-5-7-1-16,0-11 1 0,-3-5-2 15,3-12 1-15,-3-7-1 16,-2-14 1-16,2-7-2 16,-11-5 1-16,-2 5-1 15,-2 12 0-15,2 2 0 16,-5 4 1-16,2 6 0 15,3 11 0-15,0 7 1 0,0 8 1 16,0 11 0-16,0 11 1 16,8 15-1-16,8 10 1 15,-3 4 0-15,-2 5 0 0,4-5-1 16,4 4 1-16,-3-4-4 31,5 0 1-31,-5-4-6 16,-6-6 1-16,1-4-11 15,-3-7 1-15,-8-12-2 16,0-11 1-16</inkml:trace>
  <inkml:trace contextRef="#ctx0" brushRef="#br0" timeOffset="374810.8123">1077 7093 24 0,'3'-2'12'0,"-19"2"-4"15,16 2 18-15,-8 5-22 16,0 7 1-16,-8 5 2 16,0 14 1-16,-5 7-9 0,0 4 0 15,-3 6 6-15,11-8 0 16,-1 5-2-16,12-2 1 15,4-5-2-15,12-5 1 0,-1 0-1 16,11-6 0-16,-3-11 0 16,8-8 0-16,3-8-2 15,5-6 1-15,-8-8-1 32,-5-2 0-32,-3-3-2 0,-5 3 1 0,-11 5-1 15,-5-3 0-15,-11 5 0 0,1 2 1 31,-11 0-1-31,5 3 1 16,-8 2-1-16,-5 2 1 16,0 1-5-16,-3 2 1 0,3 2-9 15,8 4 1-15</inkml:trace>
  <inkml:trace contextRef="#ctx0" brushRef="#br0" timeOffset="375331.5746">1302 7135 28 0,'-21'-2'14'0,"-3"11"-11"15,18 1 14-15,-1 1-16 16,-4 6 1-16,-2 4 0 16,5 3 1-16,-5-3-4 0,10 2 0 15,-2-2 3-15,10-2 1 16,3-5-2-16,8-2 0 16,-3-2 0-16,11-3 1 0,-3-3-1 15,3-1 1-15,5 1-1 16,-5 6 0-16,5 2 1 15,-8 6 0-15,-3 1 0 16,-4 5 1-16,-1-1 0 16,-5 3 0-16,-8-2-1 15,0-3 0-15,-8-5-1 0,-5-4 1 16,-1-3-1 0,-1-4 1-16,4-10-1 15,-2-6 0-15,5-8 0 16,0 0 1-16,8-7-1 15,0-2 1-15,8-5-3 16,0-5 1-16,0 1-2 0,5 4 1 16,-5 5-4-16,0 2 1 15,0 5-6-15,-6 4 0 16,4 5-4-16,-6 5 0 16</inkml:trace>
  <inkml:trace contextRef="#ctx0" brushRef="#br0" timeOffset="375548.2128">1730 7415 47 0,'19'-38'23'0,"-19"13"-25"16,-5 15 44-16,2 1-42 15,-2-3 1 1,-1 0-1-16,4 3 1 0,-6 4-5 15,8 0 0-15,0 5-7 16,0 8 0-16,2 3-3 16,6 3 0-16</inkml:trace>
  <inkml:trace contextRef="#ctx0" brushRef="#br0" timeOffset="375695.527">1892 7399 35 0,'2'-17'17'0,"-4"8"-18"0,2 2 31 16,0 2-31 0,0 0 1-16,0 3-4 15,0 2 1-15,0 2-5 16,0 3 0-16</inkml:trace>
  <inkml:trace contextRef="#ctx0" brushRef="#br0" timeOffset="375898.6422">2162 7352 46 0,'45'-24'23'0,"-29"12"-22"16,-11 10 39-16,-5-3-38 16,5 3 0-16,0 2 0 15,-2 0 1-15,0 2-7 0,2 3 1 16,-5 2-9-16,0 2 1 15,-8-2-4-15,3 3 1 16</inkml:trace>
  <inkml:trace contextRef="#ctx0" brushRef="#br0" timeOffset="378534.2348">497 6025 11 0,'6'-7'5'0,"-6"0"5"16,0 7 5-16,0 0-13 15,0-5 1-15,0 5 1 0,-8 3 1 16,2-1-5-16,-4 0 0 16,2 3 4-16,-11 0 0 15,4 4-1-15,-9-2 0 16,3 0-1-16,-1 3 1 0,-1-3-2 16,1-3 0-16,7 4-1 15,-1-4 1-15,2 1 0 16,7-3 0-16,-1 3-1 31,0 0 0-31,5-3 0 16,-2 3 1-16,5-1-1 0,-6 1 0 15,6 2 0-15,0 7 0 16,6 3 0-16,-6 2 1 16,0 6-1-16,0 6 1 0,0 11 0 15,-6 8 1-15,4 6 0 16,2 8 0-16,0 9-1 15,0 2 1-15,0 3-1 16,2 1 0-16,4-3 0 16,-6-6 0-16,0 1 0 0,0-1 1 15,-6 1 0-15,6 0 0 16,0-6 0-16,-2-3 0 16,2-1 0-16,0-3 0 15,0 4-2-15,0-6 1 0,0-4-1 16,2-3 1-16,4-4 0 31,-1-5 0-31,-2-3-1 16,5-4 1-16,-3-4-1 15,3-8 1-15,2-2 0 16,4-3 0-16,7-4 0 16,0-3 0-16,-3 1-1 15,4-3 1-15,-1 0-1 0,3 0 0 16,-3 0 0-16,8 0 0 15,0 0-7-15,-3 2 0 0,4 3-8 16,-1 5 0-16</inkml:trace>
  <inkml:trace contextRef="#ctx0" brushRef="#br0" timeOffset="438350.0189">3903 4868 11 0,'0'-2'5'0,"-3"-1"0"0,3 3 6 16,0-2-9-16,0 2 1 0,-8 0 1 16,0 0 0-16,-2 2-6 15,-6 1 1-15,-3-1-1 16,-2 3 1-16,-16-1-5 16,5 1 1-16</inkml:trace>
  <inkml:trace contextRef="#ctx0" brushRef="#br0" timeOffset="487116.4623">2670 6371 12 0,'5'2'6'0,"-5"-4"-1"0,0 2 6 32,0 0-10-32,-5 0 1 0,2 0 0 15,-8 0 0-15,3 2-2 16,-2 3 0-16,-6 0 2 15,-5-1 0-15,-3 1 0 16,-5 2 0-16,-8 3 0 16,-8-1 0-16,3 0 0 15,-6 1 0-15,-10-1 0 16,-11 1 0-16,-10-1 0 0,-3-4 0 16,-8-5-1-1,-14-3 1-15,-1-4-1 16,-1 0 1-16,-8-2-2 0,-2-1 0 15,10-1 0-15,-5 1 0 0,5-2 0 16,-5 3 1-16,15 2-1 16,12 5 1-16,2-1-1 15,5 1 1-15,3 0-1 16,2 2 1-16,17 0-4 16,5-3 1-16,10 6-7 15,-2-1 0-15</inkml:trace>
  <inkml:trace contextRef="#ctx0" brushRef="#br0" timeOffset="488116.131">1802 7427 9 0,'8'0'4'0,"-8"-5"12"15,-6 5-4-15,-1 0-10 16,-4 0 1-16,-8-2 4 0,1 2 0 31,-16 0-8-31,-6 2 1 0,-5-2 5 16,-8 0 0-16,-5 3-1 15,-8-3 0-15,-11 0-2 16,5 0 1-16,4-5-2 0,-1 0 1 16,8 5-1-16,-5-2 0 15,0-1-1-15,5 3 1 16,3 0-2-16,10 0 1 0,3 0-7 16,-3-2 0-16,3 4-4 15,11-2 0-15</inkml:trace>
  <inkml:trace contextRef="#ctx0" brushRef="#br0" timeOffset="489283.3638">1032 3680 12 0,'32'-16'6'0,"13"6"2"0,-24 6 1 0,8-3-8 16,3 0 0-1,26 9 1 1,8 0 0-16,3 8-3 15,5 6 0-15,-5-2 2 16,5 8 0-16,-13 6-1 16,5 0 0-16,3 14 0 15,2 1 0-15,-10 4 0 16,-3 4 1-16,-5 1-1 16,-8 9 1-16,-5 3-1 0,-14 6 0 15,-2 8 0-15,-14-5 1 31,-10 2-1-31,-10 5 0 16,-17-5 0-16,-12 5 0 0,-6-2 0 16,-6-10 1-16,-9 0-1 15,-9-7 0-15,-21-2 0 16,0-5 1-16,-11-7-1 16,-7-7 1-16,-9-4-1 15,-2-10 0-15,-2-1 1 16,2-10 0-16,5-8-1 0,11-5 1 15,-3-7-1-15,3-7 1 16,21-11-1-16,5 2 1 16,-5-7 0-16,-270-95-2 0</inkml:trace>
  <inkml:trace contextRef="#ctx0" brushRef="#br0">0 4515 73 0,'175'-265'0'0,"-146"222"0"15,24 1 0-15</inkml:trace>
  <inkml:trace contextRef="#ctx0" brushRef="#br0" timeOffset="492567.5176">3704 10889 7 0,'8'-10'3'0,"-13"6"4"0,5 1 3 15,-3-1-6-15,-2 1 0 0,0 1 2 16,2 0 1-16,-5-1-8 31,-11 3 0-31,4 0 6 16,-7 3 1-16,7-1-2 15,-4 0 0-15,-2-2-1 0,-6 3 0 16,1-3 0-16,-11 0 0 16,3 0-1-16,-1 0 0 15,1 0-1-15,2 0 0 0,-2 0 0 16,-1 0 1-16,9 0-2 15,2 0 0-15,3 0-2 16,5 0 0-16,0 0-6 16,3-3 0-16,0 1-3 15,-3 2 1-15</inkml:trace>
  <inkml:trace contextRef="#ctx0" brushRef="#br0" timeOffset="493150.6824">3638 10931 18 0,'-16'10'9'0,"-18"1"-6"0,26-6 12 0,0 4-13 15,0 6 1-15,0 1 0 0,-5 3 1 31,0 0-4-31,-3-3 0 16,2 1 3-16,1-1 1 16,0-2-2-16,5-2 0 0,0-5 0 15,5 0 0-15,3-5-1 16,6-2 0-16,-1 0 0 16,6-7 1-16,2-2-1 15,-3-5 0-15,9-5-1 16,-1-7 0-16,4 0 0 15,-1 0 0-15,0-2 1 0,-2 0 0 16,-6 4 1-16,0 6 0 16,-10-4 1-16,-6 6 1 15,-5-5 0-15,-3 0 1 0,-4-1-2 16,-1 1 1-16,-3-2-2 16,-2-3 1-16,-8-5-2 31,-5 3 1-31,-1 2-7 15,6 5 0-15,-5 9-10 16,5 3 1-16</inkml:trace>
  <inkml:trace contextRef="#ctx0" brushRef="#br0" timeOffset="523823.3504">4416 2243 30 0,'24'10'15'0,"-24"-17"-6"0,0 7 16 15,-3-3-23-15,-2 3 1 0,-11 3 3 16,3 1 0-16,-8 3-8 16,-9 5 0-16,-4 5 5 15,-8 2 1-15,-3-3-2 16,5 8 0-16,3 6-2 16,0-4 1-16,8 0 1 15,5 2 0-15,3-2 0 16,5 0 0-16,8-5-1 0,5 0 1 15,3 3 0 1,11 2 0-16,0 4-1 16,15 8 0-16,-5 9 1 15,3 0 0-15,-3 5 1 16,-2-3 1-16,-6 7-1 0,-8-4 1 16,-2-5-2-16,-6-2 1 31,-29-10-3-31,-5-9 1 0,3-12-5 15,-3-12 1-15,0-6-6 32,0-13 1-32,5-2-10 15,6-2 0-15,5 2 0 16,10 1 1-16</inkml:trace>
  <inkml:trace contextRef="#ctx0" brushRef="#br0" timeOffset="524073.4303">4416 2777 35 0,'13'-2'17'0,"-16"23"-13"15,3-14 34-15,0 3-32 0,-5 6 1 16,3 5 1-16,-1 3 0 15,0 4-11-15,-5 0 0 16,3 0 6-16,0 3 0 16,2 2-9-1,0-3 1-15,3-4-11 16,0 3 1-16</inkml:trace>
  <inkml:trace contextRef="#ctx0" brushRef="#br0" timeOffset="524238.504">4530 2610 60 0,'37'-21'30'0,"-16"-5"-40"0,-13 19 51 16,0-2-41-16,2 2 0 16,4 2-10-16,-1 3 1 0,3 4-1 15,0 10 0-15</inkml:trace>
  <inkml:trace contextRef="#ctx0" brushRef="#br0" timeOffset="524672.9477">4913 2751 49 0,'8'-7'24'0,"-45"-2"-18"0,21 9 35 15,-2 5-38-15,-3 4 0 16,-1 12 0-1,-4 7 1-15,2-2-6 16,0 3 1-16,6 3 3 16,5 1 0-16,5-7-2 15,8-5 1-15,5 1-1 16,6-11 0-16,2-4-1 16,-3-4 0-16,9-8-1 0,2-7 1 15,3-2-2-15,0-2 1 16,-6 4-1-16,1 3 1 0,-3 1 1 15,0 6 1-15,-3 9 2 16,-3 10 0-16,-2 6 2 16,-2 8 1-16,-9 6 1 31,3 6 0-31,-5 8 0 16,-6-4 0-16,0 3-2 15,-4-3 1-15,-4 0-3 0,1-5 1 16,-1-6-6-16,0-11 1 15,1-8-7-15,-1-10 1 16,1-12-10-16,-1-4 1 0,6-5-4 16,0 0 0-16</inkml:trace>
  <inkml:trace contextRef="#ctx0" brushRef="#br0" timeOffset="525424.3753">5196 2742 52 0,'27'23'26'0,"-24"36"-34"16,-6-40 49-16,0 7-37 0,-2 7 0 16,0 2 1-16,2 0 0 15,-2-2-7-15,-1-2 0 16,1-10 5-16,2-2 0 0,1-5-2 15,2-7 1-15,2-12-1 16,4-9 0-16,4-5-1 31,6-6 1-31,5-4-1 16,6-4 1-16,2 1-2 16,0 6 1-16,0 4 0 15,0 13 0-15,0 9 1 0,-2 5 0 16,-3 16 1-16,-1 2 0 15,-4 13 0-15,-6 1 0 16,-7 3-5-16,-4 0 0 0,-4 5-13 16,-6-5 1-16</inkml:trace>
  <inkml:trace contextRef="#ctx0" brushRef="#br0" timeOffset="527375.9006">5779 3226 16 0,'7'0'8'0,"-9"24"-1"15,2-17 9-15,-3 5-13 16,3 4 0-16,-2 8 3 16,-1 2 1-16,0 7-7 15,-5-1 0-15,3 4 4 16,0-3 1-16,-1-3-1 16,1 1 0-16,2-8-2 0,1-1 1 31,-3-8-2-31,-1-7 1 0,1-7 0 15,2-10 1-15,3-6-1 16,0-15 0-16,0 1 0 16,3-8 0-16,2 0-1 15,1-4 1-15,7 0-1 16,3 2 1-16,0 2 0 0,2 5 0 0,1 3 0 16,-1 8 0-16,-2 8-1 15,0 7 1-15,0 5 0 16,0 4 0-16,-1 8-1 31,1 9 0-31,-5 2 0 16,-1 0 0-16,-2 2-1 15,-2 1 0-15,-6-3 0 0,-6-4 0 16,-4-6-1-16,-6-6 1 16,-8-5-3-16,0-5 1 15,-7-4-5-15,-6-5 0 0,0 0-9 16,5 0 1-16</inkml:trace>
  <inkml:trace contextRef="#ctx0" brushRef="#br0" timeOffset="527824.3973">6038 3243 36 0,'13'35'18'0,"-16"12"-10"0,3-35 23 0,0 4-27 16,0 1 1-16,0-3 2 15,0-2 1-15,0-3-9 16,0-2 0-16,0 0 7 16,0-4 1-16,0-3-3 15,3-7 1-15,2-3-2 16,3-4 0-16,0 0-2 15,3 0 1 1,2-3-4-16,3-4 1 16,2 0-6-16,4 2 1 15,-4 3-7-15,1-1 1 0,-1-1-7 16,-5 6 1-16</inkml:trace>
  <inkml:trace contextRef="#ctx0" brushRef="#br0" timeOffset="528025.984">6316 3170 54 0,'26'24'27'0,"-26"-6"-31"0,0-11 51 15,0 8-45-15,3 1 1 16,-1-4 1-16,1 4 0 0,0 1-6 16,-3 1 1-16,0 1-1 15,0 0 0-15,-3-5-9 31,-2-7 1-31,-1-4-7 16,-2-6 0-16</inkml:trace>
  <inkml:trace contextRef="#ctx0" brushRef="#br0" timeOffset="528207.5446">6369 2900 56 0,'2'-22'28'0,"-12"-18"-36"15,7 33 50-15,3 0-43 16,-3 0 1-16,1 0-6 16,-1 0 0-16,0 2-2 15,1 5 1-15,-4 7-8 16,4 5 1-16</inkml:trace>
  <inkml:trace contextRef="#ctx0" brushRef="#br0" timeOffset="528494.506">6488 3151 39 0,'8'17'19'0,"-8"13"-15"16,2-23 34-16,3 5-34 16,3 5 1-16,3 1 1 15,0-1 0-15,-1-1-8 16,3 3 0-16,1-2 5 15,-1-1 1-15,3-2-3 0,0-4 0 16,-1-8-1-16,1-4 1 0,0-8-1 16,-3-2 0-16,3-2-3 15,-5-2 1-15,-1-3-4 16,-2-2 0-16,0 2-8 16,0 0 0-16,-2 3-1 15,-4-1 0-15</inkml:trace>
  <inkml:trace contextRef="#ctx0" brushRef="#br0" timeOffset="528842.8051">7152 2862 42 0,'2'52'21'0,"-10"2"-20"15,6-38 42-15,-4 15-40 0,-1 4 0 0,-1 10 0 31,-3 6 0-31,-2-8-4 16,0-1 0-16,2-2 2 16,-2-2 1-16,0-10-5 15,-1-2 1-15,4-7-6 16,2-8 1-16,2-6-9 0,9-10 1 16,0-4 0-16,7-5 1 15</inkml:trace>
  <inkml:trace contextRef="#ctx0" brushRef="#br0" timeOffset="529142.8815">7234 3064 41 0,'5'7'20'0,"-8"10"-20"15,3-13 43-15,-5 6-40 16,-3 2 0-16,-5 6 0 16,-3-1 0-16,0 2-4 0,-2 4 0 15,-1-2 2-15,3 1 1 16,0-4-1-16,6-6 0 31,2-3 0-31,3 1 0 0,5 2 0 16,5-1 0-16,0 4 0 15,6 1 0-15,2 5 0 16,0-4 0-16,0-3-2 16,-2 0 1-16,0 0-4 15,-1 0 1-15,-2-2-6 0,-3-3 1 16,-2 1-8-16,-3-3 0 15</inkml:trace>
  <inkml:trace contextRef="#ctx0" brushRef="#br0" timeOffset="529510.8524">7281 3292 38 0,'16'5'19'0,"5"-12"-17"15,-10 7 29-15,5 0-28 16,5 2 1-16,0-4 0 16,3 2 1-1,0-5-7-15,-6-2 0 16,-2-2 4-16,-3-3 0 0,-5 0-3 16,-2-2 1-16,-6 2-2 15,-6-2 1-15,-2 3 0 16,-7-1 0-16,-4 5 0 15,-7 2 0-15,4 5 1 16,-4 2 1-16,2 3 1 16,6 9 0-16,2 0 0 0,5 7 1 15,3-2 0-15,3 2 1 16,5 1-2-16,3 1 1 0,5-2-3 31,5 0 0-31,5-4-6 16,3-3 0-16,3-5-10 15,-3-4 1-15</inkml:trace>
  <inkml:trace contextRef="#ctx0" brushRef="#br0" timeOffset="529894.1627">7588 3212 41 0,'-2'12'20'0,"-6"16"-18"16,8-18 28-16,0 1-29 15,-3 4 1-15,3 3 1 16,0 4 0-16,0 1-4 16,3-4 1-16,2-5 2 15,3-2 1-15,2-5-2 16,4-5 0-16,-4-2 0 16,1-5 0-16,2-2-1 0,0-2 1 15,1 0-2-15,-4 2 1 31,1 2-1-31,2 5 1 16,-2 5 0-16,-1 4 0 0,-2 5 1 16,-3 7 1-16,-5 10 0 15,-2 2 1-15,-4 0 0 16,-4 7 1-16,-1 2-1 16,1-4 0-16,-6-1-3 15,-5-4 1 1,-30 0-16-16,-4-5 0 15,2-4-2-15,11-1 1 16</inkml:trace>
  <inkml:trace contextRef="#ctx0" brushRef="#br0" timeOffset="533382.8406">4397 9174 35 0,'40'5'17'0,"0"0"-16"0,-27-5 18 16,-2-3-20-16,4 1 1 15,1 0-2-15,5-3 1 0,3 5 0 16,8 0 1-16,2 5-2 16,3 4 1-16,11 3 0 15,8 2 0-15,7 2 0 16,3-2 1-16,0 3 1 31,9-3 0-31,4 0 0 16,8 0 1-16,-2-4-1 15,-3-3 1-15,11-3-1 0,4-1 0 16,1 2-1-16,3 2 1 16,7 0-1-16,9 0 0 15,-1 2 0-15,11 0 0 0,8 1 0 16,-5-3 0-16,7-7 0 15,6-7 0-15,0-3 0 16,8-4 1-16,-3 3-1 16,8-1 1-16,8 0-1 15,0 3 1-15,11 4 0 16,-3 3 1-16,8 2-1 0,-6 7 0 16,14 4 0-16,-3 1 1 15,9 5-1-15,-7-1 1 16,12 3-1-1,-6-5 0-15,11 0 0 16,-6 0 1 0,141 10-1-1,-48 2 1-15,-26-3-1 16,-22-4 1-16,-10 0-1 16,-11 2 0-16,-5 0-1 15,-3 0 0-15,-5 0 0 0,3-4 0 16,-8-5 0-16,2-3 0 15,-7-4 1-15,2-3 0 16,-11-2 1-16,9 0 0 0,-12-2-1 16,7-1 1-16,-9 3-2 15,5 0 1-15,-5 0-1 16,-2 3 1-16,-3-1-1 16,-8-2 0-16,0 0 0 15,-5-2 0-15,-1-3 0 16,1-4 0-16,-16-1 1 0,2-6 0 31,6 4-1-31,-14-4 1 16,6-1 0-16,-3 1 0 15,-7-3 0-15,7 5 0 16,-3 0-1-16,1 4 0 0,-3 6 0 16,-3-1 0-16,-5 2 0 15,-3 1 0-15,-2-5-1 16,-3 2 1-16,0 1 0 15,-3 1 1-15,-2 1-1 16,-6-3 1-16,3 3 0 0,3 2 1 16,-11-2-1-16,6-1 0 15,-9 3-1-15,-2 0 1 16,-11 0-1-16,-2 3 0 16,5 4-4-16,-11 4 1 0,-2 6-8 15,-6 2 1-15,-10 7-5 16,0 2 0-16</inkml:trace>
  <inkml:trace contextRef="#ctx0" brushRef="#br0" timeOffset="534649.7131">8932 2486 37 0,'16'-5'18'0,"-26"0"-18"16,2 1 18-16,-3 6-17 16,-7 0 0-16,-9 5 0 15,-10 5 0-15,-8 7-1 16,-5 7 0-16,-3 7 1 0,3 7 1 15,-1 9 0-15,1 10 0 16,5 9 1-16,3 5 1 16,7 7 0-16,9 5 1 15,5-1-1-15,10 1 0 0,6-3 0 16,13 5 1-16,5-2-4 16,8-10 1-16,0-4-4 15,3-15 1-15,3-9-5 31,2-9 1-31,-3-5-11 16,1-10 1-16</inkml:trace>
  <inkml:trace contextRef="#ctx0" brushRef="#br0" timeOffset="535049.889">9141 2429 42 0,'6'17'21'0,"-12"25"-22"15,4-23 30-15,-4 4-27 16,-2 17 0-16,-5 14-1 16,3 12 1-16,-4 9-2 0,1 3 0 15,-3 4 2-15,0-2 0 16,1-7-2-16,-1-2 0 0,2-10-3 15,1-12 0-15,5-6-9 16,0-8 0-16,3-4-2 16,8-13 1-16</inkml:trace>
  <inkml:trace contextRef="#ctx0" brushRef="#br0" timeOffset="535274.145">9242 3067 49 0,'-5'2'24'0,"-24"-2"-31"15,15-2 51-15,-4-1-45 16,-11 1 1-16,-6 2 0 16,-4-5 1-16,4 5-3 15,6-2 0-15,5 6-2 16,3-1 0-16,5-1-3 0,0 1 0 15,8 1-7-15,3-1 1 16</inkml:trace>
  <inkml:trace contextRef="#ctx0" brushRef="#br0" timeOffset="536001.6147">9692 3078 49 0,'16'0'24'0,"-16"-16"-37"0,-3 11 46 16,-2 3-33-16,-6-3 0 0,-10 0 0 15,0 3 1-15,-6 2-2 32,-2 2 1-32,-3 3 0 15,1 4 0-15,2 8 0 16,2 4 1-16,9 5-1 16,4 2 0-16,12 7 2 0,4-4 0 15,4-5 1-15,4-5 0 16,3-4 0-16,3-8 1 15,5-4-1-15,3-10 0 0,0-9-2 16,-3-5 1-16,0-2-2 16,1-3 1-16,-1-4-2 15,-3-2 1-15,-2 1-1 16,0 1 1-16,-5 5 0 16,-3 1 0-16,0 6 0 0,-1 2 1 15,-4 4-1-15,0 3 1 31,-3 7 0-31,0 0 0 16,5 3 0-16,-2 1 0 0,-1 8-1 16,4 5 1-16,-1 1-1 15,-2 8 1-15,4 3-2 16,-1 3 1 0,-1 11-11-1,-2-6 1-15,-1-4-6 16,-4-2 1-16</inkml:trace>
  <inkml:trace contextRef="#ctx0" brushRef="#br0" timeOffset="536567.1978">9234 3104 36 0,'13'21'18'0,"-5"-21"-27"16,-8 3 25-16,3 1-17 0,-3 1 1 16,0 2 2-16,0 5 0 15,0 4-1-15,0 6 0 0,0 3 2 31,0 4 0-31,0-1 0 16,0 0 1-16,0-4-2 16,0-1 1-16,0-9 0 15,0-7 1-15,0-7-1 16,2-11 1-16,4-15-2 0,-1-7 1 16,3-5-1-16,3-11 1 15,2 2-2-15,8-5 0 16,3 3 0-16,5-1 0 15,0 8-1-15,0 4 1 0,3 8-3 16,0 1 0-16,-1 8-5 16,-2 2 1-16,1 5-8 15,-7 5 0-15</inkml:trace>
  <inkml:trace contextRef="#ctx0" brushRef="#br0" timeOffset="537201.4356">9940 2864 25 0,'-2'14'12'0,"-1"10"-9"16,3-19 12 0,-3 9-15-16,1 7 1 0,-1 5 2 15,1 7 0-15,-1 2-3 16,0-2 1-16,3-3 1 15,0 1 1-15,0-10-1 16,3-2 1-16,0-10-1 16,4-4 0-16,4-7-1 15,2-5 1-15,3-7-1 0,5-10 0 16,0-2 0-16,3 3 1 16,-3-1-1-16,1 1 0 15,-4 6 0-15,3 3 0 0,0 7 0 31,-2 7 1-31,2 5-1 16,-2 4 1-16,-6 5-3 16,-2 7 1-16,-1 1-4 15,-2-4 1-15,0 1-9 16,-3 0 0-16</inkml:trace>
  <inkml:trace contextRef="#ctx0" brushRef="#br0" timeOffset="537638.1409">10811 2801 37 0,'13'-7'18'0,"-23"-10"-22"16,4 15 27-16,-2-3-24 0,-2 0 0 15,-11 5-1-15,-6 3 1 32,-2-1 0-32,0 3 1 0,2 2-2 15,6 2 0-15,5 5 1 16,6 1 1-16,-1 1 1 16,6 1 1-16,5 1 1 15,11-1 0-15,2 4 1 16,3-5 1-16,5 1-2 15,0-1 1-15,0-2-1 16,-2 3 1-16,-3 6-2 0,-3 8 1 16,-5 7-2-16,-3-1 1 15,-5 8-1-15,-3-12 0 16,-5-3-2-16,-5-4 0 0,-5-5-3 16,-4-4 0-16,1-8-4 31,0-4 0-31,3-7-5 15,-1-8 1-15</inkml:trace>
  <inkml:trace contextRef="#ctx0" brushRef="#br0" timeOffset="537984.7063">11150 2368 41 0,'58'-14'20'0,"-19"14"-26"15,-28-2 36-15,5-1-29 0,0 3 0 16,2 5 1-16,1 0 1 16,-1 4-3-16,4 7 0 15,-1 6 2 1,2 11 1-16,1 14 0 15,-3 11 1-15,1 22-1 16,-9 12 0-16,-10 16 0 16,-3 10 0-16,-16-3-1 15,-6 3 0-15,-7-12-1 16,-16 4 0-16,-10-18-4 16,-17-5 0-16,-10-17-7 0,-16-16 1 15,-21-6-7-15,-2-4 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B3AB0-F62C-7E47-B4E5-71129CA1130C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C6317-934E-7546-9712-03C359471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36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C6317-934E-7546-9712-03C359471D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21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C6317-934E-7546-9712-03C359471DB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20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evans@virginia.edu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9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evans@virginia.edu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evans@virginia.edu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2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evans@virginia.edu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9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evans@virginia.edu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3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evans@virginia.edu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evans@virginia.edu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2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evans@virginia.edu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evans@virginia.edu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2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evans@virginia.edu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8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evans@virginia.edu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evans@virginia.edu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6FF9-F5B4-8C4F-9785-10F76268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8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ustomXml" Target="../ink/ink6.xml"/><Relationship Id="rId3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ustomXml" Target="../ink/ink7.xml"/><Relationship Id="rId3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9.xml"/><Relationship Id="rId3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ustomXml" Target="../ink/ink10.xml"/><Relationship Id="rId3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ustomXml" Target="../ink/ink11.xml"/><Relationship Id="rId3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itcoin/bitcoin/blob/v0.1.5/script.cpp%23L170" TargetMode="External"/><Relationship Id="rId4" Type="http://schemas.openxmlformats.org/officeDocument/2006/relationships/customXml" Target="../ink/ink12.xml"/><Relationship Id="rId5" Type="http://schemas.openxmlformats.org/officeDocument/2006/relationships/image" Target="../media/image24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ustomXml" Target="../ink/ink13.xml"/><Relationship Id="rId3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ustomXml" Target="../ink/ink14.xml"/><Relationship Id="rId3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tcsuite/btcd/blob/c153596542b3d87dd774c29aa5be5117ac01a234/txscript/opcode.go%23L1239" TargetMode="External"/><Relationship Id="rId4" Type="http://schemas.openxmlformats.org/officeDocument/2006/relationships/image" Target="../media/image14.png"/><Relationship Id="rId5" Type="http://schemas.openxmlformats.org/officeDocument/2006/relationships/hyperlink" Target="https://github.com/bitcoin/bitcoin/blob/41e6e4caba9899ce7c165b0784461c55c867ee24/src/script/interpreter.cpp%23L397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ustomXml" Target="../ink/ink16.xml"/><Relationship Id="rId3" Type="http://schemas.openxmlformats.org/officeDocument/2006/relationships/image" Target="../media/image3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ustomXml" Target="../ink/ink17.xml"/><Relationship Id="rId3" Type="http://schemas.openxmlformats.org/officeDocument/2006/relationships/image" Target="../media/image3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itcoin/bitcoin/blob/v0.1.5/script.cpp%23L41" TargetMode="External"/><Relationship Id="rId4" Type="http://schemas.openxmlformats.org/officeDocument/2006/relationships/customXml" Target="../ink/ink1.xml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itcoin/bitcoin/blob/v0.1.5/script.cpp%23L58" TargetMode="External"/><Relationship Id="rId4" Type="http://schemas.openxmlformats.org/officeDocument/2006/relationships/hyperlink" Target="https://github.com/bitcoin/bitcoin/blob/v0.1.5/script.cpp%23L41" TargetMode="External"/><Relationship Id="rId5" Type="http://schemas.openxmlformats.org/officeDocument/2006/relationships/customXml" Target="../ink/ink2.xml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itcoin/bitcoin/blob/master/src/script/interpreter.cpp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itcoin/bitcoin/blob/master/src/script/interpreter.cpp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customXml" Target="../ink/ink3.xml"/><Relationship Id="rId7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customXml" Target="../ink/ink4.xml"/><Relationship Id="rId5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github.com/bitcoin/bitcoin/blob/41e6e4caba9899ce7c165b0784461c55c867ee24/src/script/interpreter.cpp%23L52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hyperlink" Target="https://github.com/bitcoin/bitcoin/blob/v0.1.5/script.cpp%23L170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github.com/bitcoin/bitcoin/blob/41e6e4caba9899ce7c165b0784461c55c867ee24/src/script/interpreter.cpp%23L52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9583" y="282089"/>
            <a:ext cx="3083251" cy="1569660"/>
          </a:xfrm>
          <a:prstGeom prst="rect">
            <a:avLst/>
          </a:prstGeom>
          <a:solidFill>
            <a:schemeClr val="bg2">
              <a:lumMod val="10000"/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EBF1DE"/>
                </a:solidFill>
              </a:rPr>
              <a:t>Class 15:</a:t>
            </a:r>
          </a:p>
          <a:p>
            <a:pPr algn="ctr"/>
            <a:r>
              <a:rPr lang="en-US" sz="3200" dirty="0" smtClean="0">
                <a:solidFill>
                  <a:srgbClr val="EBF1DE"/>
                </a:solidFill>
              </a:rPr>
              <a:t>Scripting Transactions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2399" y="3462364"/>
            <a:ext cx="3711272" cy="1446550"/>
          </a:xfrm>
          <a:prstGeom prst="rect">
            <a:avLst/>
          </a:prstGeom>
          <a:solidFill>
            <a:schemeClr val="tx1">
              <a:lumMod val="75000"/>
              <a:lumOff val="25000"/>
              <a:alpha val="64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FFFF00"/>
                </a:solidFill>
                <a:latin typeface="Book Antiqua"/>
                <a:cs typeface="Book Antiqua"/>
              </a:rPr>
              <a:t>Cryptocurrency Cabal</a:t>
            </a:r>
          </a:p>
          <a:p>
            <a:pPr algn="r"/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/>
                <a:cs typeface="Book Antiqua"/>
              </a:rPr>
              <a:t>cs4501 Fall 2015</a:t>
            </a:r>
          </a:p>
          <a:p>
            <a:pPr algn="r"/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/>
                <a:cs typeface="Book Antiqua"/>
              </a:rPr>
              <a:t>David Evans and </a:t>
            </a:r>
            <a:r>
              <a:rPr lang="en-US" sz="2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/>
                <a:cs typeface="Book Antiqua"/>
              </a:rPr>
              <a:t>Samee</a:t>
            </a:r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/>
                <a:cs typeface="Book Antiqua"/>
              </a:rPr>
              <a:t> </a:t>
            </a:r>
            <a:r>
              <a:rPr lang="en-US" sz="2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/>
                <a:cs typeface="Book Antiqua"/>
              </a:rPr>
              <a:t>Zahur</a:t>
            </a:r>
            <a:endParaRPr lang="en-US" sz="2000" dirty="0" smtClean="0">
              <a:solidFill>
                <a:schemeClr val="accent6">
                  <a:lumMod val="20000"/>
                  <a:lumOff val="80000"/>
                </a:schemeClr>
              </a:solidFill>
              <a:latin typeface="Book Antiqua"/>
              <a:cs typeface="Book Antiqua"/>
            </a:endParaRPr>
          </a:p>
          <a:p>
            <a:pPr algn="r"/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/>
                <a:cs typeface="Book Antiqua"/>
              </a:rPr>
              <a:t>University of Virginia</a:t>
            </a: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42153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3593" y="321219"/>
            <a:ext cx="8561166" cy="424731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pl-PL" dirty="0" err="1"/>
              <a:t>Vout</a:t>
            </a:r>
            <a:r>
              <a:rPr lang="pl-PL" dirty="0"/>
              <a:t>: ([]</a:t>
            </a:r>
            <a:r>
              <a:rPr lang="pl-PL" dirty="0" err="1"/>
              <a:t>btcjson.Vout</a:t>
            </a:r>
            <a:r>
              <a:rPr lang="pl-PL" dirty="0"/>
              <a:t>) (len=2 cap=4) {</a:t>
            </a:r>
          </a:p>
          <a:p>
            <a:r>
              <a:rPr lang="pl-PL" dirty="0"/>
              <a:t>  (</a:t>
            </a:r>
            <a:r>
              <a:rPr lang="pl-PL" dirty="0" err="1"/>
              <a:t>btcjson.Vout</a:t>
            </a:r>
            <a:r>
              <a:rPr lang="pl-PL" dirty="0"/>
              <a:t>) {</a:t>
            </a:r>
          </a:p>
          <a:p>
            <a:r>
              <a:rPr lang="pl-PL" dirty="0"/>
              <a:t>   Value: (float64) 229,</a:t>
            </a:r>
          </a:p>
          <a:p>
            <a:r>
              <a:rPr lang="pl-PL" dirty="0"/>
              <a:t>   N: (uint32) 0,</a:t>
            </a:r>
          </a:p>
          <a:p>
            <a:r>
              <a:rPr lang="pl-PL" dirty="0"/>
              <a:t>   </a:t>
            </a:r>
            <a:r>
              <a:rPr lang="pl-PL" dirty="0" err="1"/>
              <a:t>ScriptPubKey</a:t>
            </a:r>
            <a:r>
              <a:rPr lang="pl-PL" dirty="0"/>
              <a:t>: (</a:t>
            </a:r>
            <a:r>
              <a:rPr lang="pl-PL" dirty="0" err="1"/>
              <a:t>btcjson.ScriptPubKeyResult</a:t>
            </a:r>
            <a:r>
              <a:rPr lang="pl-PL" dirty="0"/>
              <a:t>) {</a:t>
            </a:r>
          </a:p>
          <a:p>
            <a:r>
              <a:rPr lang="pl-PL" dirty="0"/>
              <a:t>    </a:t>
            </a:r>
            <a:r>
              <a:rPr lang="pl-PL" dirty="0" err="1"/>
              <a:t>Asm</a:t>
            </a:r>
            <a:r>
              <a:rPr lang="pl-PL" dirty="0"/>
              <a:t>: (string) (len=85) "</a:t>
            </a:r>
            <a:r>
              <a:rPr lang="pl-PL" b="1" dirty="0">
                <a:solidFill>
                  <a:srgbClr val="000090"/>
                </a:solidFill>
              </a:rPr>
              <a:t>OP_DUP OP_HASH160 d6980467719f0e93e9742b6389e09117b6b630a3 OP_EQUALVERIFY OP_CHECKSIG</a:t>
            </a:r>
            <a:r>
              <a:rPr lang="pl-PL" dirty="0"/>
              <a:t>",</a:t>
            </a:r>
          </a:p>
          <a:p>
            <a:r>
              <a:rPr lang="pl-PL" dirty="0"/>
              <a:t>    </a:t>
            </a:r>
            <a:r>
              <a:rPr lang="pl-PL" dirty="0" err="1"/>
              <a:t>Hex</a:t>
            </a:r>
            <a:r>
              <a:rPr lang="pl-PL" dirty="0"/>
              <a:t>: (string) (len=50) "76a914d6980467719f0e93e9742b6389e09117b6b630a388ac",</a:t>
            </a:r>
          </a:p>
          <a:p>
            <a:r>
              <a:rPr lang="pl-PL" dirty="0"/>
              <a:t>    </a:t>
            </a:r>
            <a:r>
              <a:rPr lang="pl-PL" dirty="0" err="1"/>
              <a:t>ReqSigs</a:t>
            </a:r>
            <a:r>
              <a:rPr lang="pl-PL" dirty="0"/>
              <a:t>: (int32) 1,</a:t>
            </a:r>
          </a:p>
          <a:p>
            <a:r>
              <a:rPr lang="pl-PL" dirty="0"/>
              <a:t>    </a:t>
            </a:r>
            <a:r>
              <a:rPr lang="pl-PL" dirty="0" err="1"/>
              <a:t>Type</a:t>
            </a:r>
            <a:r>
              <a:rPr lang="pl-PL" dirty="0"/>
              <a:t>: (string) (len=10) "</a:t>
            </a:r>
            <a:r>
              <a:rPr lang="pl-PL" dirty="0" err="1"/>
              <a:t>pubkeyhash</a:t>
            </a:r>
            <a:r>
              <a:rPr lang="pl-PL" dirty="0"/>
              <a:t>",</a:t>
            </a:r>
          </a:p>
          <a:p>
            <a:r>
              <a:rPr lang="pl-PL" dirty="0"/>
              <a:t>    </a:t>
            </a:r>
            <a:r>
              <a:rPr lang="pl-PL" dirty="0" err="1"/>
              <a:t>Addresses</a:t>
            </a:r>
            <a:r>
              <a:rPr lang="pl-PL" dirty="0"/>
              <a:t>: ([]string) (len=1 cap=4) {</a:t>
            </a:r>
          </a:p>
          <a:p>
            <a:r>
              <a:rPr lang="pl-PL" dirty="0"/>
              <a:t>     (string) (len=34) "PsVSrUSQf72X6GWFQXJPxR7WSAPVRb1gWx"</a:t>
            </a:r>
          </a:p>
          <a:p>
            <a:r>
              <a:rPr lang="pl-PL" dirty="0"/>
              <a:t>    }</a:t>
            </a:r>
          </a:p>
          <a:p>
            <a:r>
              <a:rPr lang="pl-PL" dirty="0"/>
              <a:t>   }</a:t>
            </a:r>
          </a:p>
          <a:p>
            <a:r>
              <a:rPr lang="pl-PL" dirty="0"/>
              <a:t>  },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82880" y="617040"/>
              <a:ext cx="8201520" cy="2076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5680" y="609840"/>
                <a:ext cx="8213400" cy="208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889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94932" y="422513"/>
            <a:ext cx="6533059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l-PL" b="1" dirty="0" smtClean="0"/>
              <a:t>OP_DUP</a:t>
            </a:r>
            <a:r>
              <a:rPr lang="pl-PL" dirty="0" smtClean="0"/>
              <a:t> </a:t>
            </a:r>
          </a:p>
          <a:p>
            <a:r>
              <a:rPr lang="pl-PL" b="1" dirty="0" smtClean="0"/>
              <a:t>OP_HASH160</a:t>
            </a:r>
            <a:r>
              <a:rPr lang="pl-PL" dirty="0" smtClean="0"/>
              <a:t> </a:t>
            </a:r>
          </a:p>
          <a:p>
            <a:r>
              <a:rPr lang="pl-PL" i="1" dirty="0" smtClean="0"/>
              <a:t>d6980467719f0e93e9742b6389e09117b6b630a3 </a:t>
            </a:r>
          </a:p>
          <a:p>
            <a:r>
              <a:rPr lang="pl-PL" b="1" dirty="0" smtClean="0"/>
              <a:t>OP_EQUALVERIFY </a:t>
            </a:r>
          </a:p>
          <a:p>
            <a:r>
              <a:rPr lang="pl-PL" b="1" dirty="0" smtClean="0"/>
              <a:t>OP_CHECKSIG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0463" y="2156067"/>
            <a:ext cx="82051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OP_DUP</a:t>
            </a:r>
            <a:r>
              <a:rPr lang="en-US" dirty="0" smtClean="0"/>
              <a:t> [x] 				Duplicates the top stack item</a:t>
            </a:r>
          </a:p>
          <a:p>
            <a:endParaRPr lang="en-US" b="1" dirty="0" smtClean="0"/>
          </a:p>
          <a:p>
            <a:r>
              <a:rPr lang="en-US" b="1" dirty="0" smtClean="0"/>
              <a:t>OP_HASH160</a:t>
            </a:r>
            <a:r>
              <a:rPr lang="en-US" dirty="0" smtClean="0"/>
              <a:t> [x]			Replaces top of stack with RIPEMD160(SHA256([top]))</a:t>
            </a:r>
          </a:p>
          <a:p>
            <a:endParaRPr lang="en-US" b="1" dirty="0" smtClean="0"/>
          </a:p>
          <a:p>
            <a:r>
              <a:rPr lang="en-US" b="1" dirty="0" smtClean="0"/>
              <a:t>OP_EQUALVERIFY</a:t>
            </a:r>
            <a:r>
              <a:rPr lang="en-US" dirty="0" smtClean="0"/>
              <a:t> [x1] [x2]	If top two items are equal, outputs True; </a:t>
            </a:r>
          </a:p>
          <a:p>
            <a:r>
              <a:rPr lang="en-US" dirty="0"/>
              <a:t>	</a:t>
            </a:r>
            <a:r>
              <a:rPr lang="en-US" dirty="0" smtClean="0"/>
              <a:t>					otherwise, marks transaction as </a:t>
            </a:r>
            <a:r>
              <a:rPr lang="en-US" b="1" dirty="0" smtClean="0"/>
              <a:t>Invalid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 smtClean="0"/>
              <a:t>OP_CHECKSIG</a:t>
            </a:r>
            <a:r>
              <a:rPr lang="en-US" dirty="0"/>
              <a:t> </a:t>
            </a:r>
            <a:r>
              <a:rPr lang="en-US" dirty="0" smtClean="0"/>
              <a:t>[</a:t>
            </a:r>
            <a:r>
              <a:rPr lang="en-US" dirty="0" err="1" smtClean="0"/>
              <a:t>pubkey</a:t>
            </a:r>
            <a:r>
              <a:rPr lang="en-US" dirty="0" smtClean="0"/>
              <a:t>] [sig]	Checks that </a:t>
            </a:r>
            <a:r>
              <a:rPr lang="en-US" dirty="0" err="1" smtClean="0"/>
              <a:t>E_pubkey</a:t>
            </a:r>
            <a:r>
              <a:rPr lang="en-US" dirty="0" smtClean="0"/>
              <a:t>(sig)([entire transaction])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92388" y="975229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Locking Script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64840" y="298800"/>
              <a:ext cx="4411440" cy="4626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7640" y="293400"/>
                <a:ext cx="4427280" cy="464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713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 descr="Screen Shot 2015-03-04 at 1.04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91" y="0"/>
            <a:ext cx="6333565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19120" y="313920"/>
              <a:ext cx="5922000" cy="4047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0120" y="307440"/>
                <a:ext cx="5936760" cy="405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643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52808" y="2253314"/>
            <a:ext cx="6533059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l-PL" sz="2400" b="1" dirty="0" smtClean="0"/>
              <a:t>OP_DUP</a:t>
            </a:r>
            <a:r>
              <a:rPr lang="pl-PL" sz="2400" dirty="0" smtClean="0"/>
              <a:t> </a:t>
            </a:r>
          </a:p>
          <a:p>
            <a:r>
              <a:rPr lang="pl-PL" sz="2400" b="1" dirty="0" smtClean="0"/>
              <a:t>OP_HASH160</a:t>
            </a:r>
            <a:r>
              <a:rPr lang="pl-PL" sz="2400" dirty="0" smtClean="0"/>
              <a:t> </a:t>
            </a:r>
          </a:p>
          <a:p>
            <a:r>
              <a:rPr lang="pl-PL" sz="2400" i="1" dirty="0" smtClean="0"/>
              <a:t>d6980467719f0e93e9742b6389e09117b6b630a3 </a:t>
            </a:r>
          </a:p>
          <a:p>
            <a:r>
              <a:rPr lang="pl-PL" sz="2400" b="1" dirty="0" smtClean="0"/>
              <a:t>OP_EQUALVERIFY </a:t>
            </a:r>
          </a:p>
          <a:p>
            <a:r>
              <a:rPr lang="pl-PL" sz="2400" b="1" dirty="0" smtClean="0"/>
              <a:t>OP_CHECKSIG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239651" y="2983285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Locking Script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52808" y="377584"/>
            <a:ext cx="6607223" cy="1621892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78361" y="1074864"/>
            <a:ext cx="1737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Unlocking Script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0" y="397800"/>
              <a:ext cx="8973000" cy="3908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6480" y="391680"/>
                <a:ext cx="8988120" cy="392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642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Unlocking Script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 descr="Screen Shot 2015-03-04 at 11.19.0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96"/>
          <a:stretch/>
        </p:blipFill>
        <p:spPr>
          <a:xfrm>
            <a:off x="968879" y="1063229"/>
            <a:ext cx="7137135" cy="349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467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Unlocking Script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Screen Shot 2015-03-04 at 11.19.0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96"/>
          <a:stretch/>
        </p:blipFill>
        <p:spPr>
          <a:xfrm>
            <a:off x="183084" y="1136317"/>
            <a:ext cx="4157061" cy="203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019310" y="3029648"/>
            <a:ext cx="6533059" cy="646331"/>
          </a:xfrm>
          <a:prstGeom prst="rect">
            <a:avLst/>
          </a:prstGeom>
          <a:solidFill>
            <a:srgbClr val="E6B9B8"/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&lt;signature&gt; </a:t>
            </a:r>
          </a:p>
          <a:p>
            <a:r>
              <a:rPr lang="en-US" b="1" dirty="0" smtClean="0"/>
              <a:t>&lt;pub key&gt;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4975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“Pay-to-Script-Hash”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15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90600" y="2190750"/>
            <a:ext cx="6533059" cy="1200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l-PL" sz="2400" b="1" dirty="0" smtClean="0"/>
              <a:t>OP_HASH160</a:t>
            </a:r>
            <a:r>
              <a:rPr lang="pl-PL" sz="2400" dirty="0" smtClean="0"/>
              <a:t> </a:t>
            </a:r>
          </a:p>
          <a:p>
            <a:r>
              <a:rPr lang="pl-PL" sz="2400" i="1" dirty="0" smtClean="0"/>
              <a:t>[20-byte </a:t>
            </a:r>
            <a:r>
              <a:rPr lang="pl-PL" sz="2400" i="1" dirty="0" err="1" smtClean="0"/>
              <a:t>hash</a:t>
            </a:r>
            <a:r>
              <a:rPr lang="pl-PL" sz="2400" i="1" dirty="0" smtClean="0"/>
              <a:t>]</a:t>
            </a:r>
          </a:p>
          <a:p>
            <a:r>
              <a:rPr lang="pl-PL" sz="2400" b="1" dirty="0" smtClean="0"/>
              <a:t>OP_EQUAL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96319" y="2665367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Locking Script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983240" y="2187000"/>
              <a:ext cx="5162760" cy="2513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9280" y="2180880"/>
                <a:ext cx="5175720" cy="252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996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Unlocking/Locking (pre-2010)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16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73401" y="2642532"/>
            <a:ext cx="6533059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l-PL" b="1" dirty="0" smtClean="0"/>
              <a:t>OP_DUP</a:t>
            </a:r>
            <a:r>
              <a:rPr lang="pl-PL" dirty="0" smtClean="0"/>
              <a:t> </a:t>
            </a:r>
          </a:p>
          <a:p>
            <a:r>
              <a:rPr lang="pl-PL" b="1" dirty="0" smtClean="0"/>
              <a:t>OP_HASH160</a:t>
            </a:r>
            <a:r>
              <a:rPr lang="pl-PL" dirty="0" smtClean="0"/>
              <a:t> </a:t>
            </a:r>
          </a:p>
          <a:p>
            <a:r>
              <a:rPr lang="pl-PL" i="1" dirty="0" smtClean="0"/>
              <a:t>&lt;</a:t>
            </a:r>
            <a:r>
              <a:rPr lang="pl-PL" i="1" dirty="0" err="1" smtClean="0"/>
              <a:t>bitcoin</a:t>
            </a:r>
            <a:r>
              <a:rPr lang="pl-PL" i="1" dirty="0" smtClean="0"/>
              <a:t> </a:t>
            </a:r>
            <a:r>
              <a:rPr lang="pl-PL" i="1" dirty="0" err="1" smtClean="0"/>
              <a:t>address</a:t>
            </a:r>
            <a:r>
              <a:rPr lang="pl-PL" i="1" dirty="0" smtClean="0"/>
              <a:t> (</a:t>
            </a:r>
            <a:r>
              <a:rPr lang="pl-PL" i="1" dirty="0" err="1" smtClean="0"/>
              <a:t>hash</a:t>
            </a:r>
            <a:r>
              <a:rPr lang="pl-PL" i="1" dirty="0" smtClean="0"/>
              <a:t> of public </a:t>
            </a:r>
            <a:r>
              <a:rPr lang="pl-PL" i="1" dirty="0" err="1" smtClean="0"/>
              <a:t>key</a:t>
            </a:r>
            <a:r>
              <a:rPr lang="pl-PL" i="1" dirty="0" smtClean="0"/>
              <a:t>)&gt;</a:t>
            </a:r>
          </a:p>
          <a:p>
            <a:r>
              <a:rPr lang="pl-PL" b="1" dirty="0" smtClean="0"/>
              <a:t>OP_EQUALVERIFY </a:t>
            </a:r>
          </a:p>
          <a:p>
            <a:r>
              <a:rPr lang="pl-PL" b="1" dirty="0" smtClean="0"/>
              <a:t>OP_CHECKSIG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86081" y="319524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Locking Script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73401" y="1600283"/>
            <a:ext cx="653305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i="1" dirty="0" smtClean="0"/>
              <a:t>&lt;signature&gt;</a:t>
            </a:r>
          </a:p>
          <a:p>
            <a:r>
              <a:rPr lang="en-US" i="1" dirty="0" smtClean="0"/>
              <a:t>&lt;public key&gt;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25021" y="1618509"/>
            <a:ext cx="17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Unlocking Script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2410920" y="1706040"/>
              <a:ext cx="965160" cy="5234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05520" y="1699920"/>
                <a:ext cx="975240" cy="53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672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OP_RETURN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40618" y="1377569"/>
            <a:ext cx="6875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Original meaning: </a:t>
            </a:r>
            <a:r>
              <a:rPr lang="en-US" dirty="0" smtClean="0"/>
              <a:t>terminate script execution, leaving stack unchanged.</a:t>
            </a:r>
            <a:endParaRPr lang="en-US" dirty="0"/>
          </a:p>
        </p:txBody>
      </p:sp>
      <p:pic>
        <p:nvPicPr>
          <p:cNvPr id="7" name="Picture 6" descr="Screen Shot 2015-03-04 at 12.43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0" y="1843399"/>
            <a:ext cx="6161754" cy="31264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75150" y="1843399"/>
            <a:ext cx="6161754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github.com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bitcoin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bitcoin</a:t>
            </a:r>
            <a:r>
              <a:rPr lang="en-US" dirty="0">
                <a:hlinkClick r:id="rId3"/>
              </a:rPr>
              <a:t>/blob/v0.1.5/script.cpp#L170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540760" y="2723760"/>
              <a:ext cx="1825200" cy="772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34280" y="2720880"/>
                <a:ext cx="1834560" cy="78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911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Steal any output!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18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73401" y="2642532"/>
            <a:ext cx="6533059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l-PL" b="1" dirty="0" smtClean="0"/>
              <a:t>OP_DUP</a:t>
            </a:r>
            <a:r>
              <a:rPr lang="pl-PL" dirty="0" smtClean="0"/>
              <a:t> </a:t>
            </a:r>
          </a:p>
          <a:p>
            <a:r>
              <a:rPr lang="pl-PL" b="1" dirty="0" smtClean="0"/>
              <a:t>OP_HASH160</a:t>
            </a:r>
            <a:r>
              <a:rPr lang="pl-PL" dirty="0" smtClean="0"/>
              <a:t> </a:t>
            </a:r>
          </a:p>
          <a:p>
            <a:r>
              <a:rPr lang="pl-PL" i="1" dirty="0" smtClean="0"/>
              <a:t>&lt;</a:t>
            </a:r>
            <a:r>
              <a:rPr lang="pl-PL" i="1" dirty="0" err="1" smtClean="0"/>
              <a:t>bitcoin</a:t>
            </a:r>
            <a:r>
              <a:rPr lang="pl-PL" i="1" dirty="0" smtClean="0"/>
              <a:t> </a:t>
            </a:r>
            <a:r>
              <a:rPr lang="pl-PL" i="1" dirty="0" err="1" smtClean="0"/>
              <a:t>address</a:t>
            </a:r>
            <a:r>
              <a:rPr lang="pl-PL" i="1" dirty="0" smtClean="0"/>
              <a:t> (</a:t>
            </a:r>
            <a:r>
              <a:rPr lang="pl-PL" i="1" dirty="0" err="1" smtClean="0"/>
              <a:t>hash</a:t>
            </a:r>
            <a:r>
              <a:rPr lang="pl-PL" i="1" dirty="0" smtClean="0"/>
              <a:t> of public </a:t>
            </a:r>
            <a:r>
              <a:rPr lang="pl-PL" i="1" dirty="0" err="1" smtClean="0"/>
              <a:t>key</a:t>
            </a:r>
            <a:r>
              <a:rPr lang="pl-PL" i="1" dirty="0" smtClean="0"/>
              <a:t>)&gt;</a:t>
            </a:r>
          </a:p>
          <a:p>
            <a:r>
              <a:rPr lang="pl-PL" b="1" dirty="0" smtClean="0"/>
              <a:t>OP_EQUALVERIFY </a:t>
            </a:r>
          </a:p>
          <a:p>
            <a:r>
              <a:rPr lang="pl-PL" b="1" dirty="0" smtClean="0"/>
              <a:t>OP_CHECKSIG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86081" y="319524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Locking Script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3000" y="1200150"/>
            <a:ext cx="6533059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en-US" i="1" dirty="0" smtClean="0"/>
          </a:p>
          <a:p>
            <a:endParaRPr lang="en-US" i="1" dirty="0"/>
          </a:p>
          <a:p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25021" y="1618509"/>
            <a:ext cx="17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Unlocking Script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412640" y="1119240"/>
              <a:ext cx="7345800" cy="3279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5440" y="1109880"/>
                <a:ext cx="7363440" cy="329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934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Scripting Transactions</a:t>
            </a:r>
          </a:p>
          <a:p>
            <a:pPr marL="0" indent="0">
              <a:buNone/>
            </a:pPr>
            <a:r>
              <a:rPr lang="en-US" b="1" dirty="0" smtClean="0"/>
              <a:t>Review/PS2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50862" y="3007515"/>
            <a:ext cx="3069946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Reminders</a:t>
            </a:r>
          </a:p>
          <a:p>
            <a:r>
              <a:rPr lang="en-US" b="1" dirty="0" smtClean="0"/>
              <a:t>Extra office hours (see notes)</a:t>
            </a:r>
          </a:p>
          <a:p>
            <a:r>
              <a:rPr lang="en-US" b="1" dirty="0" smtClean="0"/>
              <a:t>Midterm Wednesday (in class)</a:t>
            </a:r>
          </a:p>
          <a:p>
            <a:r>
              <a:rPr lang="en-US" b="1" dirty="0" smtClean="0"/>
              <a:t>Problem Set 3</a:t>
            </a:r>
          </a:p>
        </p:txBody>
      </p:sp>
    </p:spTree>
    <p:extLst>
      <p:ext uri="{BB962C8B-B14F-4D97-AF65-F5344CB8AC3E}">
        <p14:creationId xmlns:p14="http://schemas.microsoft.com/office/powerpoint/2010/main" val="38569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Steal any output!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19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73401" y="2642532"/>
            <a:ext cx="6533059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l-PL" b="1" dirty="0" smtClean="0"/>
              <a:t>OP_DUP</a:t>
            </a:r>
            <a:r>
              <a:rPr lang="pl-PL" dirty="0" smtClean="0"/>
              <a:t> </a:t>
            </a:r>
          </a:p>
          <a:p>
            <a:r>
              <a:rPr lang="pl-PL" b="1" dirty="0" smtClean="0"/>
              <a:t>OP_HASH160</a:t>
            </a:r>
            <a:r>
              <a:rPr lang="pl-PL" dirty="0" smtClean="0"/>
              <a:t> </a:t>
            </a:r>
          </a:p>
          <a:p>
            <a:r>
              <a:rPr lang="pl-PL" i="1" dirty="0" smtClean="0"/>
              <a:t>&lt;</a:t>
            </a:r>
            <a:r>
              <a:rPr lang="pl-PL" i="1" dirty="0" err="1" smtClean="0"/>
              <a:t>bitcoin</a:t>
            </a:r>
            <a:r>
              <a:rPr lang="pl-PL" i="1" dirty="0" smtClean="0"/>
              <a:t> </a:t>
            </a:r>
            <a:r>
              <a:rPr lang="pl-PL" i="1" dirty="0" err="1" smtClean="0"/>
              <a:t>address</a:t>
            </a:r>
            <a:r>
              <a:rPr lang="pl-PL" i="1" dirty="0" smtClean="0"/>
              <a:t> (</a:t>
            </a:r>
            <a:r>
              <a:rPr lang="pl-PL" i="1" dirty="0" err="1" smtClean="0"/>
              <a:t>hash</a:t>
            </a:r>
            <a:r>
              <a:rPr lang="pl-PL" i="1" dirty="0" smtClean="0"/>
              <a:t> of public </a:t>
            </a:r>
            <a:r>
              <a:rPr lang="pl-PL" i="1" dirty="0" err="1" smtClean="0"/>
              <a:t>key</a:t>
            </a:r>
            <a:r>
              <a:rPr lang="pl-PL" i="1" dirty="0" smtClean="0"/>
              <a:t>)&gt;</a:t>
            </a:r>
          </a:p>
          <a:p>
            <a:r>
              <a:rPr lang="pl-PL" b="1" dirty="0" smtClean="0"/>
              <a:t>OP_EQUALVERIFY </a:t>
            </a:r>
          </a:p>
          <a:p>
            <a:r>
              <a:rPr lang="pl-PL" b="1" dirty="0" smtClean="0"/>
              <a:t>OP_CHECKSIG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86081" y="319524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Locking Script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3000" y="1200150"/>
            <a:ext cx="6533059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en-US" i="1" dirty="0" smtClean="0"/>
          </a:p>
          <a:p>
            <a:endParaRPr lang="en-US" i="1" dirty="0"/>
          </a:p>
          <a:p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25021" y="1618509"/>
            <a:ext cx="17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Unlocking Script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70064" y="4367153"/>
            <a:ext cx="6302627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This is the by far biggest bug in </a:t>
            </a:r>
            <a:r>
              <a:rPr lang="en-US" sz="2000" dirty="0" err="1" smtClean="0"/>
              <a:t>bitcoin</a:t>
            </a:r>
            <a:r>
              <a:rPr lang="en-US" sz="2000" dirty="0" smtClean="0"/>
              <a:t> (discovered so far!).</a:t>
            </a: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1075320" y="2946240"/>
              <a:ext cx="2032920" cy="4932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9560" y="2940480"/>
                <a:ext cx="2043720" cy="50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261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OP_RETURN (fixed July 2010)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20</a:t>
            </a:fld>
            <a:endParaRPr lang="en-US"/>
          </a:p>
        </p:txBody>
      </p:sp>
      <p:pic>
        <p:nvPicPr>
          <p:cNvPr id="10" name="Picture 9" descr="Screen Shot 2015-03-04 at 12.36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68" y="1063229"/>
            <a:ext cx="8039100" cy="15621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66799" y="1052368"/>
            <a:ext cx="75154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</a:t>
            </a:r>
            <a:r>
              <a:rPr lang="en-US" sz="1200" dirty="0" err="1">
                <a:hlinkClick r:id="rId3"/>
              </a:rPr>
              <a:t>github.com</a:t>
            </a:r>
            <a:r>
              <a:rPr lang="en-US" sz="1200" dirty="0">
                <a:hlinkClick r:id="rId3"/>
              </a:rPr>
              <a:t>/</a:t>
            </a:r>
            <a:r>
              <a:rPr lang="en-US" sz="1200" dirty="0" err="1">
                <a:hlinkClick r:id="rId3"/>
              </a:rPr>
              <a:t>btcsuite</a:t>
            </a:r>
            <a:r>
              <a:rPr lang="en-US" sz="1200" dirty="0">
                <a:hlinkClick r:id="rId3"/>
              </a:rPr>
              <a:t>/</a:t>
            </a:r>
            <a:r>
              <a:rPr lang="en-US" sz="1200" dirty="0" err="1">
                <a:hlinkClick r:id="rId3"/>
              </a:rPr>
              <a:t>btcd</a:t>
            </a:r>
            <a:r>
              <a:rPr lang="en-US" sz="1200" dirty="0">
                <a:hlinkClick r:id="rId3"/>
              </a:rPr>
              <a:t>/blob/c153596542b3d87dd774c29aa5be5117ac01a234/</a:t>
            </a:r>
            <a:r>
              <a:rPr lang="en-US" sz="1200" b="1" dirty="0" err="1">
                <a:hlinkClick r:id="rId3"/>
              </a:rPr>
              <a:t>txscript</a:t>
            </a:r>
            <a:r>
              <a:rPr lang="en-US" sz="1200" b="1" dirty="0">
                <a:hlinkClick r:id="rId3"/>
              </a:rPr>
              <a:t>/opcode.go</a:t>
            </a:r>
            <a:r>
              <a:rPr lang="en-US" sz="1200" dirty="0">
                <a:hlinkClick r:id="rId3"/>
              </a:rPr>
              <a:t>#L1239</a:t>
            </a:r>
            <a:endParaRPr lang="en-US" sz="1200" dirty="0"/>
          </a:p>
        </p:txBody>
      </p:sp>
      <p:pic>
        <p:nvPicPr>
          <p:cNvPr id="13" name="Picture 12" descr="Screen Shot 2015-03-04 at 12.39.2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9830"/>
            <a:ext cx="9144000" cy="227710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51281" y="2732983"/>
            <a:ext cx="78853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</a:t>
            </a:r>
            <a:r>
              <a:rPr lang="en-US" sz="1200" dirty="0" err="1">
                <a:hlinkClick r:id="rId5"/>
              </a:rPr>
              <a:t>github.com</a:t>
            </a:r>
            <a:r>
              <a:rPr lang="en-US" sz="1200" dirty="0">
                <a:hlinkClick r:id="rId5"/>
              </a:rPr>
              <a:t>/</a:t>
            </a:r>
            <a:r>
              <a:rPr lang="en-US" sz="1200" dirty="0" err="1">
                <a:hlinkClick r:id="rId5"/>
              </a:rPr>
              <a:t>bitcoin</a:t>
            </a:r>
            <a:r>
              <a:rPr lang="en-US" sz="1200" dirty="0">
                <a:hlinkClick r:id="rId5"/>
              </a:rPr>
              <a:t>/</a:t>
            </a:r>
            <a:r>
              <a:rPr lang="en-US" sz="1200" dirty="0" err="1">
                <a:hlinkClick r:id="rId5"/>
              </a:rPr>
              <a:t>bitcoin</a:t>
            </a:r>
            <a:r>
              <a:rPr lang="en-US" sz="1200" dirty="0">
                <a:hlinkClick r:id="rId5"/>
              </a:rPr>
              <a:t>/blob/41e6e4caba9899ce7c165b0784461c55c867ee24/</a:t>
            </a:r>
            <a:r>
              <a:rPr lang="en-US" sz="1200" dirty="0" err="1">
                <a:hlinkClick r:id="rId5"/>
              </a:rPr>
              <a:t>src</a:t>
            </a:r>
            <a:r>
              <a:rPr lang="en-US" sz="1200" dirty="0">
                <a:hlinkClick r:id="rId5"/>
              </a:rPr>
              <a:t>/script/interpreter.cpp#L397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0055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3399"/>
            <a:ext cx="8229600" cy="857250"/>
          </a:xfrm>
        </p:spPr>
        <p:txBody>
          <a:bodyPr/>
          <a:lstStyle/>
          <a:p>
            <a:r>
              <a:rPr lang="en-US" dirty="0" smtClean="0"/>
              <a:t>Actual Scripts in </a:t>
            </a:r>
            <a:r>
              <a:rPr lang="en-US" dirty="0" err="1" smtClean="0"/>
              <a:t>Bitcoin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5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22</a:t>
            </a:fld>
            <a:endParaRPr lang="en-US"/>
          </a:p>
        </p:txBody>
      </p:sp>
      <p:pic>
        <p:nvPicPr>
          <p:cNvPr id="3" name="Picture 2" descr="Screen Shot 2015-03-02 at 9.22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0"/>
            <a:ext cx="8199978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5800" y="57150"/>
            <a:ext cx="413891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(first 290,000 blocks, through 2014-03-11)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42080" y="356400"/>
              <a:ext cx="8188920" cy="2361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3440" y="352440"/>
                <a:ext cx="8203320" cy="237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83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23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36499" y="1081662"/>
            <a:ext cx="2044368" cy="9664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aseline="30000" dirty="0"/>
              <a:t>OP_RETURN </a:t>
            </a:r>
            <a:endParaRPr lang="en-US" sz="3600" baseline="30000" dirty="0" smtClean="0"/>
          </a:p>
          <a:p>
            <a:pPr>
              <a:lnSpc>
                <a:spcPct val="120000"/>
              </a:lnSpc>
            </a:pPr>
            <a:r>
              <a:rPr lang="en-US" sz="3600" baseline="30000" dirty="0" smtClean="0"/>
              <a:t>OP_DATA_40</a:t>
            </a:r>
            <a:endParaRPr lang="en-US" sz="3600" dirty="0"/>
          </a:p>
        </p:txBody>
      </p:sp>
      <p:pic>
        <p:nvPicPr>
          <p:cNvPr id="5" name="Picture 4" descr="Screen Shot 2015-03-02 at 9.22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007" y="117733"/>
            <a:ext cx="4676945" cy="29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8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Powerful Scripts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24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64074" y="1711029"/>
            <a:ext cx="61205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OP_CHECKMULTISIG [x] [sig]</a:t>
            </a:r>
            <a:r>
              <a:rPr lang="en-US" sz="2800" baseline="30000" dirty="0" smtClean="0"/>
              <a:t>k</a:t>
            </a:r>
            <a:r>
              <a:rPr lang="en-US" sz="2800" dirty="0" smtClean="0"/>
              <a:t> [pub key]</a:t>
            </a:r>
            <a:r>
              <a:rPr lang="en-US" sz="2800" baseline="30000" dirty="0" smtClean="0"/>
              <a:t>k</a:t>
            </a:r>
            <a:endParaRPr lang="en-US" sz="28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4741778" y="2722491"/>
            <a:ext cx="3622844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valid := 0</a:t>
            </a:r>
          </a:p>
          <a:p>
            <a:r>
              <a:rPr lang="en-US" dirty="0" smtClean="0"/>
              <a:t>for each signature [1, k]:</a:t>
            </a:r>
          </a:p>
          <a:p>
            <a:r>
              <a:rPr lang="en-US" dirty="0"/>
              <a:t>	</a:t>
            </a:r>
            <a:r>
              <a:rPr lang="en-US" dirty="0" smtClean="0"/>
              <a:t>if </a:t>
            </a:r>
            <a:r>
              <a:rPr lang="en-US" dirty="0" err="1" smtClean="0"/>
              <a:t>checksig</a:t>
            </a:r>
            <a:r>
              <a:rPr lang="en-US" dirty="0"/>
              <a:t>(</a:t>
            </a:r>
            <a:r>
              <a:rPr lang="en-US" dirty="0" err="1" smtClean="0"/>
              <a:t>sig</a:t>
            </a:r>
            <a:r>
              <a:rPr lang="en-US" baseline="-25000" dirty="0" err="1" smtClean="0"/>
              <a:t>k</a:t>
            </a:r>
            <a:r>
              <a:rPr lang="en-US" dirty="0" smtClean="0"/>
              <a:t>, </a:t>
            </a:r>
            <a:r>
              <a:rPr lang="en-US" dirty="0" err="1" smtClean="0"/>
              <a:t>pub</a:t>
            </a:r>
            <a:r>
              <a:rPr lang="en-US" baseline="-25000" dirty="0" err="1" smtClean="0"/>
              <a:t>k</a:t>
            </a:r>
            <a:r>
              <a:rPr lang="en-US" dirty="0" smtClean="0"/>
              <a:t>): valid += 1</a:t>
            </a:r>
          </a:p>
          <a:p>
            <a:r>
              <a:rPr lang="en-US" dirty="0" smtClean="0"/>
              <a:t>if valid &gt;= x: </a:t>
            </a:r>
            <a:r>
              <a:rPr lang="en-US" b="1" dirty="0" smtClean="0"/>
              <a:t>1</a:t>
            </a:r>
            <a:r>
              <a:rPr lang="en-US" dirty="0" smtClean="0"/>
              <a:t> </a:t>
            </a:r>
          </a:p>
          <a:p>
            <a:r>
              <a:rPr lang="en-US" dirty="0" smtClean="0"/>
              <a:t>else: </a:t>
            </a:r>
            <a:r>
              <a:rPr lang="en-US" b="1" dirty="0" smtClean="0"/>
              <a:t>0</a:t>
            </a:r>
            <a:endParaRPr 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619520" y="3011400"/>
              <a:ext cx="219600" cy="707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12320" y="3006720"/>
                <a:ext cx="231480" cy="71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397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2584"/>
            <a:ext cx="8229600" cy="857250"/>
          </a:xfrm>
        </p:spPr>
        <p:txBody>
          <a:bodyPr/>
          <a:lstStyle/>
          <a:p>
            <a:r>
              <a:rPr lang="en-US" dirty="0" smtClean="0"/>
              <a:t>Has this Changed?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2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26</a:t>
            </a:fld>
            <a:endParaRPr lang="en-US"/>
          </a:p>
        </p:txBody>
      </p:sp>
      <p:pic>
        <p:nvPicPr>
          <p:cNvPr id="3" name="Picture 2" descr="Screen Shot 2015-10-06 at 11.52.32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" r="6154" b="2230"/>
          <a:stretch/>
        </p:blipFill>
        <p:spPr>
          <a:xfrm>
            <a:off x="1905000" y="133351"/>
            <a:ext cx="6928844" cy="40617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67000" y="4171950"/>
            <a:ext cx="6208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SabaEskandarian</a:t>
            </a:r>
            <a:r>
              <a:rPr lang="en-US" dirty="0"/>
              <a:t>/</a:t>
            </a:r>
            <a:r>
              <a:rPr lang="en-US" dirty="0" err="1"/>
              <a:t>CryptocurrencyProject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4567" y="1639993"/>
            <a:ext cx="22727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Saba </a:t>
            </a:r>
            <a:r>
              <a:rPr lang="en-US" sz="2400" dirty="0" err="1" smtClean="0"/>
              <a:t>Eskandarian’s</a:t>
            </a:r>
            <a:r>
              <a:rPr lang="en-US" sz="2400" dirty="0" smtClean="0"/>
              <a:t> project last semester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741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93480" y="125280"/>
              <a:ext cx="8695800" cy="4182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9160" y="120600"/>
                <a:ext cx="8707680" cy="419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307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Wednesday: Midterm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Upcoming office hours: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Today: 5-6:30 (</a:t>
            </a:r>
            <a:r>
              <a:rPr lang="en-US" b="1" dirty="0" err="1" smtClean="0"/>
              <a:t>Ori</a:t>
            </a:r>
            <a:r>
              <a:rPr lang="en-US" b="1" dirty="0" smtClean="0"/>
              <a:t>, Rice 442)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Tomorrow: 2-3:30pm (Dave, Rice 507)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Tomorrow: 3:30-4:30pm (</a:t>
            </a:r>
            <a:r>
              <a:rPr lang="en-US" b="1" dirty="0" err="1" smtClean="0"/>
              <a:t>Samee</a:t>
            </a:r>
            <a:r>
              <a:rPr lang="en-US" b="1" dirty="0" smtClean="0"/>
              <a:t>, Rice 442)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92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 descr="Screen Shot 2015-03-04 at 12.51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90" y="116794"/>
            <a:ext cx="8051423" cy="4734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429000" y="4400550"/>
            <a:ext cx="5405646" cy="338554"/>
          </a:xfrm>
          <a:prstGeom prst="rect">
            <a:avLst/>
          </a:prstGeom>
          <a:solidFill>
            <a:srgbClr val="4A452A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3"/>
              </a:rPr>
              <a:t>https://</a:t>
            </a:r>
            <a:r>
              <a:rPr lang="en-US" sz="1600" dirty="0" err="1">
                <a:hlinkClick r:id="rId3"/>
              </a:rPr>
              <a:t>github.com</a:t>
            </a:r>
            <a:r>
              <a:rPr lang="en-US" sz="1600" dirty="0">
                <a:hlinkClick r:id="rId3"/>
              </a:rPr>
              <a:t>/</a:t>
            </a:r>
            <a:r>
              <a:rPr lang="en-US" sz="1600" dirty="0" err="1">
                <a:hlinkClick r:id="rId3"/>
              </a:rPr>
              <a:t>bitcoin</a:t>
            </a:r>
            <a:r>
              <a:rPr lang="en-US" sz="1600" dirty="0">
                <a:hlinkClick r:id="rId3"/>
              </a:rPr>
              <a:t>/</a:t>
            </a:r>
            <a:r>
              <a:rPr lang="en-US" sz="1600" dirty="0" err="1">
                <a:hlinkClick r:id="rId3"/>
              </a:rPr>
              <a:t>bitcoin</a:t>
            </a:r>
            <a:r>
              <a:rPr lang="en-US" sz="1600" dirty="0">
                <a:hlinkClick r:id="rId3"/>
              </a:rPr>
              <a:t>/blob/v0.1.5/script.cpp#L41</a:t>
            </a:r>
            <a:endParaRPr lang="en-US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323000" y="3229200"/>
              <a:ext cx="6104160" cy="1570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19400" y="3219120"/>
                <a:ext cx="6111360" cy="158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465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Screen Shot 2015-03-04 at 12.59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38119" cy="5143500"/>
          </a:xfrm>
          <a:prstGeom prst="rect">
            <a:avLst/>
          </a:prstGeom>
        </p:spPr>
      </p:pic>
      <p:sp>
        <p:nvSpPr>
          <p:cNvPr id="4" name="TextBox 3">
            <a:hlinkClick r:id="rId3"/>
          </p:cNvPr>
          <p:cNvSpPr txBox="1"/>
          <p:nvPr/>
        </p:nvSpPr>
        <p:spPr>
          <a:xfrm>
            <a:off x="3429000" y="4400550"/>
            <a:ext cx="5509641" cy="338554"/>
          </a:xfrm>
          <a:prstGeom prst="rect">
            <a:avLst/>
          </a:prstGeom>
          <a:solidFill>
            <a:srgbClr val="4A452A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4"/>
              </a:rPr>
              <a:t>https://github.com/bitcoin/bitcoin/blob/v0.1.5/script.cpp#</a:t>
            </a:r>
            <a:r>
              <a:rPr lang="en-US" sz="1600" dirty="0" smtClean="0">
                <a:hlinkClick r:id="rId4"/>
              </a:rPr>
              <a:t>L58</a:t>
            </a:r>
            <a:endParaRPr lang="en-US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381960" y="120240"/>
              <a:ext cx="8115480" cy="4901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3680" y="113760"/>
                <a:ext cx="8129880" cy="491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543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47"/>
            <a:ext cx="6770077" cy="445089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51892" y="4636365"/>
            <a:ext cx="7130562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github.com</a:t>
            </a:r>
            <a:r>
              <a:rPr lang="en-US" dirty="0">
                <a:hlinkClick r:id="rId3"/>
              </a:rPr>
              <a:t>/bitcoin/bitcoin/blob/master/</a:t>
            </a:r>
            <a:r>
              <a:rPr lang="en-US" dirty="0" err="1">
                <a:hlinkClick r:id="rId3"/>
              </a:rPr>
              <a:t>src</a:t>
            </a:r>
            <a:r>
              <a:rPr lang="en-US" dirty="0">
                <a:hlinkClick r:id="rId3"/>
              </a:rPr>
              <a:t>/script/</a:t>
            </a:r>
            <a:r>
              <a:rPr lang="en-US" dirty="0" err="1">
                <a:hlinkClick r:id="rId3"/>
              </a:rPr>
              <a:t>interpreter.cpp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221" y="413238"/>
            <a:ext cx="5000763" cy="3966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510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47"/>
            <a:ext cx="6770077" cy="445089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51892" y="4636365"/>
            <a:ext cx="7130562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github.com</a:t>
            </a:r>
            <a:r>
              <a:rPr lang="en-US" dirty="0">
                <a:hlinkClick r:id="rId3"/>
              </a:rPr>
              <a:t>/bitcoin/bitcoin/blob/master/</a:t>
            </a:r>
            <a:r>
              <a:rPr lang="en-US" dirty="0" err="1">
                <a:hlinkClick r:id="rId3"/>
              </a:rPr>
              <a:t>src</a:t>
            </a:r>
            <a:r>
              <a:rPr lang="en-US" dirty="0">
                <a:hlinkClick r:id="rId3"/>
              </a:rPr>
              <a:t>/script/</a:t>
            </a:r>
            <a:r>
              <a:rPr lang="en-US" dirty="0" err="1">
                <a:hlinkClick r:id="rId3"/>
              </a:rPr>
              <a:t>interpreter.cpp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221" y="413238"/>
            <a:ext cx="5000763" cy="3966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24" y="377828"/>
            <a:ext cx="4684534" cy="2796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1261080" y="1290240"/>
              <a:ext cx="2135880" cy="13658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56040" y="1282320"/>
                <a:ext cx="2150280" cy="138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83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Interpreting Script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Screen Shot 2015-03-04 at 12.46.30 PM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40" y="1449155"/>
            <a:ext cx="7770732" cy="2232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" y="1123950"/>
            <a:ext cx="71994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hlinkClick r:id="rId2"/>
              </a:rPr>
              <a:t>https://</a:t>
            </a:r>
            <a:r>
              <a:rPr lang="en-US" sz="1100" dirty="0" err="1">
                <a:hlinkClick r:id="rId2"/>
              </a:rPr>
              <a:t>github.com</a:t>
            </a:r>
            <a:r>
              <a:rPr lang="en-US" sz="1100" dirty="0">
                <a:hlinkClick r:id="rId2"/>
              </a:rPr>
              <a:t>/</a:t>
            </a:r>
            <a:r>
              <a:rPr lang="en-US" sz="1100" dirty="0" err="1">
                <a:hlinkClick r:id="rId2"/>
              </a:rPr>
              <a:t>bitcoin</a:t>
            </a:r>
            <a:r>
              <a:rPr lang="en-US" sz="1100" dirty="0">
                <a:hlinkClick r:id="rId2"/>
              </a:rPr>
              <a:t>/</a:t>
            </a:r>
            <a:r>
              <a:rPr lang="en-US" sz="1100" dirty="0" err="1">
                <a:hlinkClick r:id="rId2"/>
              </a:rPr>
              <a:t>bitcoin</a:t>
            </a:r>
            <a:r>
              <a:rPr lang="en-US" sz="1100" dirty="0">
                <a:hlinkClick r:id="rId2"/>
              </a:rPr>
              <a:t>/blob/41e6e4caba9899ce7c165b0784461c55c867ee24/</a:t>
            </a:r>
            <a:r>
              <a:rPr lang="en-US" sz="1100" dirty="0" err="1">
                <a:hlinkClick r:id="rId2"/>
              </a:rPr>
              <a:t>src</a:t>
            </a:r>
            <a:r>
              <a:rPr lang="en-US" sz="1100" dirty="0">
                <a:hlinkClick r:id="rId2"/>
              </a:rPr>
              <a:t>/script/interpreter.cpp#L524</a:t>
            </a:r>
            <a:endParaRPr lang="en-US" sz="11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641240" y="1545120"/>
              <a:ext cx="3046320" cy="1953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32960" y="1538640"/>
                <a:ext cx="3059280" cy="196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889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Screen Shot 2015-03-04 at 12.46.30 PM.png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4"/>
          <a:stretch/>
        </p:blipFill>
        <p:spPr>
          <a:xfrm>
            <a:off x="269469" y="407665"/>
            <a:ext cx="6201497" cy="2232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69469" y="146055"/>
            <a:ext cx="71994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hlinkClick r:id="rId2"/>
              </a:rPr>
              <a:t>https://</a:t>
            </a:r>
            <a:r>
              <a:rPr lang="en-US" sz="1100" dirty="0" err="1">
                <a:hlinkClick r:id="rId2"/>
              </a:rPr>
              <a:t>github.com</a:t>
            </a:r>
            <a:r>
              <a:rPr lang="en-US" sz="1100" dirty="0">
                <a:hlinkClick r:id="rId2"/>
              </a:rPr>
              <a:t>/</a:t>
            </a:r>
            <a:r>
              <a:rPr lang="en-US" sz="1100" dirty="0" err="1">
                <a:hlinkClick r:id="rId2"/>
              </a:rPr>
              <a:t>bitcoin</a:t>
            </a:r>
            <a:r>
              <a:rPr lang="en-US" sz="1100" dirty="0">
                <a:hlinkClick r:id="rId2"/>
              </a:rPr>
              <a:t>/</a:t>
            </a:r>
            <a:r>
              <a:rPr lang="en-US" sz="1100" dirty="0" err="1">
                <a:hlinkClick r:id="rId2"/>
              </a:rPr>
              <a:t>bitcoin</a:t>
            </a:r>
            <a:r>
              <a:rPr lang="en-US" sz="1100" dirty="0">
                <a:hlinkClick r:id="rId2"/>
              </a:rPr>
              <a:t>/blob/41e6e4caba9899ce7c165b0784461c55c867ee24/</a:t>
            </a:r>
            <a:r>
              <a:rPr lang="en-US" sz="1100" dirty="0" err="1">
                <a:hlinkClick r:id="rId2"/>
              </a:rPr>
              <a:t>src</a:t>
            </a:r>
            <a:r>
              <a:rPr lang="en-US" sz="1100" dirty="0">
                <a:hlinkClick r:id="rId2"/>
              </a:rPr>
              <a:t>/script/interpreter.cpp#L524</a:t>
            </a:r>
            <a:endParaRPr lang="en-US" sz="1100" dirty="0"/>
          </a:p>
        </p:txBody>
      </p:sp>
      <p:pic>
        <p:nvPicPr>
          <p:cNvPr id="7" name="Picture 6" descr="Screen Shot 2015-03-04 at 12.48.05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2"/>
          <a:stretch/>
        </p:blipFill>
        <p:spPr>
          <a:xfrm>
            <a:off x="4495799" y="2038350"/>
            <a:ext cx="4339821" cy="2947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593949" y="2038350"/>
            <a:ext cx="1241671" cy="369332"/>
          </a:xfrm>
          <a:prstGeom prst="rect">
            <a:avLst/>
          </a:prstGeom>
          <a:solidFill>
            <a:srgbClr val="4A452A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Version 0.1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3407" y="3992379"/>
            <a:ext cx="3508664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Project idea: look at how </a:t>
            </a:r>
            <a:r>
              <a:rPr lang="en-US" dirty="0" err="1" smtClean="0"/>
              <a:t>bitcoin</a:t>
            </a:r>
            <a:r>
              <a:rPr lang="en-US" dirty="0" smtClean="0"/>
              <a:t> core code has evolved over time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410742"/>
            <a:ext cx="752054" cy="369332"/>
          </a:xfrm>
          <a:prstGeom prst="rect">
            <a:avLst/>
          </a:prstGeom>
          <a:solidFill>
            <a:srgbClr val="4A452A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2F2F2"/>
                </a:solidFill>
              </a:rPr>
              <a:t>Latest</a:t>
            </a:r>
            <a:endParaRPr lang="en-US" dirty="0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6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 descr="Screen Shot 2015-03-04 at 1.00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0"/>
            <a:ext cx="7344972" cy="5143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852480" y="491760"/>
              <a:ext cx="1196640" cy="3153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4560" y="486720"/>
                <a:ext cx="1207800" cy="316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733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0E6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31747</TotalTime>
  <Words>633</Words>
  <Application>Microsoft Macintosh PowerPoint</Application>
  <PresentationFormat>On-screen Show (16:9)</PresentationFormat>
  <Paragraphs>153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Plan for Today</vt:lpstr>
      <vt:lpstr>PowerPoint Presentation</vt:lpstr>
      <vt:lpstr>PowerPoint Presentation</vt:lpstr>
      <vt:lpstr>PowerPoint Presentation</vt:lpstr>
      <vt:lpstr>PowerPoint Presentation</vt:lpstr>
      <vt:lpstr>Interpreting Script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Unlocking Script</vt:lpstr>
      <vt:lpstr>Unlocking Script</vt:lpstr>
      <vt:lpstr>“Pay-to-Script-Hash”</vt:lpstr>
      <vt:lpstr>Unlocking/Locking (pre-2010)</vt:lpstr>
      <vt:lpstr>OP_RETURN</vt:lpstr>
      <vt:lpstr>Steal any output!</vt:lpstr>
      <vt:lpstr>Steal any output!</vt:lpstr>
      <vt:lpstr>OP_RETURN (fixed July 2010)</vt:lpstr>
      <vt:lpstr>Actual Scripts in Bitcoin</vt:lpstr>
      <vt:lpstr>PowerPoint Presentation</vt:lpstr>
      <vt:lpstr>PowerPoint Presentation</vt:lpstr>
      <vt:lpstr>More Powerful Scripts</vt:lpstr>
      <vt:lpstr>Has this Changed?</vt:lpstr>
      <vt:lpstr>PowerPoint Presentation</vt:lpstr>
      <vt:lpstr>PowerPoint Presentation</vt:lpstr>
      <vt:lpstr>Charge</vt:lpstr>
    </vt:vector>
  </TitlesOfParts>
  <Company>Udacity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Evans</dc:creator>
  <cp:lastModifiedBy>David Evans</cp:lastModifiedBy>
  <cp:revision>333</cp:revision>
  <cp:lastPrinted>2015-03-04T18:13:31Z</cp:lastPrinted>
  <dcterms:created xsi:type="dcterms:W3CDTF">2015-01-10T23:57:16Z</dcterms:created>
  <dcterms:modified xsi:type="dcterms:W3CDTF">2015-10-20T17:55:21Z</dcterms:modified>
</cp:coreProperties>
</file>