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2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3" Type="http://schemas.openxmlformats.org/officeDocument/2006/relationships/hyperlink" Target="http://blockexplorer.bitcoin-class.org/rawtx/940f9c377a62f6a86ac8e9b46a479681acc9f538dfcdceeb101a871916b3b109" TargetMode="Externa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3" Type="http://schemas.openxmlformats.org/officeDocument/2006/relationships/hyperlink" Target="https://www.npmjs.com/package/dominos" TargetMode="Externa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3" Type="http://schemas.openxmlformats.org/officeDocument/2006/relationships/hyperlink" Target="http://ec2-54-187-58-176.us-west-2.compute.amazonaws.com/order.html" TargetMode="Externa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410375" y="1583350"/>
            <a:ext cx="8276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PointCoin Pizza: Revamped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Kyle Angelotti and Michelle Wang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Website Itself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Hosted on EC2 node through apache</a:t>
            </a:r>
          </a:p>
          <a:p>
            <a:pPr indent="-381000" lvl="1" marL="9144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SQL, PHP, etc</a:t>
            </a:r>
          </a:p>
          <a:p>
            <a:pPr indent="-4191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Also running wallet for the escrow on same server</a:t>
            </a:r>
          </a:p>
          <a:p>
            <a:pPr indent="-381000" lvl="1" marL="9144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Not running a miner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Person Places Order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Put in pizza and toppings in form style</a:t>
            </a:r>
          </a:p>
          <a:p>
            <a:pPr indent="-381000" lvl="1" marL="9144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Data is stored in SQL for later usage</a:t>
            </a:r>
          </a:p>
          <a:p>
            <a:pPr indent="-4191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Person puts in transaction id </a:t>
            </a:r>
          </a:p>
          <a:p>
            <a:pPr indent="-381000" lvl="1" marL="9144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Sends the money to a “pizza escrow”</a:t>
            </a:r>
          </a:p>
          <a:p>
            <a:pPr indent="-381000" lvl="1" marL="9144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Store the new transaction ID in SQL database for later use</a:t>
            </a:r>
          </a:p>
          <a:p>
            <a:pPr indent="-4191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Code is written in Go, converted to Javascript with Gopher.js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Pizza Behind the Scenes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Node automatically checks block chain to see number of confirmations</a:t>
            </a:r>
          </a:p>
          <a:p>
            <a:pPr indent="-4191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After 10 confirmations, generate pizza order</a:t>
            </a:r>
          </a:p>
          <a:p>
            <a:pPr indent="-4191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Raw transaction example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Dominos API</a:t>
            </a:r>
            <a:r>
              <a:rPr lang="en" u="sng">
                <a:solidFill>
                  <a:schemeClr val="hlink"/>
                </a:solidFill>
                <a:hlinkClick r:id="rId3"/>
              </a:rPr>
              <a:t> (link)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Written as node.js wrapper</a:t>
            </a:r>
          </a:p>
          <a:p>
            <a:pPr indent="-4191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Find closest store to address and get menu</a:t>
            </a:r>
          </a:p>
          <a:p>
            <a:pPr indent="-4191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Turn order into a “pizza code” using the menu</a:t>
            </a:r>
          </a:p>
          <a:p>
            <a:pPr indent="-4191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Have standard payment method stored for use in all orders</a:t>
            </a:r>
          </a:p>
          <a:p>
            <a:pPr indent="-4191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Validate and place pizza order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Merchant Gets Paid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Using the Dominos API, query every five minutes for status of the order</a:t>
            </a:r>
          </a:p>
          <a:p>
            <a:pPr indent="-4191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Once trackOrder comes back as “delivered”, automatically send transaction to pizza merchant minus a 10 PTC transaction fee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Demo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http://ec2-54-187-58-176.us-west-2.compute.amazonaws.com/order.html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Conclusion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Safer for the customer</a:t>
            </a:r>
          </a:p>
          <a:p>
            <a:pPr indent="-4191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Safer for the merchant</a:t>
            </a:r>
          </a:p>
          <a:p>
            <a:pPr indent="-419100" lvl="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Adds value to PointCoin network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dark-gradient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