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3" r:id="rId4"/>
    <p:sldId id="259" r:id="rId5"/>
    <p:sldId id="261" r:id="rId6"/>
    <p:sldId id="258" r:id="rId7"/>
    <p:sldId id="260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437" autoAdjust="0"/>
  </p:normalViewPr>
  <p:slideViewPr>
    <p:cSldViewPr snapToGrid="0" snapToObjects="1">
      <p:cViewPr varScale="1">
        <p:scale>
          <a:sx n="131" d="100"/>
          <a:sy n="131" d="100"/>
        </p:scale>
        <p:origin x="-704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C1F07-E5F6-4F48-8D06-203988F6F404}" type="datetimeFigureOut">
              <a:rPr lang="en-US" smtClean="0"/>
              <a:t>4/20/15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098E8-4767-B147-A4BC-3D4AEAB03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945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5-04-15T18:06:24.6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20968 8480 512,'0'0'0,"13"0"0,0-14 0,-13 14 0,14 0 0,-1 0 0,0 0 0,0-13 0,14 13 0,-1 0 0,14 13 0,-14-13 0,14 0 0,0 0 0,-1 0 0,14 14 0,-13-14 0,13 0 0,0 0 0,-14-14 0,14 1 0,-13 0 0,13 0 0,0-14 0,-14 14 0,2-13 0,-2-14 0,14 0 0,-27 0 0,14 1 0,0-14 0,-14 13 0,14-13 0,-14 0 0,1 1 0,-1-2 0,0 2 0,-12-1 0,13 0 0,-14 0 0,-13 0 0,13 14 0,-13-1 0,13 0 0,0 14 0,-13 26 0,0-27 0</inkml:trace>
  <inkml:trace contextRef="#ctx0" brushRef="#br0" timeOffset="1690">23257 3267 512,'-14'-13'0,"1"0"0,13 13 0,0-13 0</inkml:trace>
  <inkml:trace contextRef="#ctx0" brushRef="#br0" timeOffset="138678">19261 7937 512,'0'0'0,"-13"0"0,13 0 0,0 0 0,0 14 0,13-1 0,1 0 0,-1 0 0,0 13 0,13 1 0,1 0 0,-1-1 0,14 14 0,0 0 0,-1-1 0,1 14 0,-1 0 0,15-13 0,-28 13 0,27-1 0,-13 1 0,-14-13 0,14 0 0,-13 0 0,-1-1 0,0-12 0,-13-1 0,1-13 0,-14 0 0,13 1 0,-13-14 0,0 0 0,0-14 0,0 1 0,-13 0 0,13-13 0,-14-1 0,14 1 0,-13-1 0,13 1 0,-13-1 0,0-13 0,13 27 0,0-13 0,0-1 0,0 14 0,0 0 0,0 0 0,0 13 0,0 0 0,0 13 0,13 0 0,-13 14 0,0-14 0,13 26 0,-13-12 0,0-1 0,0 1 0,0-14 0,-13 1 0,0-1 0,-13 0 0,12 0 0,-12-13 0,-14-13 0,0 0 0,-26 13 0,27-13 0,-15-1 0,2 1 0,-1 0 0,13-1 0,-13-12 0,13 13 0,1-1 0,-1-12 0,40 26 0,-26-13 0</inkml:trace>
  <inkml:trace contextRef="#ctx0" brushRef="#br0" timeOffset="139668">17356 7633 512,'0'0'0,"0"14"0,26-2 0,-26 2 0,28 12 0,-15 14 0,13-1 0,-13 1 0,14 0 0,12 13 0,-12-13 0,-1 12 0,1-12 0,-1-1 0,1 1 0,-14-13 0,0-14 0,0 1 0,-13-1 0,-13-13 0,0-13 0,-13-1 0,-1-12 0,-13-14 0,0 0 0,1 0 0,-1 1 0,14-14 0,0 13 0,-2-12 0,15-2 0,0 2 0,0-1 0,13 13 0,13-13 0,-13 13 0,13 14 0,28 0 0,-15-1 0,0 14 0,14-1 0,-1 28 0,-12-1 0,-1 0 0,1 14 0,-14 12 0,-13 1 0,-13 0 0,0-1 0,-1-12 0,-12 13 0,-1-1 0,-12-12 0,12-14 0,1 14 0,0-14 0,13 0 0,-1-13 0,14 0 0,14-13 0,12 13 0,-26 0 0,13-13 0</inkml:trace>
  <inkml:trace contextRef="#ctx0" brushRef="#br0" timeOffset="139976">17925 7924 512,'0'0'0,"0"13"0,0 1 0,-13-14 0,13 13 0,-13 0 0,0-13 0,13 0 0,-14-13 0,1 0 0,0-14 0,0 0 0,0 2 0,13-2 0,-14 0 0,14 1 0,14-14 0,-14 27 0,13-27 0,0 14 0,0 0 0,14-1 0,-1 14 0,-13-14 0,-13 27 0,26-13 0</inkml:trace>
  <inkml:trace contextRef="#ctx0" brushRef="#br0" timeOffset="140159">18031 7567 512,'0'13'0,"13"1"0,-13-1 0,0 0 0,0 14 0,0-1 0,14 0 0,-14 14 0,0-14 0,13 1 0,0-1 0,-13-12 0,13-14 0,-13 13 0,0 0 0,0-26 0,0 13 0,0-13 0</inkml:trace>
  <inkml:trace contextRef="#ctx0" brushRef="#br0" timeOffset="140334">17978 7461 512,'-13'-13'0,"13"-1"0,0-12 0,-14 13 0,14-13 0,0 12 0,0 14 0,0-13 0</inkml:trace>
  <inkml:trace contextRef="#ctx0" brushRef="#br0" timeOffset="140750">18203 7620 512,'0'0'0,"13"27"0,1-1 0,-1-13 0,0 0 0,-13 1 0,0-1 0,0-13 0,0 0 0,0-13 0,0-1 0,-13 1 0,0-14 0,13 1 0,-14 0 0,14-1 0,0 1 0,0 12 0,14 14 0,-14-13 0,13 13 0,0 0 0,13 13 0,1 1 0,-14-1 0,13 14 0,-13-1 0,1-13 0,13 13 0,-14-12 0,-13-1 0,13-13 0,-13 0 0,0-13 0,-13-13 0,13-1 0,0 27 0,-13-26 0</inkml:trace>
  <inkml:trace contextRef="#ctx0" brushRef="#br0" timeOffset="140991">18309 7223 512,'0'0'0,"13"0"0,0 0 0,0 13 0,0 27 0,14-14 0,0 14 0,-1 13 0,1-14 0,-1 1 0,0 0 0,-12 0 0,-1-14 0,0 1 0,0-14 0,0 0 0,1-13 0,-14 0 0,0 0 0</inkml:trace>
  <inkml:trace contextRef="#ctx0" brushRef="#br0" timeOffset="141151">18441 7488 512,'-13'0'0,"0"0"0,0 13 0,-14-13 0,0 0 0,1 0 0,0 0 0,12 0 0,14 0 0,-13-13 0</inkml:trace>
  <inkml:trace contextRef="#ctx0" brushRef="#br0" timeOffset="141399">18627 7408 512,'13'0'0,"0"13"0,-13 0 0,13 14 0,0 0 0,0-1 0,1-13 0,-1 14 0,13-14 0,-26-13 0,13 0 0,1 0 0,-14-13 0,0 13 0,0-14 0</inkml:trace>
  <inkml:trace contextRef="#ctx0" brushRef="#br0" timeOffset="141897">18627 7236 512,'0'0'0,"0"0"0,0-13 0,13 0 0,-13 13 0,0-14 0,13 14 0,0 0 0,13 0 0,1 14 0,-1 12 0,-13-13 0,14 27 0,13 0 0,-14 0 0,-12-1 0,-1-13 0,0 14 0,0-13 0,0-1 0,-13 1 0,0-14 0,0-13 0,0 0 0,0 0 0,0-13 0,-13-14 0,13 1 0,0-1 0,0-13 0,0 14 0,0 0 0,0-1 0,13 14 0,-13 0 0,13 13 0,1 0 0,-1 0 0,0 13 0,13 0 0,-12 1 0,13-1 0,-14 0 0,-13 0 0,13 0 0,0-13 0,0 0 0,1-13 0,-1 13 0,0-26 0,-13 26 0,13-13 0</inkml:trace>
  <inkml:trace contextRef="#ctx0" brushRef="#br0" timeOffset="142288">19182 7249 512,'0'0'0,"0"0"0,-14 0 0,14 0 0,-13 0 0,0 14 0,13-1 0,-13 0 0,0 0 0,13 0 0,0-13 0,0 14 0,13-1 0,0-13 0,0 0 0,0 0 0,14 0 0,-13 0 0,-1-13 0,0-1 0,0 14 0,0 0 0,-13-13 0,14 13 0,-14 13 0,13 1 0,-13-1 0,13 14 0,0-14 0,-13 26 0,26-12 0,-26 13 0,14-1 0,-14 1 0,0 0 0,-14-14 0,1 14 0,-26-14 0,-1 1 0,1-1 0,-28-13 0,67-13 0,-53 27 0</inkml:trace>
  <inkml:trace contextRef="#ctx0" brushRef="#br0" timeOffset="142987">18243 8043 512,'0'0'0,"0"0"0,0 13 0,0 1 0,0-2 0,13 15 0,-13 0 0,13 13 0,14-1 0,-1 1 0,-13 0 0,13-14 0,-12 0 0,13 1 0,-14-1 0,-13-12 0,0-1 0,0-13 0,0 0 0,-13-13 0,-14-1 0,0-12 0,1-1 0,0-13 0,-14 1 0,14 12 0,12-12 0,-13 13 0,14-14 0,0 13 0,13-12 0,0 12 0,13 0 0,0 1 0,1-13 0,13 25 0,-1 1 0,0 0 0,14 13 0,-14 0 0,1 13 0,13 0 0,-14 1 0,-13 12 0,1 13 0,-1-12 0,-13 0 0,-13 12 0,-1-12 0,-12 13 0,0-14 0,-15 0 0,15 1 0,-13-14 0,12 14 0,1-15 0,13-12 0,13 0 0,0 0 0,13 0 0,-13 0 0,13 0 0</inkml:trace>
  <inkml:trace contextRef="#ctx0" brushRef="#br0" timeOffset="143395">18666 8347 512,'0'0'0,"0"0"0,0 0 0,-13-13 0,13 0 0,-13-1 0,0 2 0,-1-15 0,1 14 0,-1-14 0,1 14 0,13-13 0,-13-1 0,13 14 0,13-14 0,-13 14 0,13 0 0,1-1 0,-1 2 0,1-2 0,-14 14 0,0-13 0</inkml:trace>
  <inkml:trace contextRef="#ctx0" brushRef="#br0" timeOffset="143944">18732 8255 512,'0'0'0,"0"0"0,13 0 0,-13 0 0,0-14 0,0 1 0,13 13 0,1-26 0,-1 13 0,0-14 0,1 14 0,12-14 0,-13 14 0,1-14 0,-1 1 0,-13 13 0,13 0 0,-13-14 0,-13 27 0,13-13 0,-13 13 0,-1 0 0,-12 0 0,13 13 0,-1 0 0,1 1 0,0-1 0,-1 14 0,14-15 0,14 2 0,-1-1 0,0 0 0,1 1 0,12-1 0,1-13 0,-1 13 0,0-26 0,1 13 0,-14 0 0,13-13 0,-13-1 0,14 1 0,-13 0 0,-14 13 0,0-14 0</inkml:trace>
  <inkml:trace contextRef="#ctx0" brushRef="#br0" timeOffset="144393">19023 7858 512,'-13'0'0,"13"0"0,0 14 0,-14-14 0,1 12 0,0 15 0,0-27 0,13 13 0,-13 0 0,13 1 0,0-1 0,0 0 0,13 0 0,0-13 0,0 13 0,0-13 0,14 0 0,-13 13 0,-1-13 0,13 14 0,1-14 0,-14 13 0,0 0 0,-13 1 0,0-14 0,0 12 0,-13 2 0,0-1 0,-14 0 0,1-13 0,13 0 0,-14 0 0,13 0 0,1-13 0,0 13 0,13 0 0,0-27 0</inkml:trace>
  <inkml:trace contextRef="#ctx0" brushRef="#br0" timeOffset="144785">19261 7845 512,'27'0'0,"-14"-13"0,0-1 0,0 1 0,-13 13 0,0 0 0,-13-13 0,0 13 0,-13 13 0,12-13 0,1 13 0,0 1 0,13-1 0,-13 0 0,13-13 0,0 14 0,13-2 0,0 1 0,0 1 0,14-1 0,-1-13 0,0 13 0,1 1 0,-1-1 0,-12 0 0,-1 0 0,1 0 0,-28 0 0,14 1 0,-27-1 0,1 0 0,-1 13 0,-12-12 0,-14-1 0,0 0 0,13-13 0,40 0 0,-26 14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5-04-15T19:13:36.626"/>
    </inkml:context>
    <inkml:brush xml:id="br0">
      <inkml:brushProperty name="width" value="0.05292" units="cm"/>
      <inkml:brushProperty name="height" value="0.05292" units="cm"/>
      <inkml:brushProperty name="color" value="#5C83B4"/>
    </inkml:brush>
  </inkml:definitions>
  <inkml:trace contextRef="#ctx0" brushRef="#br0">4722 3122 512,'0'0'0,"0"0"0,0 0 0,0 13 0,0-13 0,0 27 0,0-1 0,0 0 0,0 27 0,0 0 0,-13 13 0,0 1 0,13 12 0,-13 0 0,0 1 0,-1-1 0,1 0 0,13 1 0,-13-1 0,13 1 0,0-1 0,-13-13 0,13 13 0,-13-12 0,13-15 0,0 2 0,0-28 0,0 0 0,0-13 0,0 1 0,0-14 0,0 0 0,0 0 0,0-14 0,0 14 0,0-13 0</inkml:trace>
  <inkml:trace contextRef="#ctx0" brushRef="#br0" timeOffset="624">4722 3241 512,'0'0'0,"14"0"0,-28 0 0,41-13 0,-14-1 0,40 1 0,-13 13 0,-1 0 0,27 0 0,1 13 0,-14 1 0,26 12 0,-13 1 0,0 12 0,13 14 0,-25 0 0,-1 0 0,12 0 0,-38 0 0,13 0 0,-14-13 0,-12 13 0,-14-1 0,0 1 0,-14-13 0,-12 13 0,-14 0 0,0 0 0,-12 0 0,12-14 0,-27 15 0,1-2 0,14-12 0,-28-1 0,1 1 0,13-1 0,-1 1 0,1-13 0,14 0 0,-2-1 0,28 0 0,0-13 0,12-13 0,14 0 0,0 0 0,0 0 0,14 0 0,12 0 0,0-13 0,15 13 0,-2-12 0,14-2 0,-53 14 0,39 0 0</inkml:trace>
  <inkml:trace contextRef="#ctx0" brushRef="#br0" timeOffset="1264">5556 4339 512,'-14'0'0,"1"0"0,13 0 0,0 0 0,0 0 0,13 0 0,1 0 0,12 0 0,14 13 0,0-13 0,13 0 0,12-13 0,-11 13 0,-1 0 0,13 0 0,-27 13 0,15-13 0,-28 14 0,13-1 0,-25-13 0,-1 26 0,0-13 0,-26 14 0,-14-1 0,1 1 0,-13 12 0,-1 1 0,-13-1 0,0 1 0,0 13 0,14-13 0,-2 0 0,15-14 0,0 1 0,26-14 0,-14 0 0,28 0 0,-1-13 0,0 0 0,13-13 0,15 13 0,-2-13 0,1 13 0,-1-13 0,-12 0 0,-1 13 0,1 0 0,-14 0 0,0 0 0,-13 0 0,0 13 0,0-13 0,0 13 0</inkml:trace>
  <inkml:trace contextRef="#ctx0" brushRef="#br0" timeOffset="1696">6522 4775 512,'0'0'0,"0"0"0,0 14 0,0-1 0,-14 14 0,1-1 0,13 13 0,-13-12 0,-13 12 0,12-12 0,14 0 0,-13-1 0,13 1 0,-13-14 0,13-13 0,0 0 0,13 0 0,-13 0 0,0-13 0</inkml:trace>
  <inkml:trace contextRef="#ctx0" brushRef="#br0" timeOffset="2087">6759 4418 512,'0'0'0,"0"0"0,0 13 0,-13-13 0,13 27 0,-13 13 0,13 12 0,-13 2 0,13 11 0,13-11 0,0 12 0,0-40 0,14 14 0,13-27 0,0 0 0,-1-13 0,1-13 0,-1-13 0,2 13 0,-15-27 0,-13 13 0,0 1 0,-13-14 0,-13 13 0,0-12 0,0 13 0,-14-1 0,-13 14 0,14 13 0,-14 0 0,1 0 0,39 0 0,-27 13 0</inkml:trace>
  <inkml:trace contextRef="#ctx0" brushRef="#br0" timeOffset="9851">4167 9935 512,'-14'13'0,"14"0"0,-13 14 0,0-1 0,0 14 0,0 13 0,-1 0 0,14 0 0,-13 13 0,0 13 0,13-13 0,0 14 0,13-1 0,-13 0 0,13 1 0,1-1 0,-1 1 0,0-1 0,0-13 0,0 0 0,-13-13 0,14-14 0,-14 15 0,0-28 0,-14 1 0,14-14 0,-13-13 0,13 0 0,-13-13 0,13 13 0,0-13 0</inkml:trace>
  <inkml:trace contextRef="#ctx0" brushRef="#br0" timeOffset="10349">3902 10133 512,'0'0'0,"0"-13"0,13 0 0,1-1 0,12 1 0,-13 0 0,27 0 0,0 13 0,13-13 0,13-1 0,0 1 0,13 13 0,0-13 0,1 13 0,12 13 0,-25 0 0,-14 14 0,13 12 0,-13-12 0,-13 26 0,-14 0 0,0 13 0,1 0 0,-27 0 0,0 14 0,0-14 0,-27 0 0,14 14 0,-13-27 0,-14-1 0,0 1 0,-13-13 0,-13 0 0,14 0 0,-2-14 0,-12 0 0,14 1 0,-2-14 0,15 13 0,-1-13 0,1 14 0,-1 0 0,13-2 0,27-25 0,-13 15 0</inkml:trace>
  <inkml:trace contextRef="#ctx0" brushRef="#br0" timeOffset="11040">5080 10543 512,'0'14'0,"0"-14"0,-13 0 0,13 0 0,13 0 0,0 0 0,0 0 0,13 0 0,1-14 0,26 14 0,-13 0 0,12-13 0,-12 13 0,-14-13 0,15 13 0,-15 0 0,-26 0 0,0 13 0,0-13 0,0 0 0</inkml:trace>
  <inkml:trace contextRef="#ctx0" brushRef="#br0" timeOffset="11217">5132 10861 512,'0'0'0,"0"0"0,14 0 0,-14-13 0,13 13 0,0 0 0,0 0 0,14 0 0,-14-13 0,-13 13 0,27 0 0</inkml:trace>
  <inkml:trace contextRef="#ctx0" brushRef="#br0" timeOffset="11889">5649 10994 512,'0'0'0,"0"-14"0,13 1 0,-13-13 0,0-14 0,13 0 0,-13-13 0,13-13 0,14-14 0,-1 14 0,-13-26 0,0 12 0,0-12 0,1 12 0,13 1 0,-14-1 0,0 14 0,13 14 0,-12-2 0,-1 28 0,0-1 0,0 27 0,0 0 0,1 27 0,-14-1 0,13 14 0,0 26 0,14 0 0,-1 1 0,-12 12 0,-1 14 0,13-1 0,0 1 0,1 0 0,-1-14 0,14 1 0,-13-14 0,-1 0 0,1-26 0,-14-1 0,13-13 0,-13 1 0,0-14 0,-13-13 0,0 0 0,0 0 0,0 0 0,0 0 0,0 0 0,-13 0 0,0 0 0,0 0 0,-13 0 0,-1-13 0,1-14 0,-28 15 0,54 12 0,-26-14 0</inkml:trace>
  <inkml:trace contextRef="#ctx0" brushRef="#br0" timeOffset="12172">5701 10769 512,'0'-14'0,"0"14"0,0 0 0,0 0 0,0 0 0,14-13 0,-1 13 0,0 0 0,0 0 0,13 13 0,2-13 0,11 0 0,1 0 0,-1 14 0,1-14 0,0 12 0,-14-12 0,1 0 0,-1 0 0,-13 14 0,0-14 0,-13 0 0,14 0 0</inkml:trace>
  <inkml:trace contextRef="#ctx0" brushRef="#br0" timeOffset="12679">6574 10557 512,'-26'0'0,"13"0"0,-14 13 0,14-13 0,0 0 0,0 0 0,13 13 0,13-13 0,-13 0 0,26-13 0,1 13 0,-1 0 0,14 0 0,0 0 0,13-13 0,-14 13 0,1 0 0,0 0 0,-14 0 0,1 0 0,-1 0 0,-13 13 0,-13-13 0,13 0 0,-26 0 0,13 13 0,0-13 0,-13 13 0,13-13 0,-13 0 0</inkml:trace>
  <inkml:trace contextRef="#ctx0" brushRef="#br0" timeOffset="13303">7130 10014 512,'0'0'0,"0"0"0,0 0 0,0 13 0,-13 1 0,0 12 0,-1 14 0,1-1 0,0 15 0,0 12 0,0 0 0,0 13 0,-15 1 0,15-14 0,13 13 0,-13-13 0,13 1 0,0-15 0,0 1 0,0-13 0,0-13 0,13-14 0,-13 0 0,13-13 0,1 0 0,13 0 0,-1 0 0,0-13 0,14 13 0,0-13 0,13-1 0,-13 14 0,12-13 0,1 0 0,14-1 0,-28 14 0,27 0 0,-26 0 0,-13 0 0,-1 0 0,0 0 0,1 14 0,-14-14 0,0 13 0,-13-13 0,0 0 0,0 0 0,0 0 0,0 0 0,-13 0 0,13 0 0,-13-13 0,-14 13 0,1-14 0,26 14 0,-13 0 0</inkml:trace>
  <inkml:trace contextRef="#ctx0" brushRef="#br0" timeOffset="27148">7765 3823 512,'0'0'0,"0"0"0,0 0 0,13 0 0,0 0 0,1 13 0,13-13 0,12 0 0,1 0 0,-1 0 0,1 0 0,0 0 0,-14 0 0,1 0 0,-1 0 0,-13 0 0,0 0 0,-13 0 0,0 13 0,0-13 0,-13 0 0</inkml:trace>
  <inkml:trace contextRef="#ctx0" brushRef="#br0" timeOffset="27356">7739 4127 512,'-14'0'0,"28"0"0,-14 14 0,13-28 0,13 14 0,1 0 0,0-13 0,25 0 0,-12 0 0,-14 13 0,1-14 0,13 14 0,-14 0 0,-26 0 0,40 0 0</inkml:trace>
  <inkml:trace contextRef="#ctx0" brushRef="#br0" timeOffset="28379">8956 3783 512,'0'0'0,"-14"14"0,14-28 0,-13 28 0,0-14 0,-13 0 0,12 13 0,-12 13 0,13-13 0,0 27 0,-14 0 0,13-1 0,-12 1 0,13 13 0,0-13 0,13-14 0,-13 1 0,26-14 0,-13 1 0,13-14 0,0-14 0,0 14 0,0-26 0,1-1 0,0-26 0,-1 14 0,0-15 0,-13 15 0,13-1 0,0 14 0,-13 12 0,13 1 0,-13 13 0,14 13 0,-1 1 0,0 12 0,0 14 0,0-1 0,14 15 0,-27-15 0,13 14 0,0-13 0,-13 13 0,14-13 0,-1 12 0,-13-12 0,0-13 0,-13 12 0,-1-13 0,-12-12 0,-1 12 0,-12-26 0,-1 27 0,14-27 0,0 13 0,-15 1 0,15-2 0,0-12 0,-14 13 0,14-13 0,12 0 0,1 14 0,0-28 0,13 14 0,0-13 0,13 13 0,-13 0 0,0-26 0</inkml:trace>
  <inkml:trace contextRef="#ctx0" brushRef="#br0" timeOffset="28912">9035 3439 512,'0'0'0,"0"0"0,0 0 0,14 0 0,-1 14 0,13-14 0,-13 0 0,14 0 0,-1 0 0,0 13 0,-12-13 0,13 0 0,-14 0 0,0 0 0,13 0 0,-12 0 0,-14 0 0,0 0 0,0 0 0,0 0 0,-14 13 0,14-13 0,0 0 0</inkml:trace>
  <inkml:trace contextRef="#ctx0" brushRef="#br0" timeOffset="29859">9789 3082 512,'14'0'0,"-1"-13"0,-13 13 0,0-14 0,0 14 0,0 0 0,0-12 0,0 12 0,-13 0 0,-1 0 0,-13 0 0,14 0 0,-13 12 0,0 2 0,-14-14 0,1 13 0,11 13 0,-11-12 0,-1 12 0,14-12 0,-14-1 0,14 13 0,-1-13 0,14 1 0,0-1 0,-1-13 0,14 13 0,0-13 0,14 0 0,-1 13 0,0-13 0,14 0 0,13 14 0,-14-14 0,14 0 0,-14 0 0,13 13 0,-11-13 0,-2 13 0,0 0 0,-26 0 0,13-13 0,-26 27 0,13-1 0,-26 1 0,0-1 0,-2 1 0,-11-1 0,-1 14 0,1 0 0,-1-14 0,14 0 0,-14 1 0,26 0 0,1-1 0,0-13 0,13 1 0,0-1 0,13-13 0,0 13 0,14 0 0,13-13 0,-14 13 0,14-13 0,0 0 0,-14 0 0,13 0 0,2 14 0,-15-14 0,0 13 0,14-13 0,-27 0 0,13 0 0,1 13 0,0-13 0,-14 0 0,0-13 0,1 13 0,-14 0 0,0 0 0,0 0 0,0 0 0,0 0 0,0 0 0,0 0 0,0 0 0,0 13 0,-14-13 0,14 0 0,0 0 0,0 13 0,0-13 0,0 0 0,0 13 0</inkml:trace>
  <inkml:trace contextRef="#ctx0" brushRef="#br0" timeOffset="31591">10014 3360 512,'0'0'0,"0"0"0,0 0 0,0 0 0,0 13 0,14 0 0,-1-13 0,0 27 0,0-14 0,13 14 0,-12-1 0,-1 1 0,0-1 0,0 0 0,0 1 0,1-1 0,-1-13 0,-13 14 0,13-14 0,-13 1 0,14-1 0,-14-13 0,0 0 0,0 0 0,13 0 0,-13-27 0,0 14 0,0-14 0,13-12 0,-13 12 0,0 27 0,0-26 0</inkml:trace>
  <inkml:trace contextRef="#ctx0" brushRef="#br0" timeOffset="31856">10252 3360 512,'-13'0'0,"13"0"0,0-13 0,-13 13 0,13 13 0,0-13 0,-13 13 0,-1 0 0,1 1 0,0-1 0,-14 13 0,14-12 0,0 12 0,0 1 0,-1-1 0,1-13 0,0 14 0,0-14 0,0 13 0,13-26 0,0 13 0,0-13 0,0 0 0,13 0 0,0 0 0,-13 0 0,13 0 0</inkml:trace>
  <inkml:trace contextRef="#ctx0" brushRef="#br0" timeOffset="32464">10384 3585 512,'0'13'0,"0"-13"0,0 13 0,0-13 0,0 27 0,0-14 0,0 0 0,0 1 0,0 12 0,0-13 0,0 14 0,0-14 0,0 0 0,0-13 0,0 13 0,0-13 0,0 14 0,0-14 0,0 0 0,0 0 0,0-14 0,0 1 0,0 13 0,0-26 0</inkml:trace>
  <inkml:trace contextRef="#ctx0" brushRef="#br0" timeOffset="32641">10397 3386 512,'0'0'0,"0"0"0,0 0 0,0 0 0,0 0 0,0 0 0,0 0 0</inkml:trace>
  <inkml:trace contextRef="#ctx0" brushRef="#br0" timeOffset="33131">9590 3863 512,'0'0'0,"0"0"0,0 13 0,0 0 0,0 14 0,0-14 0,0 14 0,0-15 0,0 2 0,0-1 0,0 0 0,0 1 0,0-14 0,0 0 0,-13 0 0,13 0 0,0 0 0</inkml:trace>
  <inkml:trace contextRef="#ctx0" brushRef="#br0" timeOffset="33265">9618 3770 512,'0'0'0,"0"0"0,0 0 0,0 0 0,0 0 0</inkml:trace>
  <inkml:trace contextRef="#ctx0" brushRef="#br0" timeOffset="35426">10874 2976 512,'13'0'0,"-13"0"0,0 0 0,0 0 0,0 13 0,13 1 0,-13 12 0,0 27 0,14 0 0,-14 13 0,0 14 0,0-1 0,0 0 0,0 14 0,-14-1 0,14 1 0,0-13 0,0 12 0,0-13 0,0 1 0,0-1 0,0-25 0,0-2 0,-13-12 0,13-27 0,0-13 0,13 0 0,-13 0 0,0-26 0,14-14 0,-14 1 0,13-15 0,0-12 0,0 0 0,14-13 0,0 12 0,-1 1 0,14 0 0,-14 27 0,13-1 0,-12 0 0,13 27 0,-14 0 0,14 13 0,-14 13 0,-12 0 0,12 13 0,-13 1 0,0 26 0,14-13 0,-13 13 0,-14 13 0,13-13 0,-13-1 0,13 15 0,-13-14 0,0 0 0,0-13 0,-13-1 0,13 1 0,0-1 0,0-12 0,0-14 0,0 0 0,0 1 0,0-14 0,0 0 0,0 0 0,0 0 0,0 0 0,0 0 0,0 0 0,0 0 0,0 0 0,0 0 0,0 0 0,0 0 0,0 0 0,0 0 0,0 0 0,0 0 0,0 0 0,0-14 0,0 14 0,0 0 0</inkml:trace>
  <inkml:trace contextRef="#ctx0" brushRef="#br0" timeOffset="37373">11535 3188 512,'0'0'0,"0"0"0,0 0 0,0 0 0,-13 0 0,13 0 0,0 0 0,0 0 0,0 0 0,0 13 0,0 14 0,0-1 0,0 1 0,0 12 0,0 1 0,13 0 0,-13 13 0,13-27 0,1 14 0,-1-14 0,-13 1 0,13-14 0,-13 0 0,14-13 0,-14 0 0,0 0 0,13-13 0,-13 0 0,27-27 0,-14 0 0,0 1 0,13-14 0,-13 0 0,1 0 0,-1 0 0,0 13 0,-13 1 0,13 25 0,0-12 0,-13 26 0,0-14 0,0 14 0,0 0 0,0 0 0,0 0 0,-13 0 0,13 0 0,0 14 0,0-1 0,0 0 0,0 1 0,0 12 0,0-26 0,13 13 0</inkml:trace>
  <inkml:trace contextRef="#ctx0" brushRef="#br0" timeOffset="37981">11747 3479 512,'0'0'0,"0"0"0,0 0 0,13-13 0,13 13 0,-12-13 0,13-1 0,12 1 0,-12 0 0,-1 13 0,0-13 0,1 13 0,-1 0 0,-12 0 0,-14 0 0,13 0 0,-13 13 0,-13-13 0,-1 26 0,1 1 0,-27-1 0,1 14 0,-1-14 0,14 14 0,-14 0 0,26-27 0,-12 14 0,13-14 0,0 0 0,13-13 0,13 0 0,-13 0 0,13 0 0,13-13 0,-12 0 0,0 13 0,12-27 0,-13 27 0,13-13 0,-12-1 0,-1 1 0,-13 13 0,0 0 0,13-13 0,-13 13 0,13 0 0,-13 0 0,0 0 0,0 0 0,13 0 0,-13 13 0,0-13 0,0 0 0,0 0 0,0 0 0,14 0 0</inkml:trace>
  <inkml:trace contextRef="#ctx0" brushRef="#br0" timeOffset="39885">12210 3492 512,'0'0'0,"0"0"0,0 0 0,0 0 0,0 0 0,0 0 0,0 0 0,-13 14 0,13-1 0,0-13 0,0 13 0,0 0 0,0 0 0,-14 1 0,14-1 0,0 0 0,-13 0 0,13 0 0,-13 14 0,13-14 0,-13 1 0,-14-1 0,27 13 0,-13-12 0,0-1 0,13 13 0,-13-26 0,13 13 0,0-13 0,0 0 0,0 0 0,0 0 0,0 0 0,0 0 0,0 0 0,0 0 0,0 0 0,0 0 0,0 0 0,0 0 0,0 0 0,0-13 0,0 13 0,0-13 0,0 0 0,0 13 0,13 0 0</inkml:trace>
  <inkml:trace contextRef="#ctx0" brushRef="#br0" timeOffset="41383">6826 4604 512,'0'0'0,"0"-14"0,0 14 0,0 0 0,0-13 0,0 13 0,0 0 0,0 0 0,0 0 0,0 0 0,13 13 0,1 1 0,-1 12 0,0 0 0,0 1 0,0 13 0,-13-14 0,13 14 0,-13-14 0,0 14 0,0-1 0,-13 1 0,0-14 0,0 14 0,0-26 0,-14 12 0,14-13 0,-14 1 0,1-14 0,-1 0 0,14 0 0,-13-14 0,13 1 0,-14-13 0,27-1 0,0 27 0,0-27 0</inkml:trace>
  <inkml:trace contextRef="#ctx0" brushRef="#br0" timeOffset="41643">6813 4471 512,'0'0'0,"0"0"0,0 0 0,0 0 0,0 0 0,0 0 0,0 0 0,13 0 0,0 0 0,-13 14 0,0-14 0,14 13 0</inkml:trace>
  <inkml:trace contextRef="#ctx0" brushRef="#br0" timeOffset="42923">12395 3400 512,'0'0'0,"0"0"0,0 0 0,0 0 0,0 13 0,0-13 0,14 13 0,-14 0 0,13 14 0,0-14 0,0 14 0,-13-1 0,14-13 0,-14-13 0,0 13 0,0 1 0,0-14 0,0 0 0,-14 13 0,-12-13 0,13 0 0,-14 0 0,0 13 0,1-13 0,0 0 0,13 0 0,-1 0 0,14 0 0,0-13 0,0 13 0,0-13 0,14-14 0,-14 27 0,13-13 0</inkml:trace>
  <inkml:trace contextRef="#ctx0" brushRef="#br0" timeOffset="43108">12448 3188 512,'0'0'0,"0"0"0,0 0 0,0 0 0,0 13 0,0-13 0,0 0 0,-13 0 0</inkml:trace>
  <inkml:trace contextRef="#ctx0" brushRef="#br0" timeOffset="46067">13679 3003 512,'0'0'0,"0"-14"0,-14 1 0,1-13 0,0 0 0,-27-1 0,27 14 0,-14-1 0,-12 1 0,12 26 0,-39 1 0,13 12 0,0 1 0,-13 25 0,0 2 0,26 11 0,1 2 0,-1-1 0,14 13 0,-1-13 0,0 27 0,14-14 0,0 14 0,0 0 0,0-14 0,13 0 0,13-13 0,-13-12 0,13-15 0,-13 1 0,13-14 0,-13 1 0,13-14 0,-13 1 0,0-2 0,0-12 0,0 0 0,0 0 0,0-12 0,0 12 0,0-14 0,0 1 0,0-27 0,0 14 0,0-14 0,0 40 0,0-26 0</inkml:trace>
  <inkml:trace contextRef="#ctx0" brushRef="#br0" timeOffset="46366">12792 3545 512,'0'0'0,"0"0"0,0 0 0,0 0 0,0 0 0,0 0 0,14 13 0,12 1 0,14-14 0,-14 0 0,14 0 0,-1 0 0,-12 0 0,0-14 0,25 14 0,-25-13 0,-1 13 0,-26 0 0,40-13 0</inkml:trace>
  <inkml:trace contextRef="#ctx0" brushRef="#br0" timeOffset="47124">13613 3228 512,'0'13'0,"13"-13"0,-13 13 0,13-13 0,0 0 0,0 13 0,14-13 0,-14 14 0,13-14 0,14 0 0,-14 0 0,1 0 0,0 0 0,-1 0 0,-13 0 0,0 0 0,1 0 0,-1 0 0,0 0 0,-13 0 0,0 0 0,0 0 0,0 0 0,-13 0 0,0-14 0,13 14 0,-14 0 0</inkml:trace>
  <inkml:trace contextRef="#ctx0" brushRef="#br0" timeOffset="47931">14407 2844 512,'0'0'0,"13"0"0,-13 0 0,0 0 0,0 0 0,-13 0 0,13 0 0,-14 0 0,0 0 0,1 0 0,-26 13 0,12 0 0,1-13 0,0 14 0,-14-1 0,13 0 0,-13 14 0,1-14 0,13 1 0,-1 11 0,1-11 0,-1 12 0,0-12 0,1 12 0,0-13 0,26 0 0,0 0 0,0-13 0,13 14 0,13-14 0,14 13 0,0-26 0,13-1 0,-14 14 0,14 0 0,-13-13 0,-13 13 0,12 0 0,-26 0 0,1 13 0,-1-13 0,-13 0 0,0 14 0,0-1 0,-13 0 0,-1 1 0,1-1 0,-13 13 0,-1 1 0,1-14 0,-1 13 0,1 1 0,-1-14 0,1 0 0,13 14 0,-14-27 0,14 13 0,-13-13 0,-1 13 0,14 0 0,-1-13 0,14 0 0,-13 0 0,13 14 0,0-1 0,13-13 0,1 13 0,-14-13 0,13 0 0</inkml:trace>
  <inkml:trace contextRef="#ctx0" brushRef="#br0" timeOffset="48581">13943 3386 512,'0'0'0,"0"0"0,0 0 0,0 0 0,0 0 0,13 0 0,0 14 0,1-14 0,-1 0 0,14 0 0,-14 0 0,0 0 0,14 0 0,-14 0 0,0 0 0,0 0 0,27 0 0,-14 0 0,-13-14 0,14 1 0,0 0 0,-27 13 0,13-13 0</inkml:trace>
  <inkml:trace contextRef="#ctx0" brushRef="#br0" timeOffset="49196">14578 3201 512,'0'0'0,"-13"0"0,13 0 0,-14 0 0,14 13 0,-13 1 0,13-1 0,0 13 0,-13 1 0,13-1 0,0 1 0,0 12 0,0-25 0,0 12 0,0-13 0,0 1 0,0-14 0,13 0 0,-13 0 0,0 0 0,0 0 0,0-27 0,0 14 0,13-14 0,1 1 0,-1-14 0,14 1 0,-1 12 0,1-13 0,-1 14 0,-13 0 0,14-1 0,-1 14 0,-13-1 0,0 1 0,-13 0 0,0 13 0,13 0 0,-13 0 0,0 0 0,0 13 0,-13-13 0,13 13 0,0 1 0,0 12 0,0-12 0,0-1 0,0-13 0,0 26 0</inkml:trace>
  <inkml:trace contextRef="#ctx0" brushRef="#br0" timeOffset="49531">14776 3373 512,'0'0'0,"0"0"0,0 0 0,0 0 0,0 13 0,0-13 0,0 14 0,0-14 0,0 0 0,0 0 0,0 0 0,0 0 0,0 13 0,13-13 0,-13 0 0,0 0 0</inkml:trace>
  <inkml:trace contextRef="#ctx0" brushRef="#br0" timeOffset="51193">15015 3347 512,'13'0'0,"-13"0"0,13 0 0,-13 0 0,0 0 0,0 0 0,14 0 0,-14 13 0,0 0 0,0 14 0,0-14 0,0 13 0,-14-12 0,1-1 0,13 0 0,-13 0 0,-14-13 0,14 14 0,-14-1 0,1 0 0,0-13 0,-1 13 0,1-13 0,0 0 0,12 0 0,14-13 0,0 13 0,14-13 0,12 13 0,-26 0 0,13-27 0</inkml:trace>
  <inkml:trace contextRef="#ctx0" brushRef="#br0" timeOffset="51576">15227 3082 512,'13'0'0,"-13"0"0,0 0 0,0 13 0,13 0 0,-13 1 0,13 12 0,0 1 0,-13 12 0,0-12 0,0 13 0,0-14 0,0 0 0,0 1 0,-13-1 0,0 1 0,-13-14 0,-1 0 0,0 1 0,1-14 0,-14 0 0,14-14 0,0 1 0,-1-13 0,14-1 0,13 27 0,-13-40 0</inkml:trace>
  <inkml:trace contextRef="#ctx0" brushRef="#br0" timeOffset="51719">15081 2870 512,'0'0'0,"0"0"0,0 0 0,0 0 0,0-13 0,0 26 0,0-13 0,0 0 0,0 0 0</inkml:trace>
  <inkml:trace contextRef="#ctx0" brushRef="#br0" timeOffset="102003">13546 5688 512,'0'0'0,"-13"0"0,13 14 0,0-1 0,0-13 0,13 26 0,-13 1 0,13 13 0,0-1 0,1 14 0,-14-1 0,0 15 0,0 0 0,0-1 0,13-1 0,-13 2 0,0-1 0,0-26 0,0-1 0,0 1 0,-13-27 0,13 0 0,0-13 0,13 0 0,-13-13 0,0 0 0,0-14 0,27-12 0,-14-14 0,13 0 0,-12 0 0,-1-14 0,13 1 0,1 14 0,12 12 0,-26 0 0,28 13 0,-28 15 0,13 12 0,-13 0 0,0 12 0,1 2 0,-1 12 0,0 14 0,0 0 0,0 13 0,-13-13 0,0 26 0,0-13 0,14-1 0,-14 2 0,0-2 0,0-12 0,0-1 0,0-12 0,0 0 0,0-14 0,0 0 0,0-13 0,13 13 0,-13-13 0,0 0 0,0 0 0,0-13 0,0 13 0,-13 0 0,13 0 0,0-13 0,0-14 0,0 14 0,0-14 0,0-12 0,13 12 0,-13 27 0,14-39 0</inkml:trace>
  <inkml:trace contextRef="#ctx0" brushRef="#br0" timeOffset="102536">14010 5371 512,'0'0'0,"0"-13"0,0 13 0,0 0 0,0 0 0,0 13 0,0-13 0,26 13 0,-13 0 0,0 14 0,14 12 0,-1-12 0,0 13 0,14-1 0,-13-12 0,13 12 0,-1 1 0,1 0 0,-1-1 0,-12 1 0,13-13 0,-14 12 0,1-12 0,-27-1 0,13-12 0,0-1 0,-13-13 0,0 12 0,0-12 0,0 0 0,-13-12 0,0 12 0,-1-13 0,-12-1 0,13 1 0,13 13 0,-26-27 0</inkml:trace>
  <inkml:trace contextRef="#ctx0" brushRef="#br0" timeOffset="102918">14446 5265 512,'0'-13'0,"0"13"0,0 0 0,0 0 0,0 0 0,0 0 0,0 13 0,-13 0 0,0 14 0,-14 12 0,0 1 0,1 13 0,-14 0 0,27-13 0,-13-1 0,-1 1 0,14-14 0,0 1 0,-1-14 0,14 0 0,0-13 0,0 0 0,0 0 0,0 0 0,0 0 0,0 0 0,0 0 0,0 0 0,0 0 0,14 0 0,-14 14 0,0-1 0,0-13 0,0 13 0</inkml:trace>
  <inkml:trace contextRef="#ctx0" brushRef="#br0" timeOffset="107436">14128 5741 512,'0'0'0,"-13"0"0,0 13 0,13-13 0,-13 0 0,13 0 0,0 0 0,0 0 0,0 0 0,0 0 0,0 0 0,0-13 0,0 0 0,0 0 0,13-27 0,-13 0 0,13 1 0,0-27 0,0 26 0,1-13 0,12 13 0,-26-13 0,27 1 0,-14 12 0,14 0 0,-14 13 0,0 1 0,-13 13 0,0 13 0,0 0 0,13 0 0,-13 0 0,0 13 0,0 13 0,0-12 0,13 12 0,1 14 0,-14 13 0,13 13 0,0 0 0,0-13 0,0 13 0,0 0 0,15-13 0,-15 13 0,13-12 0,0-15 0,-12 14 0,12-1 0,0-25 0,-13 13 0,1-13 0,-1-14 0,-13 0 0,0-13 0,0 0 0,0 0 0,0 0 0,0 0 0,0 0 0,0 0 0,-27-13 0,14 0 0,-26-14 0,26 0 0,-14-13 0,27 40 0,-26-25 0</inkml:trace>
  <inkml:trace contextRef="#ctx0" brushRef="#br0" timeOffset="107735">14036 5715 512,'-26'0'0,"-1"0"0,13 0 0,14 0 0,0 0 0,0 0 0,14-13 0,-1-1 0,27 14 0,-14-13 0,14 13 0,-1-13 0,1 13 0,0-13 0,0 13 0,-14 0 0,1 0 0,-1 0 0,-13 0 0,0 0 0,0 0 0,-13 0 0,0 0 0,0 0 0,0 13 0,-13-13 0,13 0 0,-13 13 0</inkml:trace>
  <inkml:trace contextRef="#ctx0" brushRef="#br0" timeOffset="110340">12700 7051 512,'0'-13'0,"-14"-1"0,1 14 0,0 0 0,13-13 0,0 13 0,-13 0 0,13 0 0,13 0 0,-13 13 0,13-13 0,14 0 0,12 0 0,14 14 0,0-14 0,13 0 0,0-14 0,14 14 0,-1 0 0,14 0 0,-1 0 0,14-13 0,0 0 0,13 13 0,0-13 0,0 13 0,14-14 0,-15 1 0,15-13 0,0 13 0,-2-1 0,15 1 0,-27 0 0,13-13 0,1 12 0,-28 1 0,1 0 0,0 0 0,-13-1 0,-27 14 0,-14 0 0,2 0 0,-28 0 0,-13 0 0,-13 0 0,14 0 0,-14 0 0,-14 0 0,1 14 0,0-14 0,-13 0 0,-15 26 0,15-26 0,26 0 0,-26 0 0</inkml:trace>
  <inkml:trace contextRef="#ctx0" brushRef="#br0" timeOffset="111155">14089 7249 512,'0'0'0,"0"0"0,-13 0 0,-14 0 0,-12 14 0,-2 12 0,-11 0 0,-1 14 0,0 0 0,0 26 0,-13 0 0,26 14 0,-13-1 0,13 0 0,1 14 0,12 0 0,27-14 0,0 0 0,0-12 0,27-15 0,-1-12 0,14-13 0,13-15 0,0-12 0,13 0 0,0-12 0,0-2 0,0-12 0,1-1 0,-1 1 0,-14 0 0,1-14 0,1 13 0,-15 0 0,1 1 0,-14 13 0,-13 0 0,0 13 0,-13-14 0,0 14 0,0 0 0,0 0 0,0 14 0,0-14 0,0 0 0,0 0 0,0 0 0,0 0 0,0 0 0,0 0 0,0 0 0,0 0 0,0 0 0,0 0 0,0 13 0,-13 0 0,13 1 0,0-14 0,0 12 0</inkml:trace>
  <inkml:trace contextRef="#ctx0" brushRef="#br0" timeOffset="111763">14737 7778 512,'0'0'0,"0"0"0,0 0 0,0 0 0,13 14 0,-13-1 0,0 14 0,13-1 0,0 13 0,-13 15 0,0-15 0,13 14 0,-13 13 0,14-13 0,-14 0 0,14 0 0,-14-14 0,13 1 0,-13-13 0,0-14 0,0 0 0,0 1 0,0-14 0,0 0 0,0 0 0,0-14 0,0 1 0,-13-13 0,-1-14 0,-13 0 0,27 40 0,-13-40 0</inkml:trace>
  <inkml:trace contextRef="#ctx0" brushRef="#br0" timeOffset="112095">14486 7805 512,'0'-13'0,"-14"13"0,14 0 0,0 0 0,0 0 0,0-14 0,14 14 0,12-13 0,0 13 0,14-13 0,13 0 0,0 0 0,13 0 0,-13-1 0,0 1 0,0 0 0,0 13 0,-27-14 0,1 14 0,-1 0 0,-12-12 0,-14 12 0,0 12 0,0-12 0,-14 0 0,1 14 0,-13-1 0,-1 0 0,27-13 0,-13 27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5-04-15T18:11:35.07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5C83B4"/>
    </inkml:brush>
  </inkml:definitions>
  <inkml:trace contextRef="#ctx0" brushRef="#br0">5265 3519 512,'-13'0'0,"0"26"0,-1 1 0,-13 12 0,1 28 0,13-1 0,13 26 0,0 1 0,13 26 0,0 0 0,-13 13 0,13 14 0,1 13 0,-14-14 0,0 14 0,0 0 0,0 13 0,13-14 0,-13 1 0,0 0 0,0-14 0,0 14 0,14-26 0,-14-1 0,0 0 0,13-13 0,-13-13 0,0-27 0,0-13 0,0 1 0,0-28 0,0-26 0,0-13 0,0-13 0,0-13 0,0 26 0,13-27 0</inkml:trace>
  <inkml:trace contextRef="#ctx0" brushRef="#br0" timeOffset="1256">5278 3651 512,'13'-13'0,"0"13"0,14-14 0,26 1 0,0 13 0,26-13 0,14 0 0,-1 0 0,41-1 0,-14 1 0,26 0 0,1 0 0,13 0 0,-1-1 0,27 14 0,-13 0 0,0 0 0,14 0 0,-14 0 0,13 0 0,-13 14 0,-14-1 0,1-13 0,-13 13 0,-13-13 0,-28 13 0,1-13 0,-40-13 0,0 13 0,-13 0 0,-13-13 0,-14 13 0,-13-13 0,1 13 0,-14 0 0,0 0 0,0 0 0,-14 13 0,1-13 0,0 26 0,-13 1 0,13-1 0,-15 27 0,15 0 0,-13 26 0,26 1 0,-13 13 0,26 12 0,-13 15 0,13 11 0,-13 2 0,13 12 0,0 14 0,1 0 0,0 0 0,-1 13 0,0-14 0,13 14 0,-13 0 0,1-26 0,-1-1 0,0-25 0,-13-1 0,0-27 0,0-13 0,-13-12 0,0-28 0,-1 1 0,-12-27 0,0 0 0,-15 1 0,2-14 0,-14-14 0,-13 1 0,0 0 0,-13-14 0,-14 1 0,0 12 0,-26-12 0,0 13 0,0 0 0,-13 13 0,-14 0 0,1 0 0,-14 0 0,0 13 0,1 0 0,-14 1 0,-14-2 0,1 15 0,0-14 0,13 14 0,-13-14 0,-1 0 0,28 14 0,-1-14 0,13 0 0,14 0 0,27 1 0,11-14 0,15 0 0,27 0 0,-2-14 0,54 14 0,-26-13 0</inkml:trace>
  <inkml:trace contextRef="#ctx0" brushRef="#br0" timeOffset="2803">4022 3889 512,'0'-13'0,"0"0"0,13-14 0,0 1 0,0-14 0,13-13 0,27 0 0,0 0 0,14 0 0,12-13 0,0 0 0,27 0 0,13 0 0,0 0 0,13 0 0,14-14 0,-1 14 0,14 0 0,0 0 0,-13 12 0,13 2 0,-14-1 0,-13 13 0,1 14 0,-28-1 0,-12 0 0,-14 2 0,-13 25 0,-26-14 0,0 1 0,-27 13 0,-13 0 0,13 0 0,-13 0 0,-13 0 0,13 0 0,0 0 0,0 0 0,0 0 0,0 13 0,0-13 0,13 14 0,0-1 0,27-1 0,13 3 0,13-3 0,27 15 0,13-14 0,-1 14 0,1-14 0,26 13 0,14 1 0,0-1 0,13 13 0,-1 1 0,1 0 0,13 14 0,0-15 0,-13 27 0,13-13 0,-27 0 0,14 13 0,-27-13 0,-13-14 0,0 14 0,-27-26 0,1 13 0,-14-14 0,-25-13 0,-1 1 0,-14-1 0,-12 0 0,-1 0 0,-13-13 0,0 0 0,-13 0 0,0 0 0,0 0 0,0 0 0,-13 13 0,-13-13 0,13 0 0,-1 14 0,-25-14 0,-1 0 0,1 13 0,-15-13 0,2 0 0,-27 13 0,-1-26 0,1 13 0,-14 0 0,0-13 0,-13 13 0,-12-14 0,-2 1 0,-12 0 0,0 0 0,-1 13 0,2-13 0,-28-1 0,13 14 0,-13-13 0,0 0 0,1 0 0,-14-1 0,13 1 0,-13 0 0,0 0 0,-14 13 0,1-14 0,14 1 0,-14 13 0,-1-13 0,-12 26 0,13 0 0,-14 1 0,27 12 0,-13-13 0,13 14 0,0-1 0,0 1 0,27-1 0,-14 1 0,39-1 0,2-13 0,25 14 0,93-27 0,-66 13 0</inkml:trace>
  <inkml:trace contextRef="#ctx0" brushRef="#br0" timeOffset="3503">8268 4167 512,'13'-53'0,"-26"132"0,13-52 0,-13 79 0,0 26 0,-1 0 0,14 14 0,0 12 0,-13 1 0,13 13 0,0 0 0,13 14 0,-13-15 0,0-12 0,0 0 0,0 0 0,0-27 0,-13 0 0,0-39 0,-1-1 0,1-26 0,0-26 0,0-13 0,13-27 0,0 0 0</inkml:trace>
  <inkml:trace contextRef="#ctx0" brushRef="#br0" timeOffset="4002">7487 3717 512,'14'40'0,"12"26"0,-13 27 0,13 26 0,-12 13 0,13 13 0,-14 1 0,0 12 0,13 28 0,-12-1 0,12 0 0,-13 1 0,14-14 0,-27 0 0,13-1 0,0-12 0,-13-14 0,0-11 0,0-29 0,-13-12 0,13-27 0,-13-13 0,-1-27 0,14-26 0,-13 0 0</inkml:trace>
  <inkml:trace contextRef="#ctx0" brushRef="#br0" timeOffset="4500">6495 3956 512,'0'12'0,"0"15"0,13 26 0,1 26 0,-1 27 0,0 13 0,-13 0 0,13 26 0,0-12 0,0-1 0,15 14 0,-15-1 0,0-12 0,0-1 0,13 0 0,-12-13 0,-14-13 0,13-13 0,-13-1 0,0-12 0,0-14 0,13-26 0,-26-1 0,13-12 0,0-27 0,0 0 0,-27-27 0</inkml:trace>
  <inkml:trace contextRef="#ctx0" brushRef="#br0" timeOffset="4925">5939 3995 512,'0'27'0,"0"12"0,14 27 0,-14 27 0,13 13 0,0 13 0,0 13 0,1 0 0,-1 14 0,0-1 0,1 1 0,-1 0 0,13-1 0,-13 1 0,0-14 0,1 0 0,-1-13 0,-13 1 0,0-15 0,-13-12 0,13-93 0,0 79 0</inkml:trace>
  <inkml:trace contextRef="#ctx0" brushRef="#br0" timeOffset="5965">6138 6786 512,'0'0'0,"0"0"0,0 0 0,0-13 0,0 26 0,-27-13 0,14 0 0,-26 14 0,-14-1 0,0 0 0,0 14 0,-13 12 0,12 1 0,2-1 0,-1 1 0,13 13 0,27-13 0,0 13 0,13-27 0,13 14 0,14 0 0,25-1 0,14 1 0,14 0 0,-1-1 0,1 1 0,12 0 0,-26 13 0,1 13 0,-14-13 0,-27 0 0,-26-1 0,-13 2 0,-14-2 0,-25-12 0,-15 0 0,-38-1 0,12-12 0,-13-1 0,-13-12 0,26-2 0,-13-12 0,27 0 0,-1-26 0,28 0 0,52 26 0,-40-27 0</inkml:trace>
  <inkml:trace contextRef="#ctx0" brushRef="#br0" timeOffset="6373">5834 6892 512,'13'13'0,"-13"40"0,26 13 0,1 27 0,-1 13 0,-13 0 0,1 13 0,12-13 0,-13 13 0,1-14 0,-1 1 0,-13-13 0,0 0 0,0-27 0,0 0 0,0 0 0,0-27 0,-13 1 0,13-26 0,-14-1 0,14-26 0,0 13 0,0-14 0</inkml:trace>
  <inkml:trace contextRef="#ctx0" brushRef="#br0" timeOffset="6955">6945 6826 512,'0'-26'0,"0"52"0,0-26 0,0 27 0,0 25 0,-13 1 0,13 27 0,13-1 0,-13 14 0,0-14 0,13 1 0,0 12 0,0-13 0,-13-12 0,13-1 0,-13 0 0,0-13 0,-13 0 0,13-14 0,0-12 0,13-1 0,-13-26 0,14 14 0</inkml:trace>
  <inkml:trace contextRef="#ctx0" brushRef="#br0" timeOffset="7213">7394 7951 512,'0'0'0,"-13"0"0,-13 13 0,-14 0 0,-26 0 0,0 0 0,-27 0 0,14 1 0,-14-1 0,14 0 0,-14 1 0,14-14 0,13 12 0,13-12 0,0-12 0,27 12 0,13-14 0,13 1 0,0 13 0,13-27 0</inkml:trace>
  <inkml:trace contextRef="#ctx0" brushRef="#br0" timeOffset="7538">6813 6826 512,'13'-13'0,"-26"26"0,13-13 0,-40 13 0,0 14 0,-13 12 0,1 1 0,-15 0 0,14-1 0,-13 1 0,0 0 0,13 13 0,0-14 0,14 1 0,39-40 0,-40 40 0</inkml:trace>
  <inkml:trace contextRef="#ctx0" brushRef="#br0" timeOffset="8478">7752 7024 512,'0'0'0,"-13"14"0,-1-14 0,-25 13 0,-1 0 0,1 14 0,-28-1 0,28 14 0,-14 13 0,-1-14 0,2 27 0,25-12 0,1 11 0,26 2 0,0-14 0,0 0 0,26-13 0,1 12 0,25-12 0,2-14 0,12-13 0,-14 1 0,28-14 0,-14-14 0,13 1 0,-25-13 0,12-14 0,0 0 0,-26-12 0,-1 12 0,-12-13 0,-14 0 0,0 0 0,-26-13 0,-13 13 0,-1 13 0,-12-13 0,-15 14 0,1-1 0,-12 1 0,-2 12 0,14 14 0,0-1 0,14 14 0,39 0 0,-27 0 0</inkml:trace>
  <inkml:trace contextRef="#ctx0" brushRef="#br0" timeOffset="8984">8691 7130 512,'0'0'0,"0"0"0,-13 0 0,-27-13 0,14 26 0,-41-13 0,2 14 0,-14 12 0,12 14 0,-12-14 0,12 27 0,28 0 0,-1 13 0,14-13 0,13 0 0,26 0 0,13 13 0,0-26 0,27 13 0,1-27 0,11 0 0,1 1 0,14-14 0,-14-13 0,0-13 0,1 13 0,-1-27 0,-27-12 0,15-1 0,-28 0 0,-13-25 0,0 11 0,-13-12 0,-13 13 0,-13-13 0,-1 13 0,-26-13 0,0 13 0,0 14 0,-13-1 0,26 14 0,-12-1 0,12 14 0,40 13 0,-39-14 0</inkml:trace>
  <inkml:trace contextRef="#ctx0" brushRef="#br0" timeOffset="9475">9366 7064 512,'0'0'0,"0"0"0,0 0 0,-14 0 0,1 14 0,-26-1 0,-14 0 0,0 13 0,0 14 0,0 0 0,0 13 0,27-1 0,12 15 0,1-15 0,26 15 0,14-14 0,0 13 0,12-13 0,27-13 0,1-1 0,-15 1 0,27-14 0,-12-12 0,12-1 0,-13-13 0,1-13 0,-1-14 0,-27 0 0,1-12 0,0-1 0,-40-12 0,13-1 0,-26-1 0,0-12 0,-28 0 0,-11 0 0,-1 0 0,-27 0 0,14 0 0,-26 13 0,-1 0 0,1 13 0,92 40 0,-80-13 0</inkml:trace>
  <inkml:trace contextRef="#ctx0" brushRef="#br0" timeOffset="19435">10451 7289 512,'0'0'0,"0"0"0,0 0 0,0-13 0,0 13 0,0 0 0,0 0 0,13 0 0,13 0 0,-12 0 0,12 0 0,0 0 0,14 0 0,0 0 0,13 0 0,-14 13 0,27-13 0,-12 0 0,12 0 0,-14 13 0,15-13 0,-1 0 0,13 0 0,-26 0 0,13 0 0,0 13 0,-12-13 0,12 0 0,-14 0 0,1 0 0,1 0 0,11 0 0,-25 0 0,13 14 0,26-14 0,-26 0 0,13 0 0,1 13 0,-1-13 0,0 0 0,0 0 0,0 0 0,14 13 0,-14-26 0,13 26 0,-12-13 0,12 0 0,13 14 0,-12-14 0,-1 13 0,1-13 0,12 13 0,1-13 0,-1 13 0,1 0 0,13-13 0,-14 13 0,14 1 0,0-1 0,13 0 0,-13 1 0,13-14 0,0 13 0,-14 13 0,15-26 0,-1 13 0,-13 1 0,13-1 0,0 0 0,-13 1 0,-1-1 0,1 0 0,0 0 0,0 1 0,-27-2 0,14 2 0,-27-1 0,-13 0 0,13-13 0,-26 14 0,-14-14 0,1 0 0,-14-14 0,-13 14 0,0 0 0,-13-13 0,-1 0 0,-12-1 0,0 2 0,13-15 0,-27 14 0,0 0 0,13-14 0,1 14 0,0-1 0,-1 1 0,14 13 0,-13-13 0,13 0 0,-1 13 0,14 0 0,0-13 0,0 13 0,-14 0 0,14-14 0,0 14 0,0 0 0,0-13 0,-13 0 0,13 13 0,-13-14 0,13 14 0,0 0 0,-13-13 0,13 13 0,0 0 0,0 0 0,13 0 0,-13 13 0,40-13 0,0 27 0,-1-14 0,27 14 0,-12-1 0,12 1 0,0 13 0,0-14 0,-26 13 0,-14-12 0,1 0 0,-14-1 0,-26 0 0,-1 1 0,1-1 0,-26 1 0,-15 0 0,-12-2 0,0-11 0,-13 12 0,-1-12 0,15 12 0,-2-13 0,1 13 0,26 1 0,-13-14 0,27 13 0,-1-12 0,27-14 0,-13 13 0</inkml:trace>
  <inkml:trace contextRef="#ctx0" brushRef="#br0" timeOffset="20558">15862 5569 512,'13'0'0,"-13"0"0,0 0 0,0 0 0,0 0 0,0 0 0,0-13 0,0 0 0,0 0 0,0-14 0,0 1 0,0-14 0,0 13 0,13-12 0,-13-14 0,0 13 0,0 1 0,13-15 0,-13 15 0,13-1 0,-13 1 0,13 25 0,1-12 0,-1 13 0,0-1 0,-13 28 0,26-14 0,1 26 0,0 1 0,12 12 0,1 14 0,-1 0 0,2 13 0,-2 0 0,-12-13 0,12 13 0,1-12 0,-27 12 0,13-27 0,-12-12 0,-1 12 0,1-25 0,-14-1 0,0-13 0,0 0 0</inkml:trace>
  <inkml:trace contextRef="#ctx0" brushRef="#br0" timeOffset="20792">16152 5397 512,'-13'0'0,"0"0"0,-13 0 0,-14 0 0,0 0 0,0 0 0,1 13 0,12 1 0,1-14 0,13 13 0,0 0 0,13-13 0,0 0 0,0 0 0,13 0 0</inkml:trace>
  <inkml:trace contextRef="#ctx0" brushRef="#br0" timeOffset="21149">16457 4881 512,'0'-13'0,"0"26"0,0-13 0,0 13 0,13 27 0,-13 13 0,13 0 0,0 13 0,14 0 0,-14 1 0,13 12 0,-13-13 0,1 0 0,13 1 0,-14-15 0,-13-12 0,13 0 0,-13-1 0,0-25 0,0-1 0,0-13 0,0 0 0,0 0 0,0 0 0</inkml:trace>
  <inkml:trace contextRef="#ctx0" brushRef="#br0" timeOffset="21465">16841 5265 512,'13'13'0,"-13"-13"0,0 27 0,13-1 0,-13 1 0,0 12 0,0 14 0,13-13 0,-13 0 0,13-1 0,0 1 0,-13-14 0,14 1 0,-14-14 0,13-13 0,-13 0 0,0 0 0,0-13 0</inkml:trace>
  <inkml:trace contextRef="#ctx0" brushRef="#br0" timeOffset="21632">16761 5185 512,'0'-13'0,"0"0"0,0-13 0,0 12 0,0-12 0,-13 13 0,26 0 0,-13 13 0,0-14 0</inkml:trace>
  <inkml:trace contextRef="#ctx0" brushRef="#br0" timeOffset="21964">17475 5172 512,'0'0'0,"0"0"0,-13 0 0,13 0 0,-26 0 0,-14 13 0,0 1 0,1-1 0,-14 0 0,13 14 0,0-1 0,27 1 0,0 12 0,13-12 0,13 12 0,0-12 0,27-1 0,0 14 0,-14-13 0,27-14 0,-27 13 0,28-12 0,-15-1 0,1-13 0,-40 0 0,26 0 0</inkml:trace>
  <inkml:trace contextRef="#ctx0" brushRef="#br0" timeOffset="22863">17727 5318 512,'0'0'0,"0"0"0,0 0 0,13 0 0,-13 0 0,13 0 0,13 0 0,1 0 0,13-13 0,0 13 0,12 0 0,1 0 0,14-13 0,-28-1 0,14 1 0,-14 13 0,2-13 0,-15-14 0,-26 14 0,0-14 0,0 14 0,-26-13 0,-15 13 0,2-1 0,-14 1 0,0 0 0,-13 13 0,13 13 0,0 0 0,27 1 0,-14 12 0,26 0 0,14 14 0,14 0 0,26 0 0,-14-1 0,27 1 0,13 13 0,14-13 0,-1 13 0,14 0 0,-1-14 0,-12 14 0,-80-53 0,79 40 0</inkml:trace>
  <inkml:trace contextRef="#ctx0" brushRef="#br0" timeOffset="33487">17065 6707 512,'-13'0'0,"0"-13"0,-13 13 0,-1 0 0,0 0 0,-12 13 0,-1-13 0,14 13 0,-14 0 0,13 14 0,1-14 0,-1 14 0,14 12 0,13-12 0,0 26 0,13-14 0,14 1 0,13 0 0,13 13 0,-1-14 0,1 14 0,1 13 0,12-13 0,-14 14 0,-25-2 0,12 2 0,-25-1 0,-14-13 0,-27 13 0,1-26 0,-27-1 0,0 1 0,-13-13 0,-14-1 0,15-12 0,-15-14 0,14-14 0,-13 1 0,25-14 0,15-13 0,39 40 0,-40-26 0</inkml:trace>
  <inkml:trace contextRef="#ctx0" brushRef="#br0" timeOffset="33912">16761 6390 512,'0'0'0,"0"13"0,13 13 0,-13 14 0,13 12 0,1 15 0,12-1 0,-12 26 0,12 15 0,-13-2 0,27 1 0,-27 13 0,13-13 0,1 13 0,0 0 0,-1-26 0,-13 0 0,0-1 0,-13-25 0,0-15 0,0 1 0,0-27 0,0-13 0,0-13 0,0-13 0,0-13 0,0-14 0,0 40 0,0-40 0</inkml:trace>
  <inkml:trace contextRef="#ctx0" brushRef="#br0" timeOffset="34303">17674 6720 512,'0'13'0,"0"-13"0,0 27 0,0-1 0,-13 14 0,13 26 0,-13-13 0,-1 13 0,1 1 0,13 12 0,-13-13 0,-1 0 0,14 14 0,-13-15 0,13 2 0,0-1 0,0-13 0,0-14 0,0 1 0,13 0 0,-13-14 0,14-13 0,-1-13 0,0-13 0,-13 13 0,14-13 0</inkml:trace>
  <inkml:trace contextRef="#ctx0" brushRef="#br0" timeOffset="34752">18163 6958 512,'13'0'0,"-26"0"0,26 0 0,-26-13 0,-13 26 0,-1-13 0,-12 27 0,12-1 0,1 1 0,-1 26 0,1 0 0,26-14 0,13 14 0,0 0 0,14-13 0,13 0 0,-14-14 0,27 0 0,-14-13 0,1-13 0,0 0 0,0-13 0,-14-13 0,0-14 0,-13 0 0,1 1 0,-14-1 0,-14-13 0,1 14 0,0-1 0,-26 0 0,12 0 0,1 14 0,-14-1 0,13 1 0,27 26 0,-13-13 0</inkml:trace>
  <inkml:trace contextRef="#ctx0" brushRef="#br0" timeOffset="35219">18785 6945 512,'0'0'0,"-13"0"0,-14 0 0,14 0 0,-13 13 0,-27 0 0,27 1 0,-1 12 0,0 14 0,1 0 0,26 13 0,0-1 0,13-12 0,13 13 0,1-13 0,13 0 0,-1-1 0,1-13 0,0-12 0,13-14 0,-13 0 0,-1-14 0,1 1 0,-14-13 0,14-14 0,-27 0 0,1 1 0,-28-14 0,14 0 0,-40 0 0,14 0 0,-1 0 0,-12 13 0,-1 1 0,14 12 0,-14 1 0,40 26 0,-13-26 0</inkml:trace>
  <inkml:trace contextRef="#ctx0" brushRef="#br0" timeOffset="35701">19539 6892 512,'13'0'0,"0"0"0,-13 0 0,0-13 0,-13 13 0,-13 0 0,-1 0 0,-25 13 0,12 0 0,-13 1 0,13 25 0,1 1 0,12 0 0,14 0 0,13 12 0,0 1 0,13-13 0,0 13 0,27-14 0,-1-12 0,14 13 0,1-14 0,-2-13 0,1-13 0,14 0 0,-15-13 0,14 0 0,-26-13 0,0-14 0,-13 0 0,-14 0 0,0-26 0,-26 27 0,0-27 0,-14 12 0,-13-12 0,0 13 0,-26 1 0,14 12 0,-15 0 0,67 40 0,-53-27 0</inkml:trace>
  <inkml:trace contextRef="#ctx0" brushRef="#br1" timeOffset="59138">17052 8136 512,'0'13'0,"0"-13"0,0 13 0,0 1 0,-13 12 0,0 0 0,0 14 0,-1 13 0,-13 0 0,1 0 0,0 13 0,-14 0 0,14 0 0,-27 0 0,0 0 0,0 14 0,0-14 0,0 13 0,-13 1 0,13-1 0,0 14 0,0-27 0,13 0 0,1-13 0,26 0 0,-1-13 0,14-27 0,14 0 0,-14-13 0,13 0 0</inkml:trace>
  <inkml:trace contextRef="#ctx0" brushRef="#br1" timeOffset="59579">17792 8082 512,'0'0'0,"0"14"0,0-1 0,0 14 0,14-1 0,-14 27 0,0 0 0,14 13 0,-1 14 0,0-1 0,0 13 0,14 1 0,-1-14 0,0 14 0,1 0 0,-1-14 0,-12 0 0,12-12 0,-13-1 0,1-13 0,-1-14 0,13-26 0,-13 1 0,-13-14 0,13-14 0</inkml:trace>
  <inkml:trace contextRef="#ctx0" brushRef="#br1" timeOffset="59954">18772 7951 512,'0'13'0,"26"26"0,-12 1 0,12 26 0,-13-13 0,27 26 0,-1-13 0,-12 14 0,26-1 0,-13 1 0,-1-1 0,14-13 0,-13 0 0,0 1 0,-14-14 0,1-14 0,12 1 0,-13-14 0,-12-12 0,-14-14 0,13 0 0</inkml:trace>
  <inkml:trace contextRef="#ctx0" brushRef="#br1" timeOffset="60328">19989 7832 512,'13'13'0,"1"14"0,12 25 0,-13 14 0,14 0 0,-1 14 0,0 12 0,14-13 0,0 14 0,0 0 0,-1-14 0,1 14 0,-27-14 0,0 1 0,-13-1 0,-13-13 0,0 0 0,13-66 0,-40 53 0</inkml:trace>
  <inkml:trace contextRef="#ctx0" brushRef="#br1" timeOffset="61801">16417 9683 512,'-13'0'0,"-1"0"0,-12 0 0,-14 0 0,1 14 0,-1-1 0,1-13 0,-15 13 0,15 1 0,-1-1 0,27 0 0,-13 0 0,12 0 0,1 0 0,26 1 0,1-1 0,12 14 0,14-15 0,-1 15 0,28-14 0,-1 27 0,-14-13 0,1 12 0,1 1 0,-15-1 0,-13 1 0,-26 0 0,-13 0 0,0-1 0,-40 1 0,0-14 0,-13 14 0,-13 0 0,-1-14 0,1 1 0,12-14 0,1 0 0,14-13 0,25-13 0,1-13 0,26 26 0,0-27 0</inkml:trace>
  <inkml:trace contextRef="#ctx0" brushRef="#br1" timeOffset="62141">16298 9670 512,'0'13'0,"0"-53"0,0 40 0,0-39 0,-13 26 0,13-14 0,-13 14 0,-1 13 0,1 13 0,13 1 0,-13 12 0,13 1 0,0 25 0,0 2 0,0 11 0,13 15 0,-13-1 0,13 1 0,1-1 0,-14 1 0,13-1 0,-13 0 0,13-13 0,-26-13 0,13 0 0,0 0 0,-13-26 0,13-1 0,0-13 0,0-13 0,13 13 0</inkml:trace>
  <inkml:trace contextRef="#ctx0" brushRef="#br1" timeOffset="62507">17224 9868 512,'0'-26'0,"0"66"0,0-27 0,-13 40 0,13 13 0,0-13 0,-14 13 0,1-13 0,13 0 0,0-13 0,-13-1 0,13 1 0,0-40 0,0 13 0</inkml:trace>
  <inkml:trace contextRef="#ctx0" brushRef="#br1" timeOffset="62973">17779 9697 512,'0'13'0,"-26"0"0,13 14 0,-14-1 0,1 14 0,0 0 0,-1 12 0,1 1 0,12 0 0,14 13 0,0-26 0,14 13 0,12-13 0,14-14 0,-1 1 0,1-14 0,27 0 0,-28-13 0,14-13 0,-14-14 0,15-12 0,-15-1 0,-12 0 0,-14-13 0,-13 0 0,-13 14 0,0-14 0,-1 13 0,-25 1 0,-1-1 0,0 13 0,14 14 0,-14 0 0,14 13 0,26 0 0,-27-13 0</inkml:trace>
  <inkml:trace contextRef="#ctx0" brushRef="#br1" timeOffset="63398">18586 9763 512,'-13'0'0,"0"13"0,-13-13 0,-14 13 0,0 0 0,14 27 0,-14-14 0,27 14 0,-1-13 0,28 13 0,-1-1 0,27 1 0,13-14 0,13 1 0,-13-14 0,0 0 0,13-13 0,-13 0 0,-13-13 0,-1-14 0,-25 1 0,-1-14 0,-26 1 0,-14-1 0,1 0 0,-14-12 0,-13 25 0,0-13 0,0 14 0,13 13 0,1-14 0,39 27 0,-27 0 0</inkml:trace>
  <inkml:trace contextRef="#ctx0" brushRef="#br1" timeOffset="63839">19552 9618 512,'0'-14'0,"-13"14"0,0-13 0,-14 0 0,-12 13 0,13 0 0,-28 13 0,14 0 0,-12 26 0,12-12 0,1 13 0,-2 0 0,15 12 0,13-12 0,13 13 0,0-27 0,13 14 0,27 0 0,26-14 0,-13 1 0,26-14 0,-12 0 0,25-13 0,-25-13 0,-2 0 0,1 0 0,-26-27 0,0 14 0,-40-14 0,0 0 0,-27 1 0,-26-15 0,1 15 0,-14-1 0,66 40 0,-80-40 0</inkml:trace>
  <inkml:trace contextRef="#ctx0" brushRef="#br1" timeOffset="80606">15478 9829 512,'0'0'0,"0"0"0,0 0 0,-13 0 0,-1-13 0,1 13 0,-27-14 0,14 14 0,26 0 0,-27 0 0</inkml:trace>
  <inkml:trace contextRef="#ctx0" brushRef="#br1" timeOffset="80912">14830 9802 512,'-13'0'0,"-15"0"0,2 0 0,-13 0 0,-1 0 0,1 0 0,-1 0 0,-14 0 0,15 0 0,-27 0 0,13 0 0,-13 14 0,0-14 0,-14 13 0,14 0 0,0 1 0,0-2 0,-14 15 0,28-27 0,-15 13 0,14-13 0,1 13 0,-1-13 0,-1 0 0,-11 14 0,12-14 0,53 0 0,-53-14 0</inkml:trace>
  <inkml:trace contextRef="#ctx0" brushRef="#br1" timeOffset="81236">12700 10014 512,'-14'0'0,"-12"0"0,-27 0 0,0 0 0,-13 13 0,0-13 0,-1 0 0,15 14 0,-27-14 0,25 0 0,-12 0 0,0 0 0,0 13 0,0-13 0,0 0 0,-1 0 0,1 0 0,1 0 0,11 0 0,-12 0 0,13-13 0,-12 13 0,-2 0 0,1 0 0,0 0 0,-1 0 0,-12 0 0,13 0 0,66 0 0,-66 0 0</inkml:trace>
  <inkml:trace contextRef="#ctx0" brushRef="#br1" timeOffset="81569">10279 10054 512,'-27'0'0,"-12"0"0,-1 0 0,-26 13 0,0-13 0,12 13 0,-12 0 0,14-13 0,-1 14 0,-14-14 0,15 13 0,-1-13 0,-1 0 0,2 0 0,12 13 0,-26-13 0,26 0 0,0 0 0,1 0 0,-1 0 0,1-13 0,26 13 0,-14 0 0,0 0 0,1-13 0,13 13 0,-1-14 0,-12 14 0,13 0 0,13 0 0,-13-13 0</inkml:trace>
  <inkml:trace contextRef="#ctx0" brushRef="#br1" timeOffset="82110">8824 10093 512,'0'-13'0,"-13"13"0,-1 0 0,0 0 0,14 0 0,0 0 0,0 0 0,0-13 0,28 0 0,-15 0 0,13-1 0,14 1 0,-1-13 0,14 13 0,-13-14 0,13 0 0,0 14 0,-1-13 0,-11 12 0,-2 2 0,-12-2 0,-1 14 0,-13 0 0,-13 0 0,0 0 0,-13 0 0,-13 14 0,-1-2 0,-12 2 0,12 12 0,-13 1 0,0-1 0,14 1 0,-13-1 0,25 1 0,1-1 0,13 14 0,0-14 0,27 1 0,-14-1 0,13 14 0,0-27 0,14 27 0,-14-14 0,1 1 0,-13-1 0,12 1 0,-13-1 0,-13 1 0,13-14 0,-13-13 0,-13 13 0</inkml:trace>
  <inkml:trace contextRef="#ctx0" brushRef="#br1" timeOffset="82967">6574 9631 512,'-26'0'0,"0"0"0,-27 12 0,13 15 0,-26-14 0,0 14 0,13 0 0,0-1 0,0 0 0,13 1 0,14-14 0,13 14 0,0-15 0,26 15 0,0-14 0,13-13 0,14 13 0,13 1 0,13-14 0,0 26 0,0-12 0,1-1 0,-1 13 0,-27 1 0,1 12 0,-26 1 0,-1 0 0,-26 0 0,-15 12 0,-11-12 0,-14 13 0,0 0 0,-13-13 0,-13-1 0,26-12 0,-14-1 0,28 1 0,39-27 0,-40 13 0</inkml:trace>
  <inkml:trace contextRef="#ctx0" brushRef="#br1" timeOffset="83375">6257 9564 512,'0'27'0,"13"-14"0,1 41 0,-1-2 0,13 1 0,-13 13 0,0 13 0,-13 1 0,0-1 0,14 14 0,-14-14 0,0 0 0,0 14 0,0-27 0,-14 0 0,14 1 0,0-15 0,0 2 0,0-28 0,0 1 0,0-15 0,0-12 0,14-26 0,-14 26 0,13-13 0</inkml:trace>
  <inkml:trace contextRef="#ctx0" brushRef="#br1" timeOffset="83715">6945 9802 512,'0'0'0,"0"14"0,0 12 0,-13 0 0,13 27 0,-14 1 0,1-2 0,13 14 0,-13 1 0,0-14 0,0 13 0,0 0 0,-1-13 0,1 0 0,0-13 0,13-1 0,-14-12 0,14-1 0,0-26 0,14 0 0,-14 0 0,13-13 0</inkml:trace>
  <inkml:trace contextRef="#ctx0" brushRef="#br1" timeOffset="84124">7342 9868 512,'0'-12'0,"0"24"0,-27 2 0,1 12 0,0 1 0,-1 13 0,1-1 0,-1 14 0,0 0 0,14-13 0,13 13 0,13-27 0,14 14 0,0-27 0,-1-13 0,14 0 0,-1-13 0,14-14 0,0 1 0,-13 0 0,13-14 0,-27 13 0,-13-13 0,0 14 0,-26 0 0,0-1 0,-13 14 0,-27 0 0,13 0 0,-13 13 0,13 0 0,1 0 0,39 0 0,-26 13 0</inkml:trace>
  <inkml:trace contextRef="#ctx0" brushRef="#br1" timeOffset="84522">7937 9895 512,'0'0'0,"13"-13"0,-13 13 0,0 13 0,-13-13 0,-27 13 0,1 14 0,-14 13 0,13-1 0,0 1 0,1 13 0,12-14 0,1 1 0,26 13 0,26-26 0,1-1 0,26-13 0,-14-13 0,15 0 0,-2-13 0,1 0 0,0 0 0,-13-14 0,-14 1 0,-12-1 0,-1 1 0,-13-14 0,-13 13 0,-14-12 0,1 12 0,-1 14 0,-13-13 0,14-1 0,26 27 0,-27-13 0</inkml:trace>
  <inkml:trace contextRef="#ctx0" brushRef="#br1" timeOffset="84905">8268 9816 512,'0'0'0,"0"0"0,-13 13 0,0 0 0,-1 13 0,-12 1 0,-14 13 0,0 0 0,14-1 0,0 1 0,12 13 0,14-27 0,14 14 0,12-27 0,13 14 0,1-27 0,13 0 0,-13 0 0,13-13 0,-14-14 0,2 14 0,-15-14 0,-13 1 0,-13-14 0,0 14 0,-13-14 0,0 14 0,-14-1 0,-13 0 0,0 14 0,-12-13 0,-1 12 0,53 14 0,-40 0 0</inkml:trace>
  <inkml:trace contextRef="#ctx0" brushRef="#br1" timeOffset="100663">20637 9155 512,'0'0'0,"0"0"0,0 0 0,0 13 0,0 0 0,0 0 0,0 27 0,14 0 0,-14 25 0,13 2 0,0-1 0,-13 13 0,13 1 0,0-1 0,0-13 0,1 0 0,-14-13 0,13-13 0,0-14 0,-13-12 0,0-1 0,0-26 0,-13-1 0,0-26 0,-1-13 0,1-26 0,0 13 0,-13-14 0,13-12 0,-14 13 0,14 0 0,13 12 0,0 1 0,13 0 0,14 13 0,-1 13 0,27 14 0,-14 0 0,28 12 0,-14 14 0,-1 0 0,15 27 0,-28-1 0,-12 1 0,-1-1 0,-26 14 0,-26-1 0,-14-12 0,0 13 0,-26-27 0,27 13 0,-14-13 0,-1 1 0,15-1 0,12 0 0,14-13 0,26 0 0,1 14 0,25-14 0,28 13 0,12 14 0,0-2 0,1 2 0,-1 13 0,1 13 0,-41-13 0,14 25 0,-40-25 0,0 13 0,-26 0 0,-13 0 0,-27-14 0,-14 1 0,1-13 0,-26-1 0,-1 1 0,1-14 0,12 0 0,-12 0 0,26 0 0,-1-13 0,28 0 0,12-13 0,27 0 0,27 0 0,-27 13 0,26-27 0</inkml:trace>
  <inkml:trace contextRef="#ctx0" brushRef="#br1" timeOffset="101104">21550 9578 512,'-13'0'0,"-1"13"0,1 0 0,-13 14 0,-14 0 0,27 12 0,0 1 0,13-1 0,0 14 0,13-14 0,13 1 0,14 0 0,13 0 0,0-14 0,0-13 0,0 1 0,-14-14 0,15 0 0,-15-14 0,-12-12 0,-14 0 0,-13-14 0,0 0 0,-13 1 0,-14-1 0,1 0 0,-28 1 0,15-1 0,12 13 0,-12 15 0,13-15 0,12 27 0,14 0 0,-27-13 0</inkml:trace>
  <inkml:trace contextRef="#ctx0" brushRef="#br1" timeOffset="101713">21907 8916 512,'0'0'0,"0"14"0,0-14 0,13 26 0,-13 0 0,13 14 0,1 13 0,-1 13 0,0 1 0,14 12 0,-14 13 0,14-13 0,-14 14 0,13-13 0,1-1 0,-14-13 0,13 0 0,-13-26 0,0-14 0,1 1 0,-14-27 0,0 0 0,0-27 0,13 1 0,-13-14 0,0-13 0,14-13 0,-14 13 0,13-13 0,0 13 0,13 14 0,1 12 0,-1 0 0,1 14 0,12 13 0,1 13 0,0 1 0,-14 26 0,1-14 0,-1 27 0,-13-13 0,-26-1 0,0 14 0,-27-13 0,-12-1 0,-2 1 0,-12-14 0,-26 1 0,12-14 0,-12 14 0,-1-14 0,93-13 0,-92 27 0</inkml:trace>
  <inkml:trace contextRef="#ctx0" brushRef="#br1" timeOffset="160334">8480 10530 512,'0'0'0,"0"0"0,13 0 0,-13 0 0,13 0 0,0 0 0,0 0 0,27 0 0,0 0 0,0 0 0,12 0 0,1 0 0,14 13 0,-1-13 0,-14 14 0,28-1 0,-1-13 0,0 13 0,14 0 0,0 1 0,13-1 0,-1 0 0,1 0 0,14 0 0,-2 1 0,2-1 0,-2 0 0,15 1 0,-14-1 0,13-13 0,14 13 0,-14 0 0,13-13 0,1 14 0,-13-14 0,26 12 0,-15-12 0,15 14 0,0-1 0,0 0 0,-1-13 0,1 27 0,0-14 0,0 0 0,0 0 0,-1 14 0,1 0 0,0-14 0,0 13 0,0 0 0,-1 14 0,-12-13 0,13-1 0,-14 0 0,0 14 0,1-13 0,-13 12 0,-2-12 0,-11 13 0,-28-14 0,14 13 0,-27-12 0,-12-14 0,-14 13 0,-1-12 0,-12-1 0,-27 0 0,1-13 0,-1 0 0,-13 0 0,0 0 0,-13-13 0,13 13 0,-14-27 0,1 1 0,0 0 0,-14-1 0,14-12 0,-13-1 0,-1-12 0,-12 12 0,-15-14 0,28 15 0,-14-1 0,1 0 0,-1 1 0,1 13 0,12 12 0,27 1 0,-13 0 0,13 13 0,0 13 0,13-13 0,14 13 0,26 14 0,-1-1 0,14 0 0,1 14 0,12 13 0,0-13 0,1 0 0,-1 12 0,-12-12 0,-15 0 0,1 12 0,-27-25 0,-26 12 0,0 1 0,-26 0 0,-27-13 0,14 12 0,-28-12 0,-12 13 0,0-14 0,-27 13 0,27-12 0,-14 13 0,0-14 0,14 14 0,-1-14 0,28 1 0,11-14 0,28 0 0,13-13 0,27-13 0,26 0 0,-53 13 0,53-27 0</inkml:trace>
  <inkml:trace contextRef="#ctx0" brushRef="#br1" timeOffset="161275">16589 10861 512,'0'13'0,"0"-13"0,-14 0 0,14 0 0,-13 0 0,0 0 0,-26 13 0,-1 1 0,1-1 0,-15 14 0,1-1 0,1 1 0,-14 12 0,25 14 0,-11-14 0,25 15 0,14-2 0,13-12 0,0 13 0,27-14 0,12 1 0,1 13 0,26-27 0,-13 14 0,13-13 0,1-1 0,-2-13 0,1 1 0,-12-14 0,-2 0 0,-12-14 0,0 1 0,-40 13 0,26-26 0</inkml:trace>
  <inkml:trace contextRef="#ctx0" brushRef="#br1" timeOffset="161782">17039 11165 512,'0'0'0,"0"0"0,-13 14 0,0-14 0,-1 13 0,-13-1 0,1 15 0,0 0 0,-14 13 0,14-14 0,-1 13 0,1 1 0,26-14 0,-14 1 0,14-1 0,14-12 0,-1-14 0,14 0 0,-1 0 0,0-14 0,1-12 0,-1-1 0,-13-12 0,14 12 0,-14-12 0,1 13 0,-1-14 0,0 13 0,0 0 0,-13 15 0,0 12 0,13 0 0,-13 0 0,14 12 0,-1 3 0,0 10 0,13 15 0,-13 0 0,1-1 0,-1-12 0,0 12 0,0-12 0,1 13 0,-14-27 0,13 0 0,-13 1 0,13-14 0,-13 0 0,0 0 0,14 0 0</inkml:trace>
  <inkml:trace contextRef="#ctx0" brushRef="#br1" timeOffset="162049">17410 11429 512,'0'14'0,"0"-14"0,0-14 0,0 14 0,-14-12 0,14-2 0,-14-12 0,1-1 0,13 1 0,-13 0 0,26-14 0,0 13 0,-13-12 0,14 12 0,13-13 0,-14 14 0,13 0 0,1-1 0,-1 14 0,14 0 0,-1-1 0,-39 14 0,27-12 0</inkml:trace>
  <inkml:trace contextRef="#ctx0" brushRef="#br1" timeOffset="162440">17991 11139 512,'0'0'0,"-26"26"0,-1-12 0,1 11 0,-27 2 0,27-14 0,-15 27 0,15-13 0,13-1 0,13 0 0,0 1 0,0-14 0,26 13 0,1-12 0,13-1 0,0-13 0,12 0 0,-12-13 0,13 13 0,-26-26 0,-1-1 0,0 14 0,-13-27 0,-13 14 0,-13-1 0,0-13 0,-13 15 0,-1-15 0,-12 26 0,12-12 0,0-1 0,-12 14 0,39 13 0,-26 0 0</inkml:trace>
  <inkml:trace contextRef="#ctx0" brushRef="#br1" timeOffset="162806">18309 10702 512,'-13'-26'0,"39"66"0,-26-40 0,26 53 0,-13 13 0,14 13 0,13-13 0,-14 27 0,14-14 0,-14 13 0,1-12 0,-14 13 0,0-14 0,0 13 0,1-12 0,-14-80 0,0 66 0</inkml:trace>
  <inkml:trace contextRef="#ctx0" brushRef="#br1" timeOffset="168206">17158 11721 512,'-14'0'0,"14"0"0,-13 0 0,-13 0 0,0 13 0,-14-13 0,0 13 0,0 1 0,1-1 0,-14 13 0,27-13 0,-14 1 0,13 12 0,14 0 0,0-12 0,-1 12 0,14-13 0,14 1 0,-1-1 0,0 0 0,14 14 0,26-27 0,-27 26 0,27-13 0,-14 14 0,2-14 0,-2 14 0,-26 12 0,14 1 0,-27-1 0,0 1 0,0 0 0,-27 13 0,1-13 0,-14 12 0,0-12 0,-13 0 0,14-1 0,-14-12 0,13 0 0,0-27 0,40 0 0,-39 0 0</inkml:trace>
  <inkml:trace contextRef="#ctx0" brushRef="#br1" timeOffset="168563">16893 11681 512,'0'0'0,"13"26"0,-13 1 0,0 13 0,14 13 0,-14 13 0,13 0 0,-13 0 0,13 0 0,-13 14 0,13-1 0,-13-13 0,0-13 0,0 13 0,13-13 0,-13-13 0,0-1 0,0 1 0,14-26 0,-1-1 0,1-13 0,-1-27 0,-13 27 0,13-26 0</inkml:trace>
  <inkml:trace contextRef="#ctx0" brushRef="#br1" timeOffset="168921">17449 11774 512,'0'13'0,"0"0"0,0 14 0,-13-14 0,0 26 0,0 14 0,-15-13 0,15 13 0,0 0 0,-13 13 0,13-13 0,-1-13 0,14 13 0,0-27 0,14 1 0,-14-14 0,26 0 0,-13-13 0,0-13 0,14 0 0,0-14 0,12 1 0,-26-14 0,1-13 0,-14 53 0,26-40 0</inkml:trace>
  <inkml:trace contextRef="#ctx0" brushRef="#br1" timeOffset="169337">17766 11734 512,'0'13'0,"-13"1"0,13-1 0,-26 26 0,-1-12 0,1 26 0,0-14 0,-14 14 0,13 0 0,14-13 0,0 0 0,13-1 0,0-12 0,13-14 0,13 0 0,14-13 0,0-13 0,-1 0 0,1-14 0,13 1 0,-13-14 0,-27 1 0,0 12 0,1 1 0,-28-14 0,1 13 0,0 14 0,-13-13 0,-15 26 0,15-14 0,-14 14 0,14 14 0,0-14 0,26 0 0,0 0 0</inkml:trace>
  <inkml:trace contextRef="#ctx0" brushRef="#br1" timeOffset="169711">18163 11800 512,'0'0'0,"-13"13"0,0 1 0,-27 12 0,14 0 0,-1 1 0,-12 26 0,12-13 0,0-1 0,27 1 0,0-27 0,14 14 0,26-14 0,-1-13 0,1 0 0,26-26 0,-27 12 0,15-12 0,-28-1 0,14 14 0,-27-13 0,0-1 0,-13 14 0,-26-14 0,-1 14 0,1-13 0,-14 12 0,0 14 0,1-13 0,-1 13 0,40 0 0,-26 13 0</inkml:trace>
  <inkml:trace contextRef="#ctx0" brushRef="#br1" timeOffset="170119">18560 11681 512,'-13'0'0,"0"13"0,-14 0 0,-12 1 0,12 12 0,1 1 0,-1 12 0,0 1 0,14-14 0,13 1 0,13 13 0,14-27 0,13 0 0,-14 0 0,27-13 0,-13 0 0,-1-13 0,2-13 0,-2 12 0,-13-12 0,-12-1 0,-1 1 0,0 0 0,-26-1 0,13 1 0,-27 13 0,14-1 0,-26-12 0,12 26 0,0 0 0,-12 0 0,39 0 0,-27 0 0</inkml:trace>
  <inkml:trace contextRef="#ctx0" brushRef="#br1" timeOffset="170593">17382 12581 512,'-13'0'0,"13"13"0,-13 0 0,-13 14 0,-14 12 0,1 1 0,-28 12 0,27 2 0,1-1 0,-14-1 0,14 2 0,12-15 0,0 1 0,14 0 0,0-1 0,13-12 0,0-14 0,13 0 0,0-26 0,14 0 0,-27 13 0,27-14 0</inkml:trace>
  <inkml:trace contextRef="#ctx0" brushRef="#br1" timeOffset="170926">17872 12369 512,'0'13'0,"0"1"0,-13 25 0,-13 14 0,-1 0 0,0 13 0,1 13 0,13-12 0,-14-15 0,27 15 0,0-28 0,27 1 0,-14-13 0,13-15 0,15-12 0,-15-12 0,-26 12 0,40-13 0</inkml:trace>
  <inkml:trace contextRef="#ctx0" brushRef="#br1" timeOffset="171192">18309 12316 512,'13'14'0,"0"-1"0,0 13 0,0 14 0,14-1 0,-13 1 0,12 13 0,0-13 0,-12 13 0,-1-27 0,0 0 0,13-12 0,-12-1 0,-1-26 0,-13 13 0,26-14 0</inkml:trace>
  <inkml:trace contextRef="#ctx0" brushRef="#br1" timeOffset="171484">18865 12223 512,'13'14'0,"13"-1"0,0 0 0,1 14 0,-1 13 0,14-1 0,-13 1 0,26 13 0,-14 0 0,1-1 0,13 2 0,-13-2 0,25 1 0,2 1 0,-14-2 0,26-12 0,1 12 0,12-11 0,-26-16 0,14 15 0,-80-40 0,66 27 0</inkml:trace>
  <inkml:trace contextRef="#ctx0" brushRef="#br1" timeOffset="172531">18031 13136 512,'0'0'0,"0"13"0,0-13 0,-13 0 0,0 0 0,13 0 0,-14-13 0,1 13 0,13 0 0,-13 0 0,13 0 0,0 0 0,0 0 0,0 0 0,0 0 0,0 0 0,0 0 0,0 0 0,0 0 0,0 0 0,-14 0 0,14 0 0,-13 13 0,0-13 0,-13 0 0,-14 14 0,14-1 0,-15 0 0,15 1 0,0-2 0,-14 2 0,14-1 0,13 13 0,0-12 0,-1-1 0,14 0 0,0 1 0,0-1 0,27 0 0,-1 0 0,0-13 0,14 13 0,13-13 0,0 27 0,-13-14 0,12 0 0,2 0 0,-15 14 0,-12-1 0,-1 1 0,-13-1 0,-13 1 0,-13 13 0,-13-14 0,-1 14 0,-12-1 0,-15-12 0,2 13 0,-1-14 0,13-13 0,-13 14 0,13-27 0,1 0 0,26 0 0,13 0 0,-13-27 0</inkml:trace>
  <inkml:trace contextRef="#ctx0" brushRef="#br1" timeOffset="172915">17820 13149 512,'13'14'0,"13"12"0,-13 14 0,14 13 0,-14-13 0,13 12 0,-13 14 0,1-13 0,12 0 0,-12 14 0,-1-14 0,0-1 0,0-12 0,1 13 0,-14-26 0,13-1 0,0 1 0,-13-14 0,13-26 0,-13 13 0,0-27 0,0 27 0,0-40 0</inkml:trace>
  <inkml:trace contextRef="#ctx0" brushRef="#br1" timeOffset="173215">18309 13084 512,'0'0'0,"13"39"0,0 1 0,0 0 0,-13 12 0,13 1 0,-13 13 0,14-13 0,-14 13 0,13-13 0,-13 0 0,14-13 0,-14 0 0,13-14 0,0-13 0,-13-13 0,13 0 0,0-39 0,-13 39 0,0-27 0</inkml:trace>
  <inkml:trace contextRef="#ctx0" brushRef="#br1" timeOffset="173688">18653 13017 512,'0'0'0,"13"0"0,-13 13 0,0 1 0,0-1 0,0 27 0,0 12 0,-13-12 0,13 13 0,0-13 0,0 13 0,0 0 0,0-14 0,13-12 0,0-1 0,14-13 0,-1 1 0,0-28 0,1 14 0,13-26 0,-14-14 0,-12 14 0,-1-27 0,0 13 0,-13 0 0,0-13 0,-13 1 0,0 12 0,-1 1 0,-12 12 0,13 0 0,-14 14 0,14 1 0,-1-3 0,1 15 0,0 15 0,13-3 0,-13 15 0,0-1 0,13 1 0,0-1 0,13 14 0,-13-14 0,13 0 0,-13-26 0,13 14 0</inkml:trace>
  <inkml:trace contextRef="#ctx0" brushRef="#br1" timeOffset="174121">19116 13044 512,'0'0'0,"13"13"0,-26-13 0,13 0 0,-13 27 0,-1-14 0,1 13 0,-13 14 0,26 0 0,-13-1 0,13-13 0,0 14 0,13-13 0,0-1 0,13-13 0,1-13 0,12 0 0,1-13 0,-13 0 0,-1 0 0,1-14 0,-1 1 0,-26-14 0,0 1 0,0-1 0,-13 0 0,-14 14 0,1-1 0,0 1 0,-15 12 0,15 14 0,-13 0 0,12 0 0,1 14 0,26-1 0,-13 14 0,26-14 0,-13-13 0,26 13 0,-26-13 0,27 0 0</inkml:trace>
  <inkml:trace contextRef="#ctx0" brushRef="#br1" timeOffset="174512">19526 13017 512,'0'0'0,"0"-12"0,13 12 0,-26 0 0,13 12 0,-13 1 0,-1 1 0,1 12 0,0 1 0,13-1 0,-13 0 0,26 14 0,13-14 0,1 1 0,-14-14 0,26 0 0,15-13 0,-15-13 0,1 0 0,-14 0 0,14-13 0,-27-1 0,14 0 0,-27-12 0,-13 13 0,-1-1 0,-25-13 0,-1 13 0,-13-12 0,1 12 0,-2 14 0,-12 13 0,14-13 0,-2 13 0,1 13 0,1-13 0,25 27 0,27-27 0,-26 13 0</inkml:trace>
  <inkml:trace contextRef="#ctx0" brushRef="#br1" timeOffset="176251">16734 13652 512,'-13'0'0,"0"-13"0,0 13 0,0-13 0,-1 13 0,14 0 0,-13-13 0,0 13 0,0 0 0,0 0 0,-14 0 0,0 0 0,1-14 0,-14 14 0,14 0 0,-27 0 0,13 0 0,-13 0 0,1 0 0,12 14 0,-27-14 0,15 0 0,-1 0 0,-27 13 0,14-13 0,0 0 0,-13 0 0,-14 13 0,13-13 0,-12 13 0,13-13 0,-14 0 0,1 0 0,-1 0 0,-13 0 0,13 0 0,-12 0 0,-1 0 0,0 0 0,0 0 0,1 0 0,-1 0 0,-14 0 0,15 0 0,-1 0 0,-13 14 0,0-14 0,13 0 0,-13 0 0,0 0 0,13 0 0,-13 0 0,0 0 0,0 0 0,0 13 0,0-13 0,-1 0 0,2 0 0,-2 0 0,-12 13 0,26-13 0,-26 0 0,13 0 0,0 0 0,-13 0 0,13 0 0,-14 0 0,14 0 0,-13 0 0,-1 0 0,2 0 0,11 0 0,-12 0 0,13 0 0,-14 0 0,1 0 0,0 0 0,0 0 0,13 0 0,-14 0 0,1 13 0,0 0 0,13-13 0,-1 0 0,2 14 0,-2-14 0,2 0 0,12 0 0,-14 0 0,2 0 0,11 0 0,2 0 0,-14 0 0,13-14 0,13 14 0,-12 0 0,12 0 0,-13-13 0,13 13 0,1 0 0,-1-13 0,14 13 0,-14 0 0,14-13 0,0 13 0,-1 0 0,1-13 0,13 13 0,-14 0 0,1 0 0,-1 0 0,14 0 0,0 0 0,0 0 0,26 13 0,-26-13 0,27 0 0,-1 0 0,0 0 0,14 0 0,-1 0 0,14 0 0,0-13 0,13 13 0,-13 0 0,13 0 0,13 0 0,-13 0 0,13-14 0,13 1 0,1 0 0,12 0 0,-12-14 0,13 14 0,0-14 0,-14 14 0,13-13 0,-12 12 0,0 1 0,-14 0 0,0 0 0,-13-1 0,0 14 0,-13 0 0,-14 0 0,14 0 0,-14 0 0,-12 14 0,13-1 0,-1 13 0,1 1 0,-1-1 0,14 14 0,-1-13 0,1 12 0,13-12 0,13 12 0,14-12 0,13 13 0,0-14 0,25 14 0,-11-14 0,25 14 0,13-14 0,14 1 0,0-14 0,-106-13 0,106 13 0</inkml:trace>
  <inkml:trace contextRef="#ctx0" brushRef="#br1" timeOffset="204905">5675 9591 512,'26'-13'0,"1"-1"0,-1 1 0,0 0 0,2 0 0,11 0 0,1-14 0,12 14 0,-12 13 0,27-14 0,-67 14 0,39 0 0</inkml:trace>
  <inkml:trace contextRef="#ctx0" brushRef="#br1" timeOffset="205096">6945 9406 512,'13'0'0,"26"-13"0,2 13 0,11-14 0,14 1 0,-12 13 0,-15 0 0,14 13 0,-53-13 0,40 0 0</inkml:trace>
  <inkml:trace contextRef="#ctx0" brushRef="#br1" timeOffset="205878">7580 9393 512,'27'13'0,"12"-13"0,14 13 0,-13 1 0,12-2 0,2 15 0,-2-14 0,-12 27 0,27-14 0,-28 1 0,14-1 0,0 1 0,-14-15 0,1 15 0,0 0 0,-14-1 0,14 14 0,-14-14 0,1 1 0,0-1 0,-14 14 0,13-1 0,-13 1 0,1-13 0,-1 26 0,0-14 0,-13 1 0,0 13 0,0-13 0,-13-1 0,-14 1 0,1-14 0,0 14 0,-15 0 0,2 0 0,-14-1 0,0 1 0,0 0 0,0 13 0,1-14 0,-1 1 0,-1 0 0,2 0 0,-14-1 0,-1-12 0,1-1 0,-13 0 0,-14 1 0,1-14 0,-1 1 0,1-1 0,-15 0 0,15-13 0,-14 0 0,1-13 0,-2 0 0,15-1 0,-14 1 0,14-14 0,-15 1 0,28 0 0,-14-1 0,1 0 0,13-12 0,-1-1 0,1 0 0,12-12 0,2-15 0,-1 15 0,26-15 0,-13-12 0,0 13 0,13-13 0,14-1 0,0 14 0,-1-13 0,13 12 0,1 1 0,13 0 0,0 0 0,13 14 0,14-2 0,13 14 0,-14 1 0,40 12 0,-13 1 0,14 12 0,12 1 0,-79 13 0,66-12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5-04-15T18:44:37.815"/>
    </inkml:context>
    <inkml:brush xml:id="br0">
      <inkml:brushProperty name="width" value="0.05292" units="cm"/>
      <inkml:brushProperty name="height" value="0.05292" units="cm"/>
      <inkml:brushProperty name="color" value="#5C83B4"/>
    </inkml:brush>
  </inkml:definitions>
  <inkml:trace contextRef="#ctx0" brushRef="#br0">4736 4312 512,'13'0'0,"-26"0"0,-1-13 0,1 13 0,0-13 0,-13 13 0,-1 13 0,1-13 0,-14 27 0,13-1 0,1 13 0,0 1 0,12 0 0,1 0 0,13-14 0,0 1 0,0-14 0,0-13 0,13 0 0,1 0 0,12-27 0,0 2 0,-13-2 0,14 0 0,-13-13 0,12 14 0,-13 0 0,0-1 0,-13 14 0,0 13 0,0 0 0,0 0 0,0 0 0,0 13 0,0 1 0,14 11 0,-14 2 0,0 13 0,0-13 0,13 25 0,0-12 0,0-1 0,0 14 0,1-13 0,-1 0 0,0 0 0,-13-14 0,0 14 0,13-14 0,-26 14 0,13-13 0,-13-15 0,-14 15 0,1-14 0,0 1 0,-14-1 0,0-13 0,13 13 0,-12-13 0,13 13 0,-14-13 0,27 0 0,-14 0 0,0 0 0,14 0 0,0 0 0,13 0 0,0 0 0,0 0 0,0 0 0,13 0 0</inkml:trace>
  <inkml:trace contextRef="#ctx0" brushRef="#br0" timeOffset="782">4908 3797 512,'-14'0'0,"14"0"0,0 0 0,0 0 0,0-14 0,0 14 0,14 0 0,-1 0 0,13 0 0,-13 0 0,28 0 0,-2 0 0,1 14 0,-1-14 0,1 0 0,13 0 0,-13 0 0,12 0 0,-12 0 0,0 0 0,0 0 0,-14 0 0,-13 0 0,-13 0 0,0 13 0,-13-13 0,0 13 0,-27 0 0,0 14 0,1-14 0,-14 13 0,13 1 0,-13 12 0,13-12 0,-12 0 0,25-1 0,-12 0 0,26-12 0,-1-1 0,14 0 0,0-13 0,14 0 0,-1 0 0,26 0 0,-25-13 0,25 0 0,1-1 0,-14 1 0,27 0 0,-26 0 0,-1 0 0,0-1 0,1 1 0,-1 13 0,-13 13 0,-13-13 0,0 14 0</inkml:trace>
  <inkml:trace contextRef="#ctx0" brushRef="#br0" timeOffset="2297">5953 4141 512,'0'0'0,"-14"-14"0,14 14 0,0 0 0,14 0 0,-14 0 0,13 0 0,13 0 0,1-13 0,0 13 0,12 0 0,1-13 0,-14 13 0,-13 0 0,14 0 0,-14 0 0,-13 0 0,14-13 0</inkml:trace>
  <inkml:trace contextRef="#ctx0" brushRef="#br0" timeOffset="2554">5953 4366 512,'0'0'0,"13"0"0,13 0 0,1 0 0,0 0 0,12 0 0,14 0 0,-27-14 0,14 1 0,0 13 0,0-13 0,-1-1 0,-39 14 0,26 0 0</inkml:trace>
  <inkml:trace contextRef="#ctx0" brushRef="#br0" timeOffset="3128">7104 3651 512,'-14'-13'0,"14"13"0,-13-14 0,-13 14 0,13 0 0,-28 0 0,2 27 0,-1-14 0,1 14 0,-1 13 0,-13-1 0,13 1 0,-12 13 0,-1 13 0,-1-13 0,15 26 0,-1 1 0,1-1 0,12 0 0,14 1 0,13-14 0,13 0 0,14 0 0,12-13 0,1-14 0,13-12 0,0 0 0,13-14 0,-13 0 0,13-13 0,-13 0 0,-13 0 0,-1-13 0,1 13 0,-26-13 0,-1 13 0,-13 0 0,0-14 0,0 14 0,0-13 0,0 13 0,0-13 0,0 13 0,-13-14 0</inkml:trace>
  <inkml:trace contextRef="#ctx0" brushRef="#br0" timeOffset="3628">7620 3466 512,'-13'0'0,"-1"-13"0,-13 13 0,1 0 0,13 0 0,-27 13 0,-12 0 0,-2 14 0,15-1 0,-14 0 0,13 14 0,14 0 0,-1-14 0,1 14 0,26-13 0,0-14 0,0 13 0,13-13 0,14 1 0,-1-14 0,1-14 0,25 14 0,-12-26 0,13 0 0,-13 12 0,13-12 0,-53 26 0,39-13 0</inkml:trace>
  <inkml:trace contextRef="#ctx0" brushRef="#br0" timeOffset="4850">7924 4048 512,'0'0'0,"0"0"0,13 0 0,-13 0 0,0 0 0,0 0 0,0 0 0,0-13 0,0 13 0,0 0 0,0 0 0,0 0 0,0 0 0,0 13 0,0-13 0,13 0 0,-13 0 0,0 0 0,13 13 0,1 14 0,-1-14 0,1 13 0,-1 1 0,0 12 0,0 1 0,0 0 0,14 13 0,-14 0 0,-13-1 0,13 2 0,0-2 0,-13 15 0,0-15 0,0 15 0,-13-1 0,0 0 0,0 0 0,0 0 0,-27-13 0,27 0 0,-27 0 0,13-14 0,14-12 0,-13 0 0,12-14 0,1-13 0,0 0 0,13-13 0,13-14 0,-13 0 0,13-25 0,14-1 0,-14-13 0,13-14 0,15 1 0,-2-1 0,1 1 0,12-13 0,-12 13 0,27-1 0,-15 1 0,1-1 0,14 14 0,-15 0 0,1 13 0,-13 0 0,13 13 0,-27 0 0,-12 14 0,12 0 0,-13 12 0,-13 1 0,0 13 0,0 0 0,0 0 0,-13 13 0,0 1 0,13-14 0,-13 0 0</inkml:trace>
  <inkml:trace contextRef="#ctx0" brushRef="#br0" timeOffset="9567">4022 6853 512,'0'-14'0,"-14"14"0,0-13 0,14 0 0,-13-14 0,0 14 0,-13-14 0,-1 14 0,1 13 0,0 0 0,-14 0 0,13 13 0,1 14 0,-1-14 0,-12 27 0,26 0 0,-14-1 0,27 14 0,-13 0 0,13-13 0,13 0 0,-13-27 0,40 0 0,-14 0 0,0-26 0,1 0 0,13 0 0,-14-14 0,14-13 0,-14 1 0,1-1 0,-1 0 0,-13 1 0,0 12 0,1 14 0,0-13 0,-14 12 0,13 14 0,-13 0 0,0 0 0,0 14 0,0 12 0,13 1 0,0 12 0,-13 14 0,13 0 0,0 0 0,14 13 0,-14-13 0,0 13 0,0-13 0,1 0 0,-14 0 0,0 0 0,0-13 0,0 12 0,-27-12 0,1 0 0,-14-13 0,1-1 0,-15-13 0,15 0 0,-27-13 0,26 14 0,0-14 0,0 13 0,-12-13 0,25 0 0,1 0 0,0 13 0,-1-13 0,13 0 0,1 0 0,13 0 0,13 0 0,-13 0 0,14 0 0</inkml:trace>
  <inkml:trace contextRef="#ctx0" brushRef="#br0" timeOffset="10366">4008 6217 512,'0'0'0,"0"0"0,14 0 0,-1 0 0,0 0 0,13 14 0,14-28 0,13 14 0,0 0 0,-13-13 0,25 13 0,-25 0 0,13-13 0,-13 13 0,13 0 0,-27 0 0,0 13 0,-12-13 0,-14 0 0,-14 13 0,1 1 0,-26 12 0,-1 1 0,1 12 0,-2-12 0,15 13 0,-14-14 0,1 0 0,13 1 0,12-14 0,1 14 0,0-15 0,0-12 0,13 14 0,13-14 0,0 0 0,14 0 0,-1 0 0,0-14 0,14 14 0,-1-12 0,-12 12 0,13 0 0,-40 0 0,13-14 0</inkml:trace>
  <inkml:trace contextRef="#ctx0" brushRef="#br0" timeOffset="10983">4656 6297 512,'0'0'0,"0"0"0,14 0 0,-14 0 0,13 0 0,13 0 0,1 0 0,-1-13 0,0 13 0,28 0 0,-15-13 0,1-1 0,-1 14 0,2-13 0,-15 13 0,0-13 0,-26 13 0,14-14 0,-14 14 0,0 0 0</inkml:trace>
  <inkml:trace contextRef="#ctx0" brushRef="#br0" timeOffset="11282">4960 6086 512,'0'0'0,"0"0"0,0 0 0,0 0 0,0 12 0,-13 15 0,13-14 0,-13 26 0,0 1 0,0 0 0,-1 0 0,14-1 0,0-12 0,-13 13 0,26-27 0,-13 13 0,0-13 0,14-13 0,-1 0 0,-13 0 0,0 0 0</inkml:trace>
  <inkml:trace contextRef="#ctx0" brushRef="#br0" timeOffset="11722">5384 6125 512,'0'0'0,"0"-14"0,-14 14 0,14 0 0,-13 0 0,-26 14 0,12-1 0,-12 14 0,-1-1 0,0 14 0,14 0 0,-1-14 0,14 13 0,0 1 0,13-13 0,13 12 0,0-26 0,14 14 0,-1-14 0,14 1 0,-13-14 0,12 0 0,1 0 0,-1 0 0,-26-14 0,14 14 0,-13-13 0,-14 13 0,13 0 0,-26 0 0,13 0 0,0 0 0,-14 0 0,1 0 0,13 0 0,-14-13 0</inkml:trace>
  <inkml:trace contextRef="#ctx0" brushRef="#br0" timeOffset="12065">5529 6098 512,'0'0'0,"0"0"0,13 0 0,-13 13 0,14 1 0,-1-1 0,13 14 0,1-1 0,0 0 0,-1 1 0,14 0 0,-1 13 0,-13-15 0,15 2 0,-15 0 0,0-1 0,1-13 0,-1 0 0,-13 0 0,-13-13 0,0 14 0,0-14 0,-13-14 0,13 14 0,0 0 0</inkml:trace>
  <inkml:trace contextRef="#ctx0" brushRef="#br0" timeOffset="12355">5887 6032 512,'26'0'0,"-52"0"0,26 0 0,-27 14 0,-12 12 0,-15 0 0,15 14 0,-14-1 0,0 1 0,13 0 0,0 0 0,-12-14 0,25 1 0,14-14 0,0 14 0,13-14 0,0-13 0,0 13 0,13-13 0,-13 0 0,27 13 0</inkml:trace>
  <inkml:trace contextRef="#ctx0" brushRef="#br0" timeOffset="12930">6429 6720 512,'0'0'0,"13"0"0,1 13 0,12-13 0,14 0 0,-1 0 0,1 0 0,0-13 0,13 13 0,-1 0 0,-12-13 0,0 13 0,0 0 0,-1-13 0,1-1 0,-14 14 0,-13 0 0,0 0 0,-13 0 0,0 0 0</inkml:trace>
  <inkml:trace contextRef="#ctx0" brushRef="#br0" timeOffset="13220">6363 6971 512,'13'0'0,"-13"0"0,0 0 0,27 0 0,-1 14 0,-13-14 0,14 0 0,12 0 0,-12 0 0,12 0 0,-12 0 0,0 0 0,-1-14 0,0 14 0,14 14 0,-14-14 0,-13 0 0,14 13 0,-27-13 0,13 0 0</inkml:trace>
  <inkml:trace contextRef="#ctx0" brushRef="#br0" timeOffset="14136">8030 6323 512,'0'-12'0,"0"-2"0,0 1 0,0-14 0,-13 14 0,-14 0 0,0-1 0,1 1 0,-27 26 0,1 1 0,-15 12 0,1 14 0,0-1 0,-14 28 0,14-1 0,0 13 0,0 1 0,13 12 0,0 1 0,14 13 0,-1-1 0,26-12 0,1 13 0,26-14 0,14-12 0,13-1 0,13-26 0,13 0 0,0-26 0,13-1 0,0 0 0,1-26 0,13 0 0,-14 0 0,0-12 0,-13-2 0,1 1 0,-14 0 0,-1 0 0,-25-1 0,-1 1 0,-26 13 0,14 0 0,-14 0 0,0 0 0,-14 0 0,14 0 0,0 0 0,-13 0 0,13 0 0,0 0 0,0 0 0,0 0 0,0 0 0,0 0 0,0 13 0,13-13 0,-13 0 0,0 0 0,0 0 0</inkml:trace>
  <inkml:trace contextRef="#ctx0" brushRef="#br0" timeOffset="15184">8545 6046 512,'0'0'0,"0"0"0,0-14 0,0 14 0,14-13 0,-14 13 0,13-13 0,0-1 0,0 1 0,-13 13 0,14-13 0,-14-1 0,13 14 0,-13-12 0,0 12 0,13-13 0,-13-1 0,0 14 0,0 0 0,0 0 0,0 0 0,-13 0 0,13-13 0,0 13 0,-13 0 0,-14 0 0,14 0 0,-14 0 0,1 13 0,0-13 0,-1 14 0,1-1 0,-13 13 0,11-13 0,2 27 0,0-13 0,-1 13 0,1-15 0,0 16 0,12 11 0,-12-25 0,26 13 0,0 0 0,13-15 0,0-11 0,14-1 0,-1 0 0,14-13 0,-14 0 0,0 0 0,15 0 0,-15 0 0,0-13 0,-12 13 0,-1 0 0,0 0 0,-13 0 0,0 0 0,0 0 0,0 0 0,0 0 0,0 0 0,-13 13 0,13-13 0,-13 14 0,13-1 0,0 0 0,0-13 0,0 13 0</inkml:trace>
  <inkml:trace contextRef="#ctx0" brushRef="#br0" timeOffset="19285">4087 5754 512,'-13'0'0,"0"-13"0,0 13 0,0 0 0,0 0 0,13 0 0,0 0 0,0 0 0,0 13 0,0 1 0,0 26 0,0-1 0,0 1 0,0 13 0,13-1 0,-13 15 0,13-15 0,0 2 0,0-2 0,0 2 0,14-2 0,-14 1 0,0 0 0,0 0 0,-13 0 0,14 0 0,-14-27 0,0 14 0,0-14 0,0-12 0,0-14 0,0 13 0,0-26 0,0 13 0,0-27 0,0 1 0,13-14 0,-13 0 0,13-12 0,1-15 0,-1 1 0,0 13 0,14 1 0,-14-15 0,0 28 0,26 12 0,-25 0 0,12 14 0,-13 13 0,14 0 0,-14 13 0,1 1 0,12 13 0,-26-2 0,13 2 0,-13 13 0,0-13 0,-13-1 0,13 0 0,-13 1 0,-14-14 0,0 14 0,1-14 0,0 0 0,-14 0 0,14 0 0,13-13 0,-14 13 0,14 1 0,0-1 0,-1 14 0,14-27 0,0 12 0</inkml:trace>
  <inkml:trace contextRef="#ctx0" brushRef="#br0" timeOffset="36217">9022 7051 512,'0'0'0,"-13"0"0,-1 0 0,1 0 0,-13 0 0,-1 13 0,1-13 0,-1 14 0,1 12 0,13-13 0,-13 14 0,12 12 0,-13 1 0,14 0 0,13-1 0,0-12 0,26-1 0,-12-26 0,0 14 0,12-14 0,-13-14 0,13 1 0,-12-14 0,-1 14 0,0-13 0,0-14 0,-13 0 0,0 1 0,13-1 0,-13 1 0,0 12 0,0 14 0,14-1 0,-14 14 0,0 0 0,0 14 0,13-1 0,0 14 0,0-1 0,1 14 0,-1-1 0,0 14 0,14 0 0,-1 0 0,-13 13 0,14-13 0,-1 0 0,-13 0 0,0 0 0,1 0 0,-14-13 0,0 12 0,0-12 0,-14 13 0,-12-27 0,0 14 0,-14-13 0,-13-1 0,13 0 0,1-13 0,-14 1 0,0-1 0,14 0 0,-15-13 0,15 0 0,-1 0 0,0 0 0,27 0 0,-14 0 0,14 0 0,0 0 0,26 0 0,14-13 0,-1 13 0,-26 0 0,40-27 0</inkml:trace>
  <inkml:trace contextRef="#ctx0" brushRef="#br0" timeOffset="37132">9300 6231 512,'0'0'0,"0"0"0,0 0 0,0 0 0,0 0 0,0 0 0,0 13 0,13 0 0,-13 14 0,13 0 0,-13 12 0,0 1 0,13-1 0,-13 1 0,0 12 0,13 2 0,-13 12 0,0 0 0,14 0 0,-14 14 0,0-14 0,0 13 0,0 1 0,-14-1 0,14-13 0,-13 0 0,0-13 0,13-13 0,0-27 0,0 13 0,0-26 0,0 0 0,0 0 0,0-13 0,0-13 0,13-1 0,0-13 0,14 1 0,-14-14 0,14 13 0,13-13 0,-1 1 0,-12 12 0,25-13 0,2 26 0,12-12 0,-27 25 0,28 1 0,-14 0 0,-1 26 0,-12-13 0,-1 27 0,-12-14 0,-13 26 0,-1-12 0,0 13 0,-13 0 0,-13-1 0,0 1 0,-1 13 0,-26-14 0,-13 1 0,1-14 0,-1 14 0,-14-26 0,15 12 0,-14-13 0,12 0 0,2 0 0,12 1 0,40-14 0,-53 0 0</inkml:trace>
  <inkml:trace contextRef="#ctx0" brushRef="#br0" timeOffset="39897">10966 6733 512,'0'0'0,"14"-13"0,-14 0 0,0 13 0,13 0 0,-13 0 0,-13-13 0</inkml:trace>
  <inkml:trace contextRef="#ctx0" brushRef="#br0" timeOffset="40064">10464 7064 512,'-13'0'0,"13"14"0,0-14 0,26 0 0,27-14 0,-53 14 0,53-13 0</inkml:trace>
  <inkml:trace contextRef="#ctx0" brushRef="#br0">11985 6826 512,'-13'0'0,"13"0"0,-13-13 0,-1 13 0,1-13 0,0 13 0,-13 0 0,-1 0 0,1 0 0,-14 26 0,13-13 0,1 14 0,0-1 0,12 14 0,-25-14 0,26 14 0,0 0 0,-1 0 0,14-14 0,0 0 0,14 1 0,-1-1 0,0-13 0,26 1 0,-12-14 0,-1-14 0,0 1 0,2 0 0,-2 0 0,0-14 0,1 1 0,-14-14 0,-13 14 0,13-1 0,0 1 0,0-1 0,-13 1 0,14 13 0,-1-14 0,0 27 0,-13-13 0,13 13 0,-13 13 0,14 0 0,12 14 0,-12-1 0,-1 14 0,0 0 0,-13 0 0,13-1 0,0 14 0,-13 0 0,0 0 0,0-14 0,0 15 0,0-15 0,0 1 0,-13 13 0,13-14 0,-13-12 0,-13 13 0,-1-14 0,-13-12 0,0 12 0,1-13 0,-1 0 0,-12-13 0,11 14 0,2-1 0,-1-13 0,1 13 0,-1-13 0,13 0 0,1 0 0,12 0 0,14-13 0,0 13 0,14-13 0,12-1 0,-26 14 0,27-13 0</inkml:trace>
  <inkml:trace contextRef="#ctx0" brushRef="#br0" timeOffset="41057">10966 7078 512,'0'13'0,"0"-13"0,0 0 0,0 0 0,14 13 0,-14-13 0</inkml:trace>
  <inkml:trace contextRef="#ctx0" brushRef="#br0" timeOffset="41612">12713 6746 512,'0'0'0,"0"0"0,-516-317 0</inkml:trace>
  <inkml:trace contextRef="#ctx0" brushRef="#br0" timeOffset="41783">12197 6429 512,'0'13'0,"0"-13"0,13 0 0,14 13 0,-1 1 0,1-1 0,-14 0 0,13 13 0,-26-12 0,26-1 0,-12 14 0,12-1 0,1-13 0,-14 14 0,14-1 0,-14-13 0,0 1 0,0-1 0,-13-13 0,0 0 0,0 0 0,0-13 0,0 13 0,0-14 0</inkml:trace>
  <inkml:trace contextRef="#ctx0" brushRef="#br0" timeOffset="42116">12475 6336 512,'0'-13'0,"-13"26"0,13-13 0,0 0 0,-14 14 0,1 12 0,0 1 0,-14-1 0,14 0 0,0 1 0,-1 0 0,1-1 0,13-26 0,-13 26 0,0-12 0,13 12 0,-13-13 0,13-13 0,0 14 0,0-1 0,0-13 0,0 13 0,0-13 0,0 0 0,13 0 0,-13 0 0,13-13 0</inkml:trace>
  <inkml:trace contextRef="#ctx0" brushRef="#br0" timeOffset="43239">12938 5596 512,'-14'-13'0,"14"13"0,-13 0 0,0 0 0,0 0 0,0 0 0,-14 13 0,14 0 0,-13 13 0,12 1 0,-12-1 0,12 1 0,1 12 0,0 1 0,13 0 0,-13-1 0,26 1 0,-13-1 0,26-12 0,1 13 0,0-27 0,-1 1 0,14-14 0,-1 0 0,1-14 0,-1 1 0,-12 0 0,13-1 0,-14 1 0,-12 13 0,-14-13 0,13-1 0,-13 14 0,0 0 0,0 0 0,0 0 0,-13 0 0,13 0 0,0 0 0,0 0 0,0 0 0,0 0 0,0 0 0,0 0 0,0 0 0,0 0 0,0 0 0,0 0 0,0 0 0,0 0 0,0 0 0,0 0 0,0 0 0,0 0 0,0 0 0,0 0 0,0 0 0,0 0 0,0 0 0,0 0 0,0 0 0,0 0 0,0 0 0,0 0 0,0 0 0,0 0 0,0 0 0,0 0 0,0 0 0,0 0 0,0 0 0,0 0 0,0 0 0,0 0 0,0 0 0,0 0 0,0 0 0,0 0 0,0 0 0,0 0 0,0 0 0,0 0 0,0 0 0,0 14 0</inkml:trace>
  <inkml:trace contextRef="#ctx0" brushRef="#br0" timeOffset="44104">11456 6046 512,'0'13'0,"-13"0"0,0-13 0,0 14 0,0 11 0,-15 2 0,2 0 0,13 12 0,-13 1 0,-1 13 0,1 13 0,-1 0 0,1 0 0,-1 0 0,1 14 0,12-1 0,1-13 0,13 1 0,0 12 0,13-13 0,14-13 0,-1 13 0,1-26 0,13-1 0,-1 1 0,1-13 0,13-1 0,-26-13 0,12 0 0,1 1 0,-1-1 0,-12-13 0,-27 0 0,26 0 0</inkml:trace>
  <inkml:trace contextRef="#ctx0" brushRef="#br0" timeOffset="44703">12355 5952 512,'14'0'0,"-1"0"0,0 0 0,1 0 0,12 14 0,1-14 0,-14 26 0,13 1 0,1 0 0,-1 13 0,13-1 0,-11 1 0,-2-1 0,13 14 0,-12-13 0,12 13 0,-12-13 0,0 12 0,-14 1 0,0 0 0,0 0 0,1 0 0,-14 13 0,0-13 0,-14 0 0,1-13 0,-13 13 0,12-14 0,-12 1 0,-1 0 0,14-14 0,-13 14 0,-1-14 0,1 1 0,13-1 0,-14 1 0,27-14 0,-14 0 0,14 0 0,-13 1 0,0-1 0,13 0 0,-13 0 0,13 14 0,0-27 0,0 13 0</inkml:trace>
  <inkml:trace contextRef="#ctx0" brushRef="#br0" timeOffset="46293">13797 6680 512,'14'0'0,"-28"-13"0,1 13 0,0-13 0,-13 13 0,-1 0 0,1 0 0,-1 13 0,1 14 0,0 12 0,-1 1 0,0 13 0,14 0 0,0 0 0,0 0 0,13-14 0,13-12 0,0-14 0,13-13 0,1 0 0,13-13 0,-14-14 0,1 1 0,12-14 0,-12 1 0,-1-1 0,1 0 0,0 14 0,-14-1 0,-13 14 0,13 13 0,-13-13 0,0 26 0,0-13 0,-13 27 0,13-1 0,0 14 0,0 13 0,0-1 0,0 15 0,13-1 0,-13-13 0,13 13 0,-13 0 0,13-13 0,-13-13 0,0 12 0,0-25 0,0 13 0,-13-27 0,-13 0 0,-1 0 0,-13-13 0,1 14 0,-1-14 0,0 0 0,14 13 0,-14-13 0,13 0 0,1 0 0,0 0 0,13-13 0,-1 13 0,14-14 0,0-12 0,0 26 0,0-26 0</inkml:trace>
  <inkml:trace contextRef="#ctx0" brushRef="#br0" timeOffset="47307">14141 6046 512,'0'0'0,"-13"0"0,13-14 0,0 14 0,0 0 0,0 14 0,0-14 0,0 0 0,0 13 0,0 0 0,-13 1 0,13-2 0,0 15 0,0-14 0,0 14 0,13-1 0,0 0 0,-13 1 0,14 13 0,-1-1 0,-13-12 0,0 13 0,0-14 0,13 0 0,-13-13 0,0 14 0,0-14 0,0 1 0,0-2 0,0 2 0,-13-14 0,13 0 0,13 13 0,-13-13 0,0 0 0,0 13 0,0-13 0,0 0 0,0 0 0,0 0 0,-13 0 0,13 0 0,0 0 0,0 0 0,0 0 0,0 14 0,0-14 0,13 0 0,-13 0 0,0 0 0,0 0 0,0 0 0,0 0 0,0 0 0,0 0 0,0-14 0,0 14 0,0-13 0,0 0 0,13-1 0,1-12 0,-1 13 0,0-14 0,1 14 0,-1-13 0,0 0 0,0 12 0,14 1 0,-1-14 0,0 14 0,-13 13 0,15-12 0,-2 12 0,-13 0 0,13 0 0,-12 12 0,-14 1 0,13-13 0,-13 27 0,-13-14 0,13 1 0,-14-1 0,1 13 0,-13-13 0,0 0 0,12 1 0,-13-1 0,14-13 0,-13 0 0,-1 13 0,14 1 0,0-14 0,0 12 0,13-12 0,-13 14 0</inkml:trace>
  <inkml:trace contextRef="#ctx0" brushRef="#br0" timeOffset="57275">10914 8718 512,'0'0'0,"0"-13"0,0-1 0,0 1 0,-14-13 0,1 13 0,-13-1 0,0 14 0,-1 14 0,-13-1 0,14 13 0,-1 1 0,14 12 0,0 1 0,13 0 0,0-1 0,0 1 0,26-13 0,-13-14 0,14 0 0,12-13 0,-12-13 0,13 0 0,-1-1 0,-12-12 0,-1-14 0,1 14 0,-14-1 0,1 1 0,-14 12 0,0-12 0,0 26 0,0 0 0,0 13 0,0 0 0,0 27 0,0 0 0,13 0 0,-13 13 0,0-1 0,13 1 0,-13 13 0,13-12 0,-13-1 0,0-1 0,0 1 0,-13-27 0,0 14 0,0-13 0,-14-14 0,-13 13 0,14-13 0,-14-13 0,1 14 0,-2-14 0,2 0 0,-1 0 0,14 0 0,-1-14 0,1 1 0,13-13 0,0 0 0,13 26 0,0-40 0</inkml:trace>
  <inkml:trace contextRef="#ctx0" brushRef="#br0" timeOffset="57707">11073 8493 512,'0'0'0,"0"0"0,13 0 0,-13 0 0,0 13 0,13-13 0,0 0 0,0 13 0,27 0 0,-27 1 0,14-1 0,13 13 0,-14-12 0,14 12 0,-14-12 0,0-1 0,1 0 0,-13 0 0,-1-13 0,0 0 0,-13 0 0,0 0 0,0 0 0,-13 0 0,13-13 0,-13 0 0,-1 0 0,0-14 0,14 27 0,-13-13 0</inkml:trace>
  <inkml:trace contextRef="#ctx0" brushRef="#br0" timeOffset="58598">11363 8387 512,'0'0'0,"0"0"0,0 0 0,0 0 0,0 0 0,0 0 0,0 0 0,0 13 0,-13-13 0,13 0 0,-13 14 0,0-1 0,0 0 0,-1 0 0,-12 0 0,13 1 0,0-1 0,-1 13 0,1-13 0,0 14 0,-1-14 0,1 0 0,0 1 0,13-1 0,-13-13 0,13 0 0,0 0 0,0 0 0,0 0 0,0 0 0,0 0 0,0 0 0,0 0 0,0 0 0,0 0 0,0 0 0,0 0 0,0 0 0,0 0 0,0 0 0,0 13 0,0-13 0,0 0 0,0 0 0,0 0 0,0 0 0,-14 0 0,14 0 0,0 0 0,0 0 0,0 0 0,0 0 0,0 0 0,0 0 0,-13 14 0,13-14 0,0 0 0,-13 0 0,13 0 0,0 0 0,0 0 0,0 0 0,0 0 0,0 0 0,0 0 0,0 0 0,0 0 0,0 0 0,0 0 0,0 0 0,0 0 0,0 0 0,0 0 0,0 0 0,0 0 0,0 0 0,0 0 0,0 0 0,0 0 0,0 0 0,0 0 0,0 0 0,0 0 0,0 0 0,0 0 0,0 0 0,0 0 0,0 0 0,0 0 0,0 0 0,0 0 0,0 0 0,-13 0 0,13 0 0,-13 13 0,13-13 0,-13 0 0,13 0 0,0 0 0</inkml:trace>
  <inkml:trace contextRef="#ctx0" brushRef="#br0" timeOffset="59638">11747 8295 512,'0'-14'0,"13"1"0,-13 13 0,0 0 0,-13-13 0,0 13 0,0 0 0,-1 0 0,-12 0 0,0 13 0,-14 14 0,27-15 0,-14 15 0,0 0 0,14-1 0,0 1 0,13-14 0,0 13 0,0-13 0,13 14 0,14-27 0,-1 13 0,1 0 0,13-13 0,-14 13 0,0-13 0,14 0 0,-14-13 0,1 13 0,0-13 0,-14 13 0,0 0 0,0 0 0,-13 0 0,0 0 0,0 0 0,0 0 0,0 0 0,0 0 0,0 0 0,0 0 0,0 0 0,0 0 0,0 0 0,0 0 0,0 0 0,0 0 0,0 0 0,0 0 0,0 0 0,0 0 0,0 0 0,0 0 0,0 0 0,0 0 0,0 0 0,0 0 0,0 0 0,0 0 0,0 0 0,0 0 0,0 0 0,0 0 0,0 0 0,0 0 0,-13 0 0,13 0 0,0 0 0,-13 13 0,13-13 0,0 0 0</inkml:trace>
  <inkml:trace contextRef="#ctx0" brushRef="#br0" timeOffset="64147">12025 8400 512,'0'0'0,"0"0"0,-13 0 0,13 0 0,0 0 0,0 0 0,0 0 0,0 0 0,0 0 0,0 0 0,0 0 0,13 0 0,-13 0 0,13 0 0,1 14 0,12-14 0,0-14 0,-13 14 0,27 0 0,0-13 0,-13 13 0,-1 0 0,0 0 0,1 0 0,-14 0 0,13 0 0,-13 0 0,1 0 0,-1 0 0,-13 0 0,0 0 0,0 0 0,0 0 0,0 0 0,0 0 0,0 0 0,0 0 0,0 0 0,0 0 0,0 0 0,0 0 0,0 0 0,0 0 0,0 0 0,0 0 0,0 0 0,0 0 0,0 0 0,-13 0 0,13 0 0,0 0 0,0 0 0,-14 13 0,14-13 0,-13 14 0,13-1 0,-26-13 0,26 13 0,0-13 0,-13 0 0</inkml:trace>
  <inkml:trace contextRef="#ctx0" brushRef="#br0" timeOffset="64596">12183 8202 512,'0'0'0,"0"0"0,0 0 0,0 0 0,0 0 0,0 13 0,0 0 0,0 14 0,0-1 0,0 0 0,14 14 0,-14-13 0,0 13 0,0-1 0,0-26 0,0 27 0,0-27 0,0 14 0,0-14 0,0 0 0,0-13 0,0 0 0,0 13 0,0-13 0,0 0 0,0-13 0,0 13 0,0 0 0,0 0 0,0-13 0,0 13 0,0-13 0</inkml:trace>
  <inkml:trace contextRef="#ctx0" brushRef="#br0" timeOffset="65378">12448 7924 512,'0'0'0,"0"0"0,0 0 0,0 0 0,0 13 0,0-13 0,0 14 0,0 12 0,0 0 0,14 14 0,-14-1 0,0 1 0,0 0 0,13 0 0,-13-1 0,0 1 0,0 0 0,0 0 0,0-1 0,-13-12 0,13-1 0,0-13 0,0-13 0,0 14 0,0-14 0,0 0 0,0 0 0,0 0 0,0-14 0,0 14 0,0 0 0,13-26 0,0 13 0,13-14 0,1 1 0,-1-14 0,0 13 0,2 1 0,11 13 0,-13 0 0,1-1 0,-1 14 0,1 0 0,-14 0 0,0 14 0,14-1 0,-14 14 0,14-1 0,-14 0 0,0 1 0,-13-1 0,0-12 0,-13 12 0,13 0 0,-13-12 0,-14-1 0,1 0 0,-1-13 0,0 13 0,1-13 0,13 0 0,-14 0 0,1 0 0,13 0 0,-13 0 0,12 0 0,0 13 0,1-13 0,-13 0 0,13 0 0,13 0 0,-13 14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5-04-15T18:50:34.303"/>
    </inkml:context>
    <inkml:brush xml:id="br0">
      <inkml:brushProperty name="width" value="0.05292" units="cm"/>
      <inkml:brushProperty name="height" value="0.05292" units="cm"/>
      <inkml:brushProperty name="color" value="#5C83B4"/>
    </inkml:brush>
  </inkml:definitions>
  <inkml:trace contextRef="#ctx0" brushRef="#br0">8652 5754 512,'-14'0'0,"1"0"0,0-13 0,-1-13 0,-25 13 0,12 13 0,1-14 0,0 14 0,-14 0 0,1 0 0,-15 0 0,14 27 0,-12-1 0,-15 1 0,14 26 0,1-1 0,-14 2 0,-1 25 0,14 1 0,1-1 0,-2 13 0,15 14 0,-1-14 0,27 1 0,0 0 0,13-27 0,13 0 0,0-26 0,27 0 0,-1-14 0,2 0 0,24-12 0,-12-14 0,27-14 0,-14 14 0,0-13 0,0-13 0,0-1 0,-13 14 0,1-13 0,-2-1 0,-25 0 0,-1 14 0,0 0 0,-26 13 0,13-13 0,-13 13 0,0 0 0,0 0 0,0 0 0,0 0 0,0 0 0,0 0 0,0 0 0,0 0 0,0 0 0,0 0 0,0 0 0,0 0 0,0 0 0,0 0 0,0 13 0,0-13 0,-13 13 0,13-13 0,0 0 0,0 13 0</inkml:trace>
  <inkml:trace contextRef="#ctx0" brushRef="#br0" timeOffset="591">8757 6760 512,'0'0'0,"13"0"0,-13 13 0,0 0 0,0 14 0,13-1 0,-13 14 0,14 0 0,-14-1 0,0-12 0,14 12 0,-14 1 0,0 0 0,0-14 0,0 1 0,0-14 0,0 0 0,0-13 0,0 13 0,0-13 0,0 0 0,0-13 0,0 13 0,0 0 0,0 0 0,0 0 0,0 0 0,-14-13 0,14 13 0,-14 0 0,14 0 0,0 13 0,0-13 0,0 0 0,0 27 0</inkml:trace>
  <inkml:trace contextRef="#ctx0" brushRef="#br0" timeOffset="1425">8811 6482 512,'0'0'0,"-14"0"0,14 0 0,0 0 0,0 0 0,0 0 0,0 0 0,0 0 0</inkml:trace>
  <inkml:trace contextRef="#ctx0" brushRef="#br0" timeOffset="6248">9141 5239 512,'0'0'0,"-13"0"0,-1-14 0,-12 1 0,0 0 0,13-1 0,-14 14 0,27-13 0,-13 0 0,-1 13 0,1 0 0,13 0 0,0 0 0,0 0 0,13 13 0,1 0 0,-1 1 0,14 12 0,-1 1 0,13-14 0,-12 27 0,12-14 0,2 1 0,-15 12 0,27 1 0,-14-14 0,1 1 0,0 0 0,0-1 0,-14 0 0,0 1 0,-12-14 0,-1 0 0,0 0 0,-13 1 0,0-14 0,0 13 0,0-13 0,0 13 0,-13-13 0,0 0 0,-1 0 0,1-13 0,0 0 0,13 13 0,-13-14 0</inkml:trace>
  <inkml:trace contextRef="#ctx0" brushRef="#br0" timeOffset="6615">9432 5159 512,'0'0'0,"0"0"0,0 0 0,0 0 0,0 0 0,-13 13 0,13 0 0,-13 1 0,-1 12 0,1 14 0,-14-13 0,14 12 0,-13 1 0,13-1 0,0 1 0,-14 0 0,14-13 0,0 12 0,0-12 0,13-14 0,0 13 0,-14-13 0,14 1 0,0-14 0,0 0 0,0 0 0,0 0 0,14 0 0,-14-14 0,0 14 0,0-13 0</inkml:trace>
  <inkml:trace contextRef="#ctx0" brushRef="#br0" timeOffset="6652">9260 5530 512,'0'0'0,"0"0"0</inkml:trace>
  <inkml:trace contextRef="#ctx0" brushRef="#br0" timeOffset="6889">9538 4723 512,'0'0'0,"0"0"0,0 0 0,0 0 0,-13 13 0,13 0 0,0 0 0,-14 14 0,14-14 0,-13 0 0,13 1 0,0-1 0,0 0 0,0-13 0,0 0 0</inkml:trace>
  <inkml:trace contextRef="#ctx0" brushRef="#br0" timeOffset="7488">9723 5437 512,'13'0'0,"-13"0"0,0 0 0,0 0 0,13 0 0,-13 13 0,13 0 0,1 14 0,-14-14 0,13 14 0,-13 12 0,0-12 0,0 12 0,0 1 0,0 0 0,0-1 0,0 1 0,0-13 0,0 12 0,0-12 0,0-1 0,0-12 0,0-1 0,0-1 0,0-12 0,0 0 0,0 0 0,0-12 0,0 12 0,0-27 0,0 1 0,0 26 0,0-40 0</inkml:trace>
  <inkml:trace contextRef="#ctx0" brushRef="#br0" timeOffset="7690">9803 5239 512,'13'0'0,"-13"0"0,0 0 0,0 0 0,0 0 0,-13 13 0,13 0 0,0 0 0,0-13 0,0 27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5-04-15T18:50:53.838"/>
    </inkml:context>
    <inkml:brush xml:id="br0">
      <inkml:brushProperty name="width" value="0.05292" units="cm"/>
      <inkml:brushProperty name="height" value="0.05292" units="cm"/>
      <inkml:brushProperty name="color" value="#5C83B4"/>
    </inkml:brush>
  </inkml:definitions>
  <inkml:trace contextRef="#ctx0" brushRef="#br0">7553 5927 512,'-26'-14'0,"0"14"0,-1-13 0,-12 0 0,12 13 0,-13 0 0,0 0 0,-12 13 0,-1 14 0,-14-2 0,15 15 0,-1 14 0,-14-2 0,15 15 0,-14-1 0,13 26 0,-1 1 0,15 12 0,-14 15 0,27-1 0,26 0 0,0 0 0,0-13 0,26 0 0,1-14 0,12-25 0,14-2 0,0-25 0,13-13 0,0-14 0,1-13 0,12-13 0,-13 0 0,14-1 0,-15-12 0,-25-1 0,27 14 0,-41-13 0,0 13 0,1-1 0,-1-12 0,-26 12 0,13 14 0,-13 0 0,0 0 0,0 0 0,0 14 0</inkml:trace>
  <inkml:trace contextRef="#ctx0" brushRef="#br0" timeOffset="291">7963 7236 512,'0'0'0,"0"0"0,14 13 0,-14-13 0,13 27 0,-13 12 0,0 1 0,0 26 0,-13 1 0,13-1 0,-14 0 0,1 0 0,13 0 0,-13-13 0,0-13 0,13-1 0,-13-26 0,-1 1 0,14-14 0,0-14 0</inkml:trace>
  <inkml:trace contextRef="#ctx0" brushRef="#br0" timeOffset="474">7977 6786 512,'0'0'0,"0"0"0,0 0 0,0 27 0,0-1 0,0 14 0,0 0 0,0-40 0,0 39 0</inkml:trace>
  <inkml:trace contextRef="#ctx0" brushRef="#br0" timeOffset="816">8387 6853 512,'0'0'0,"0"0"0,-14 0 0,14 0 0,14 0 0,0 0 0,-1 13 0,26 0 0,-12 0 0,12-13 0,14 13 0,0-13 0,-13 0 0,13 0 0,-14 0 0,-39 0 0,54 0 0</inkml:trace>
  <inkml:trace contextRef="#ctx0" brushRef="#br0" timeOffset="1082">8612 7144 512,'0'0'0,"0"0"0,13 0 0,0 0 0,1 0 0,12 0 0,14 0 0,-14 0 0,13 0 0,-11 13 0,11-13 0,1 0 0,-40 0 0,39 0 0</inkml:trace>
  <inkml:trace contextRef="#ctx0" brushRef="#br0" timeOffset="1839">9525 6680 512,'-14'-13'0,"14"0"0,-13 0 0,0 0 0,0 13 0,0 0 0,-14 13 0,14 13 0,-14 14 0,1-1 0,-1 15 0,1 12 0,13 0 0,0 0 0,-1-13 0,14 0 0,14 0 0,12-27 0,-13 1 0,13-27 0,14 0 0,-13-27 0,13 1 0,-14-27 0,14 0 0,-27 0 0,13-13 0,0 13 0,-12 0 0,13 0 0,-14 26 0,0 14 0,13 0 0,-12 26 0,12 0 0,-13 27 0,13 13 0,-12 13 0,-14 0 0,13 14 0,1-14 0,-14 27 0,0-27 0,-14 13 0,1-13 0,-14-13 0,1 0 0,-14 0 0,-12-13 0,-2-13 0,2-1 0,12-13 0,-13 0 0,27-13 0,-14 0 0,13-13 0,1 0 0,13-13 0,0-14 0,-1-13 0,41 0 0,-27 53 0,13-67 0</inkml:trace>
  <inkml:trace contextRef="#ctx0" brushRef="#br0" timeOffset="2180">9908 6204 512,'0'0'0,"0"0"0,0 0 0,0 13 0,13-13 0,1 27 0,-1-14 0,26 14 0,-12 12 0,13-12 0,-1-1 0,1 1 0,13-1 0,-13 0 0,0-12 0,-14-1 0,0 14 0,1-27 0,-27 12 0,13-12 0,-13 0 0,0 0 0,-13-12 0,13 12 0,-14 0 0</inkml:trace>
  <inkml:trace contextRef="#ctx0" brushRef="#br0" timeOffset="2472">10186 6152 512,'0'13'0,"-13"-13"0,13 12 0,0 15 0,-14 0 0,1 26 0,0-14 0,0 14 0,0-13 0,-14 13 0,1-13 0,13-1 0,0-12 0,-1-1 0,1 1 0,-1-14 0,14 0 0,0-13 0,0 0 0,0 13 0</inkml:trace>
  <inkml:trace contextRef="#ctx0" brushRef="#br0" timeOffset="3503">10358 5887 512,'0'0'0,"0"0"0,0 0 0,0 13 0,0-13 0,0 13 0,0 14 0,0-1 0,0 0 0,0 1 0,0 0 0,13-1 0,-13-12 0,0-2 0,0-12 0,13 13 0,-13-13 0,0 0 0</inkml:trace>
  <inkml:trace contextRef="#ctx0" brushRef="#br0" timeOffset="5101">10569 6297 512,'0'0'0,"-13"26"0,13-13 0,0 1 0,0 12 0,0-12 0,0-1 0,0 0 0,0-13 0,0 13 0,0-13 0,0 0 0,0 0 0,13 0 0,-13 0 0,0-13 0,0 13 0,0-13 0,0 13 0,0-13 0,0 13 0,0 0 0,0 0 0,0 0 0,0 0 0,0 0 0,0 13 0,0 0 0,0 13 0,0 1 0,0 13 0,0-1 0,0 1 0,0 0 0,0-14 0,0 14 0,0-14 0,14-13 0,-14 0 0,0-13 0,13 0 0,-13 0 0,0 0 0,-13-13 0,13-13 0,0-1 0,0 27 0,0-39 0</inkml:trace>
  <inkml:trace contextRef="#ctx0" brushRef="#br0" timeOffset="5268">10610 6111 512,'0'-13'0,"0"1"0,0-2 0,0 14 0,0-13 0,-14 13 0,14 13 0,0-13 0,-13 26 0,13 1 0,0-27 0,-14 27 0</inkml:trace>
  <inkml:trace contextRef="#ctx0" brushRef="#br0" timeOffset="7322">11099 5768 512,'0'0'0,"0"0"0,0 0 0,0 0 0,-13 0 0,13 0 0,0 0 0,0 13 0,0-13 0,-13 0 0,13 13 0,0 1 0,-14-1 0,14 13 0,0 0 0,-13 14 0,13-1 0,-13 1 0,13 0 0,0 0 0,0-1 0,0 2 0,0 11 0,-13 1 0,13-13 0,0 13 0,-13 13 0,13-13 0,-14 13 0,14-26 0,0-1 0,-13-12 0,13-14 0,13-13 0,-13 0 0,0 0 0,0 0 0,14-13 0,-14 0 0,13-14 0,13 1 0,-13-14 0,1 0 0,12 0 0,-13 1 0,0-1 0,14 0 0,-14 27 0,27-13 0,-27 13 0,14 0 0,-14-1 0,13 14 0,-13 0 0,1 14 0,-14 12 0,0 0 0,0 14 0,0 0 0,0 12 0,0 2 0,0-15 0,0 14 0,0-13 0,0-14 0,0 14 0,0-27 0,0 0 0,0 0 0,0-13 0,0 0 0,13-13 0,0 0 0,0-13 0,0-1 0,-13 27 0,27-26 0</inkml:trace>
  <inkml:trace contextRef="#ctx0" brushRef="#br0" timeOffset="7582">11642 6152 512,'0'0'0,"0"13"0,0-13 0,0 0 0,13 0 0,-13 0 0,0 0 0,13 0 0,-13 0 0,13 0 0,-13 0 0,0 0 0,0 0 0,0 0 0,0 0 0</inkml:trace>
  <inkml:trace contextRef="#ctx0" brushRef="#br0" timeOffset="10259">10940 5940 512,'0'0'0,"0"0"0,0 0 0,0 0 0,0 12 0,0 2 0,0 12 0,0 14 0,0 14 0,0 12 0,0-1 0,-13 2 0,13 12 0,0 0 0,-13-12 0,13 12 0,0 0 0,0 0 0,-14 1 0,14-1 0,-13 1 0,13-1 0,0-13 0,-13-13 0,13-13 0,0-14 0,0-12 0,0-1 0,0-13 0,0-13 0,0-1 0,0-12 0,13-14 0,-13 1 0,0-27 0,0-1 0,13-12 0,1 0 0,-14 12 0,26-12 0,-13 0 0,14 12 0,13 15 0,-14-2 0,1 15 0,12-1 0,-13 14 0,1-1 0,13 27 0,-27 0 0,14 13 0,-1 1 0,0 12 0,-12 1 0,-1 12 0,13 1 0,-13 26 0,-13-13 0,0 13 0,0 13 0,0-12 0,-13-1 0,13 0 0,0 0 0,-13 1 0,13-15 0,0 1 0,-13-13 0,13 0 0,13-27 0,-13 13 0,0-26 0,13 13 0,-13-13 0,0 0 0,0-13 0,0 13 0,0-13 0,0-13 0,0-14 0,0 0 0,0 40 0,0-39 0</inkml:trace>
  <inkml:trace contextRef="#ctx0" brushRef="#br0" timeOffset="10750">11509 6046 512,'13'0'0,"-13"26"0,0-26 0,13 26 0,0 1 0,1 13 0,-1-1 0,0 1 0,1 0 0,-14-1 0,13 1 0,0 0 0,1-14 0,-1 0 0,0-12 0,0-1 0,0-13 0,0 13 0,1-13 0,-14-13 0,13 0 0,0-1 0,-13-25 0,13-1 0,0 0 0,0-12 0,-13 12 0,14 0 0,-14 1 0,0 26 0,0-14 0,0 13 0,0 1 0,0 1 0,0 12 0,0 0 0,0 0 0</inkml:trace>
  <inkml:trace contextRef="#ctx0" brushRef="#br0" timeOffset="11183">11906 5768 512,'0'0'0,"0"0"0,0 0 0,0 0 0,0 0 0,0 13 0,13-13 0,-13 13 0,0 1 0,13 12 0,-13-13 0,0 13 0,0 1 0,13 0 0,-13-2 0,0 15 0,0-13 0,14 0 0,-14 13 0,0-28 0,0 15 0,13-27 0,-13 13 0,0-13 0,0 0 0,0-13 0,0 13 0,0 0 0,0-14 0</inkml:trace>
  <inkml:trace contextRef="#ctx0" brushRef="#br0" timeOffset="11384">11932 5477 512,'0'0'0,"0"13"0,0-13 0,0 0 0,0 13 0,0-13 0,0 14 0</inkml:trace>
  <inkml:trace contextRef="#ctx0" brushRef="#br0" timeOffset="12448">13162 5741 512,'0'-26'0,"0"13"0,0-14 0,-13 1 0,13-1 0,-26 1 0,0-1 0,12 14 0,-25-13 0,-1 13 0,13-1 0,-26 14 0,14 0 0,-1 14 0,-13-1 0,13 26 0,-12 1 0,12 0 0,-13 26 0,0 0 0,13 0 0,14 27 0,0-14 0,-1 0 0,14 27 0,0-13 0,-1 13 0,1 0 0,13-1 0,0 1 0,0 0 0,0 0 0,13-14 0,-26-12 0,26-14 0,-13 0 0,0-13 0,14-27 0,-14 14 0,0-26 0,0-14 0,0 0 0,13 0 0,-13-14 0,0 1 0,0-27 0,0-13 0,0 53 0,0-39 0</inkml:trace>
  <inkml:trace contextRef="#ctx0" brushRef="#br0" timeOffset="12739">12250 6376 512,'0'0'0,"0"0"0,13 0 0,0 0 0,1 0 0,12 14 0,0-14 0,27 0 0,-13 13 0,13-13 0,0 13 0,-1-13 0,-11 0 0,-2 0 0,1 0 0,-1 0 0,-12-13 0,0 0 0,-1-1 0,-26 14 0,13-26 0</inkml:trace>
  <inkml:trace contextRef="#ctx0" brushRef="#br0" timeOffset="13171">13295 5768 512,'0'0'0,"0"0"0,0 0 0,0 13 0,0 14 0,0 12 0,-13 14 0,13-1 0,0 15 0,0-14 0,0 0 0,0-13 0,0-1 0,13-12 0,-13-1 0,0-26 0,13 0 0,-13 0 0,13-26 0,14-1 0,-14-12 0,13-1 0,14 1 0,13-1 0,-13 0 0,12 0 0,2 1 0,12-1 0,-13 13 0,-1 1 0,15 13 0,-28 0 0,14 13 0,-13 0 0,-40 0 0,40 0 0</inkml:trace>
  <inkml:trace contextRef="#ctx0" brushRef="#br0" timeOffset="20160">13890 6111 512,'0'0'0,"0"0"0,0 0 0,0 0 0,0 14 0,0-14 0,0 13 0,0 1 0,0-14 0,0 13 0,0-1 0,0 2 0,0-1 0,0 0 0,-13 1 0,13-1 0,0 14 0,-13-14 0,13 14 0,-13-2 0,13 2 0,0 13 0,0-27 0,-13 13 0,13-13 0,0 1 0,0-14 0,0 0 0,0 0 0,0 0 0,-14 0 0,14 0 0,0 0 0,0 0 0,-13 0 0,13 0 0,0 0 0,0-14 0,0 1 0,0 13 0,0-13 0</inkml:trace>
  <inkml:trace contextRef="#ctx0" brushRef="#br0" timeOffset="20495">13838 6006 512,'0'0'0,"-14"0"0,14 0 0,0 0 0,0 0 0,14 0 0,-14 0 0,0 13 0,0-13 0,0 0 0</inkml:trace>
  <inkml:trace contextRef="#ctx0" brushRef="#br0" timeOffset="21840">14023 5649 512,'0'0'0,"13"0"0,-13-14 0,0 14 0,0 0 0,0-13 0,13 0 0,-13 0 0,0 13 0,0-13 0,0 13 0,0 0 0,0 0 0,0 0 0,-13 0 0,13 0 0,0 0 0,0 0 0,0-14 0,-13 14 0,13 0 0,0 0 0,0-13 0,-13 13 0,13-13 0,0 0 0,-14 13 0,14-13 0,0 13 0,0 0 0,-13 0 0,13 0 0,0 0 0,0-14 0,0 14 0,0 0 0,0 0 0,0 0 0,0 14 0,0-14 0,0 13 0,-14 0 0,14 0 0,0 0 0,0 1 0,0-14 0,0 13 0,0-13 0,14 0 0,-14 13 0,0 0 0,0-13 0,0 13 0</inkml:trace>
  <inkml:trace contextRef="#ctx0" brushRef="#br0" timeOffset="154311">8942 9141 512,'-13'0'0,"13"0"0,0 0 0,0 0 0,0 0 0,0 0 0,0 14 0,0-1 0,13 0 0,14 14 0,-14-1 0,0 0 0,14 14 0,0-1 0,-1 15 0,0-2 0,1 15 0,-1 12 0,-13 0 0,14 14 0,-14-14 0,1 14 0,-1-14 0,-13 0 0,0 1 0,0-14 0,0 0 0,0-13 0,0 0 0,-13-13 0,13-14 0,-14 1 0,1-27 0,13 0 0,-14 0 0,1-27 0,13-12 0,-13-1 0,13-26 0,0-14 0,0 1 0,0-1 0,0-25 0,13 12 0,0-13 0,1 0 0,13 14 0,-14-1 0,13 1 0,14 12 0,-14 28 0,-13-2 0,14 15 0,-14 13 0,0-1 0,1 27 0,-14-13 0,0 13 0,0 0 0,0 13 0,0-13 0,0 0 0,0 0 0,-14 13 0,14 1 0,0-1 0,0-13 0,14 13 0</inkml:trace>
  <inkml:trace contextRef="#ctx0" brushRef="#br0" timeOffset="156144">9604 9075 512,'0'0'0,"14"0"0,-14 0 0,13 0 0,13 0 0,0-13 0,14 13 0,-14 0 0,14 0 0,-13 0 0,13 0 0,-14 0 0,0 0 0,-26 0 0,13 0 0</inkml:trace>
  <inkml:trace contextRef="#ctx0" brushRef="#br0" timeOffset="156327">9803 9155 512,'-27'0'0,"27"13"0,-14 0 0,14-13 0,0 13 0,0-13 0,14 0 0,-1-13 0,14 0 0,-1 0 0,14 13 0,-40 0 0,26-14 0</inkml:trace>
  <inkml:trace contextRef="#ctx0" brushRef="#br0" timeOffset="156899">10490 8943 512,'0'-13'0,"-13"13"0,0-14 0,0 1 0,-14 0 0,0 13 0,-12 0 0,12 13 0,1 14 0,-13-14 0,25 13 0,-12 14 0,13 0 0,13-1 0,0 1 0,0-13 0,13-14 0,13 13 0,1-12 0,12-14 0,1-14 0,-1 1 0,-12 0 0,26 0 0,-26-14 0,12 27 0,-13-13 0,15 13 0,-15 0 0,-13 13 0,0 14 0,1-1 0,-14 13 0,0 1 0,-14 0 0,-12-1 0,0 1 0,12 0 0,-26-1 0,14-12 0,-14 13 0,-12-27 0,11 0 0,2 14 0,-1-14 0,27-13 0,-13 13 0,13-13 0,13 0 0,0 0 0,13-26 0,-13 26 0,26-27 0</inkml:trace>
  <inkml:trace contextRef="#ctx0" brushRef="#br0" timeOffset="157498">10702 8241 512,'-13'-13'0,"13"0"0,0 0 0,-13 13 0,13 0 0,0 0 0,0 0 0,0 0 0,0 13 0,0 13 0,13 1 0,-13 12 0,13 1 0,0 0 0,-13 0 0,0-1 0,13 14 0,-13-13 0,0-14 0,0 14 0,0-26 0,-13 12 0,13-26 0,0 13 0,13-26 0,1 0 0,-1 0 0,0-14 0,0 0 0,14 1 0,0-14 0,-1 27 0,0 0 0,1 0 0,-14-1 0,13 28 0,1-14 0,-14 13 0,1 0 0,-14 13 0,-14 1 0,1-14 0,-14 27 0,1-13 0,-1-1 0,1 0 0,0-12 0,-1 12 0,14-13 0,-1 0 0,1 1 0,13-1 0,13 0 0,-13-13 0,0 0 0,14 0 0</inkml:trace>
  <inkml:trace contextRef="#ctx0" brushRef="#br0" timeOffset="157923">11152 8625 512,'0'0'0,"0"0"0,13 0 0,-13 0 0,0 0 0,0 0 0,-13 0 0,13 14 0,0-14 0,0 13 0,0 0 0,0 0 0,0 0 0,0 14 0,0-14 0,0 13 0,0-12 0,0 12 0,0-13 0,13 1 0,-13-14 0,0 13 0</inkml:trace>
  <inkml:trace contextRef="#ctx0" brushRef="#br0" timeOffset="158855">11417 8136 512,'0'0'0,"0"0"0,0 0 0,0 0 0,0 0 0,0 13 0,0 14 0,0 12 0,0 1 0,13 12 0,-13 2 0,0 12 0,13-13 0,0 26 0,-13-13 0,13 0 0,1 0 0,-14 14 0,0-14 0,13 0 0,-13 14 0,13-28 0,-13 15 0,0-15 0,0-12 0,0-13 0,0-14 0,0 0 0,0-13 0,0 0 0,0 0 0,13-13 0,-13 0 0,0-14 0,0-13 0,13 1 0,0-14 0,1 0 0,-1 0 0,14 0 0,-1 0 0,1 0 0,-1 0 0,0 14 0,1 12 0,-1 14 0,0 13 0,-12 0 0,13 0 0,-1 26 0,-13 1 0,0 13 0,1-1 0,-14 28 0,0-15 0,0 15 0,0-1 0,0-13 0,-14-13 0,14-1 0,0-12 0,0-14 0,0-13 0,0 13 0,0-26 0,14 13 0,-14-13 0,0 13 0,13-27 0</inkml:trace>
  <inkml:trace contextRef="#ctx0" brushRef="#br0" timeOffset="159462">12144 8070 512,'0'-14'0,"0"1"0,0 0 0,0-1 0,0 14 0,0-13 0,0 26 0,0 1 0,0-1 0,0 26 0,0 1 0,0 14 0,0 11 0,0 1 0,0-12 0,0 12 0,-13-27 0,13 14 0,0-26 0,13-14 0,-13 0 0,0-13 0,0-13 0,26 0 0,-13-1 0,1-12 0,13-14 0,-1 14 0,0 13 0,1-14 0,-1 27 0,0-13 0,-12 13 0,-1 13 0,0-13 0,-26 27 0,13-14 0,-27 13 0,14 1 0,-26-1 0,12 1 0,1-1 0,0-13 0,12 14 0,1-14 0,-1 1 0,14-1 0,0 0 0,14 0 0,-14 0 0,27-13 0,-27 0 0,13 0 0</inkml:trace>
  <inkml:trace contextRef="#ctx0" brushRef="#br0" timeOffset="160178">12554 8519 512,'0'0'0,"0"13"0,13 1 0,-13-1 0,0 0 0,13 0 0,-13 14 0,0-14 0,0 1 0,0-1 0,0 0 0,0 0 0,0-13 0,0 13 0,0 1 0,0-14 0,13 0 0</inkml:trace>
  <inkml:trace contextRef="#ctx0" brushRef="#br0" timeOffset="161899">12951 8506 512,'-13'0'0,"13"0"0,0 0 0,0 0 0,-14 0 0,14 0 0,0 0 0,0-13 0,0 13 0,0 0 0,0 0 0,0 0 0,0 0 0,0 0 0,0 0 0,0 0 0,0 0 0,0 0 0,0 0 0,0 0 0,0 0 0,0 0 0,0 0 0,0 0 0,0 0 0,0 0 0,0 0 0,0 0 0,0 0 0,0 0 0,0 0 0,0 0 0,0 0 0,0 0 0,0 0 0,0 0 0,0 0 0,0 0 0,0 0 0,0 0 0,0 0 0,0 0 0,0 0 0,0 0 0,0 0 0,0 0 0,0 0 0,0 0 0,0 0 0,0 0 0,0-13 0,14 13 0,-14-14 0,13 1 0,-13-13 0,13-1 0,13-12 0,-26-1 0,27 0 0,0 0 0,-14-12 0,13 12 0,-12-13 0,12 13 0,13 0 0,-12 1 0,13-1 0,0 0 0,-14 15 0,0-2 0,14 0 0,0 14 0,-14 0 0,1-1 0,-14 1 0,0 13 0,-13-13 0,13 13 0,-13 0 0,-13 0 0,13 0 0,0 0 0,-13 13 0,-13-13 0,12 0 0,-26 13 0,14 1 0,-14-1 0,14 0 0,-14 14 0,14 0 0,-14 12 0,0 1 0,14-1 0,0 14 0,-1 0 0,14 0 0,-13 13 0,-1-13 0,13 13 0,1 14 0,13-14 0,0-14 0,0 15 0,0-14 0,13 0 0,1-14 0,-14 1 0,13-14 0,1 1 0,-14 13 0,13-27 0,-13 13 0,0-12 0,0-1 0,-13-13 0,13 13 0,0-13 0,-14-13 0,1 0 0,13-27 0,-14 13 0,14 27 0,-13-39 0</inkml:trace>
  <inkml:trace contextRef="#ctx0" brushRef="#br0" timeOffset="162175">12859 8480 512,'0'0'0,"0"0"0,0-14 0,0 14 0,0 14 0,13-14 0,-13 0 0,26 0 0,-13 0 0,27 13 0,-1-13 0,2 0 0,-2 13 0,1-13 0,-14 0 0,14 0 0,-13 0 0,-1 13 0,-13-13 0,0 0 0,1 0 0,-1 0 0,-13 0 0,0 0 0</inkml:trace>
  <inkml:trace contextRef="#ctx0" brushRef="#br0" timeOffset="163630">13613 7818 512,'0'0'0,"0"0"0,0 14 0,0-14 0,0 0 0,13 26 0,-13-12 0,0 25 0,13-13 0,-13 14 0,0-1 0,0 15 0,0-15 0,0 1 0,-13 13 0,13 0 0,0-13 0,-13-1 0,13 1 0,-14-14 0,14 1 0,0-14 0,-13 0 0,13-13 0,0 0 0,13-13 0,-13 0 0,14 0 0,-1-14 0,13 1 0,1-1 0,-1-12 0,0 12 0,14-13 0,0 14 0,-13 0 0,12-1 0,-13 27 0,1-13 0,-14 13 0,0 0 0,0 13 0,1 0 0,-14 14 0,0-1 0,0 0 0,-14 1 0,14 12 0,-13-12 0,0 13 0,0-27 0,0 14 0,-1-14 0,1-13 0,0 13 0,-13-26 0,13 13 0,-1 0 0,1 0 0,-1 0 0,14-13 0,0 13 0,0 0 0,0 0 0,0 0 0,0 13 0,14-13 0,-1 13 0,-13-13 0,0 0 0</inkml:trace>
  <inkml:trace contextRef="#ctx0" brushRef="#br0" timeOffset="164887">12409 8559 512,'0'-13'0,"13"13"0,-13 0 0,13-14 0,0 14 0,1-13 0,-1 13 0,0 0 0,13-13 0,-12 13 0,12 0 0,0-13 0,1 13 0,0 0 0,-14 0 0,0 0 0,13 13 0,-26-13 0,0 0 0,0 0 0,-13 13 0,-13 0 0,13 1 0,-14 12 0,0-13 0,1 1 0,13 12 0,-14-12 0,14-1 0,13 0 0,0 0 0,0-13 0,13 13 0,1-13 0,12 0 0,0 14 0,1-28 0,13 14 0,-1 0 0,-12 0 0,-1-13 0,-26 13 0,40 0 0</inkml:trace>
  <inkml:trace contextRef="#ctx0" brushRef="#br0" timeOffset="165561">13969 8387 512,'0'0'0,"0"0"0,14 0 0,-14 0 0,27 0 0,-1-13 0,14 13 0,-14-13 0,13 13 0,-12-14 0,-1 14 0,14 0 0,-13-13 0,-1 13 0,-13 0 0,1 0 0,-14 13 0,0-13 0,0 14 0,-14-14 0,1 13 0,-13 0 0,-1 14 0,14-14 0,-27 0 0,27 0 0,0 0 0,-1-13 0,1 14 0,13-14 0,13 13 0,1-13 0,-1 0 0,0 13 0,14-13 0,-1 0 0,-12 0 0,-1 13 0,-13 0 0,0 14 0,-27-1 0,27-26 0,-13 40 0</inkml:trace>
  <inkml:trace contextRef="#ctx0" brushRef="#br0" timeOffset="178814">15809 5080 512,'0'0'0,"0"0"0,0 0 0,0 0 0,0 0 0,0 0 0,13 0 0,0 0 0,14 0 0,12-13 0,14-1 0,13 1 0,14 0 0,-1-14 0,14 14 0,-28 0 0,2-1 0,-1 14 0,-13-12 0,-1 24 0,-11-12 0,-15 14 0,-13-1 0,-13 14 0,-13-1 0,-26 14 0,-2-1 0,-25 14 0,1 0 0,-15 14 0,1-1 0,13 13 0,-14-13 0,27 0 0,0 0 0,13-26 0,14 13 0,13-27 0,13 1 0,0 0 0,26-14 0,14-13 0,13 13 0,0-26 0,-1 0 0,15 13 0,-1-27 0,0 14 0,-13-1 0,0 1 0,0 0 0,-27 0 0,-13 13 0,-13 0 0,13 0 0,-26 0 0,13 13 0,-13-13 0,0 13 0,0-13 0,13 13 0,-13-13 0,13 0 0,0 0 0,0 0 0,0 0 0,0 0 0,0 0 0,0 0 0,13 0 0,-13 0 0,13 0 0,-13 0 0,13 0 0,0 14 0,-13-14 0,0 0 0</inkml:trace>
  <inkml:trace contextRef="#ctx0" brushRef="#br0" timeOffset="179264">16946 5437 512,'0'-13'0,"0"26"0,0-13 0,0 13 0,0 0 0,0 14 0,0 13 0,0-1 0,0 14 0,0-13 0,0 13 0,0-14 0,0 15 0,0-15 0,0 1 0,0-14 0,0 1 0,0-1 0,0-26 0,0 13 0,0-13 0,0 0 0,0-13 0,0 13 0,0 0 0,13-26 0,-13-1 0,0 27 0,0-26 0</inkml:trace>
  <inkml:trace contextRef="#ctx0" brushRef="#br0" timeOffset="179613">17171 5119 512,'0'0'0,"0"0"0,0 14 0,13-14 0,0 13 0,14-13 0,13 0 0,13 0 0,-1-13 0,2 13 0,12-14 0,0 1 0,-13 0 0,0 0 0,-1 0 0,-12-1 0,-1 14 0,-39 0 0,41-13 0</inkml:trace>
  <inkml:trace contextRef="#ctx0" brushRef="#br0" timeOffset="179921">17343 5278 512,'0'0'0,"13"14"0,-13-14 0,26 0 0,2 0 0,11 0 0,-13 0 0,14-14 0,-14 14 0,1-13 0,13 13 0,0-13 0,-14 13 0,-26 0 0,26-13 0</inkml:trace>
  <inkml:trace contextRef="#ctx0" brushRef="#br0" timeOffset="180071">18084 4537 512,'0'0'0,"0"0"0</inkml:trace>
  <inkml:trace contextRef="#ctx0" brushRef="#br0" timeOffset="180578">18084 4511 512,'0'0'0,"0"0"0,0 14 0,0 11 0,-13 15 0,13 13 0,-13 0 0,13 26 0,-14 1 0,14-1 0,-13 1 0,13-1 0,-13 0 0,13-12 0,-13-1 0,-1-13 0,14-27 0,-13 0 0,13-12 0,0-14 0,0-14 0,0 1 0,0-13 0,13-1 0,14-25 0,-1-1 0,1-1 0,12-12 0,1 14 0,13-15 0,0 27 0,0 1 0,-14 26 0,15-1 0,-2 14 0,-25 27 0,12 0 0,-25-1 0,-1 14 0,-13-1 0,-13 1 0,-14 0 0,1-1 0,-14-12 0,1 13 0,-15-27 0,15 0 0,-14 0 0,13 1 0,0-14 0,14 13 0,-1-13 0,27 0 0,-13 0 0,13 0 0,13 13 0,-13-13 0,14 0 0</inkml:trace>
  <inkml:trace contextRef="#ctx0" brushRef="#br0" timeOffset="180903">18785 5027 512,'0'0'0,"0"0"0,13 13 0,1-13 0,-1 0 0,13 0 0,1 0 0,12 0 0,1 0 0,13-13 0,-13 13 0,13-13 0,-14-1 0,-13 1 0,1 13 0,-27 0 0,14-27 0</inkml:trace>
  <inkml:trace contextRef="#ctx0" brushRef="#br0" timeOffset="181150">18996 4842 512,'0'0'0,"0"-13"0,14 13 0,-1 0 0,-13 0 0,14 0 0,-1 0 0,-13 0 0,0 0 0,0 13 0,0-13 0,-199 158 0,398-316 0,-398 330 0,398-344 0,-384 344 0,370-331 0,-370 318 0,370-318 0,-357 331 0,344-344 0</inkml:trace>
  <inkml:trace contextRef="#ctx0" brushRef="#br0" timeOffset="181477">19050 4855 512,'0'0'0,"13"0"0,-13 0 0,0 0 0,0 0 0,0 0 0,0 0 0,0 0 0,0 0 0,0 13 0,0-13 0,0 13 0,0-13 0,0 27 0,0-14 0,-13 14 0,13-15 0,0 28 0,0-13 0,0-1 0,0 1 0,0 12 0,0-12 0,-13-1 0,13-13 0,0 14 0,-14-14 0,14 1 0,-13-1 0,13-13 0,0 0 0,-14 0 0,14 0 0,0 0 0,14-13 0,-14 13 0,27-14 0,-27 14 0,13-13 0</inkml:trace>
  <inkml:trace contextRef="#ctx0" brushRef="#br0" timeOffset="182126">19896 4775 512,'0'0'0,"-13"-13"0,13 13 0,-13-13 0,0 13 0,0-13 0,-14 13 0,-13 0 0,0 0 0,14 13 0,-27 0 0,14 14 0,-2-1 0,15 14 0,0 13 0,-14-13 0,27 12 0,-13 15 0,13-15 0,13-12 0,13 13 0,0-13 0,13-14 0,14 1 0,12-14 0,2 0 0,-1-13 0,-1-13 0,15 13 0,-27-13 0,12 0 0,-12-1 0,-27 14 0,13-13 0,-12 13 0,-14 0 0,0-13 0,0 13 0,-14 0 0,14 0 0,-13 0 0,13 0 0,0 0 0,0 0 0,0 0 0,0 0 0,0 0 0,0 0 0,13 0 0,1 13 0,-1-13 0,1 0 0,-1 0 0,-13 0 0,13 0 0</inkml:trace>
  <inkml:trace contextRef="#ctx0" brushRef="#br0" timeOffset="182650">20306 4723 512,'-13'0'0,"13"0"0,0-14 0,0 1 0,0 13 0,13 0 0,-13 13 0,0 1 0,14 12 0,-1 14 0,-13 0 0,13 12 0,0 1 0,13 0 0,2 0 0,-15 0 0,13 0 0,0 0 0,14 0 0,-14 0 0,14-14 0,-13 1 0,-1-14 0,-12 1 0,12-14 0,-13 0 0,0 1 0,-13-14 0,0 0 0,0 0 0,-13-14 0,0-12 0,0 13 0,0-27 0,-1 0 0,14 40 0,-13-26 0</inkml:trace>
  <inkml:trace contextRef="#ctx0" brushRef="#br0" timeOffset="182983">20716 4643 512,'-13'0'0,"13"0"0,-26 13 0,13 0 0,-14 14 0,1 0 0,-27 12 0,26 1 0,-12 0 0,-1-1 0,1 14 0,-15-13 0,28 13 0,-1-13 0,-12 12 0,12-12 0,14-14 0,-13 14 0,12-26 0,14-1 0,0 0 0,0-13 0,14-13 0,-1 13 0,13-27 0,-26 27 0,14-26 0</inkml:trace>
  <inkml:trace contextRef="#ctx0" brushRef="#br0" timeOffset="183164">20994 4193 512,'-225'173'0,"464"-346"0,-478 346 0,478-346 0,-478 346 0,478-346 0</inkml:trace>
  <inkml:trace contextRef="#ctx0" brushRef="#br0" timeOffset="183283">21008 4193 512,'0'0'0,"0"0"0,-14 14 0,1 12 0,0-12 0,-1 25 0,-12-13 0,26 14 0,-13-13 0,13 12 0,0-12 0,0-14 0,13 14 0,-13-27 0,0 0 0</inkml:trace>
  <inkml:trace contextRef="#ctx0" brushRef="#br0" timeOffset="183849">21087 5133 512,'0'0'0,"0"13"0,0 0 0,0 0 0,0 14 0,-13-14 0,0 14 0,-1-1 0,14 1 0,-13-1 0,13 14 0,0-14 0,0 14 0,0-14 0,-13 1 0,13-1 0,0-12 0,0-1 0,13 0 0,-13 0 0,0-13 0,0 0 0,0 0 0,0 0 0,0 0 0,0 0 0,0-13 0,-13 13 0,13-13 0,0 13 0,0-13 0</inkml:trace>
  <inkml:trace contextRef="#ctx0" brushRef="#br0" timeOffset="185978">16007 6521 512,'0'14'0,"-14"-14"0,14-14 0,0 14 0,0 0 0,0 0 0,14 0 0,-1 14 0,14-14 0,12 0 0,1 0 0,13 0 0,0-14 0,0 14 0,13 0 0,0 0 0,0 0 0,0 0 0,-12 14 0,11-14 0,-25 0 0,0 13 0,-1 14 0,-12-14 0,0 0 0,-27 0 0,0 14 0,0-1 0,-27 1 0,0 12 0,-12 1 0,-14 0 0,0 13 0,0 0 0,-13-1 0,13 15 0,-13-1 0,13 0 0,-13 0 0,26 0 0,1 1 0,-2-2 0,15-11 0,0-2 0,13-12 0,13-26 0,13 12 0,0-26 0,0 13 0,13-13 0,1 0 0,0 0 0,12 0 0,-12 0 0,12 0 0,1-13 0,13 0 0,0 0 0,0-14 0,-1 14 0,2-14 0,-1 1 0,-1-1 0,-12 14 0,-13 0 0,-1-1 0,-12 14 0,-1 0 0,-13 0 0,0 0 0,0 0 0,-13 14 0,-1-1 0,-12 14 0,-1-14 0,14 13 0,-14 1 0,14-14 0,0-13 0,0 13 0,13 1 0,0-14 0,0 0 0</inkml:trace>
  <inkml:trace contextRef="#ctx0" brushRef="#br0" timeOffset="186677">16933 7276 512,'0'0'0,"0"-13"0,0 13 0,0 0 0,0 0 0,13-14 0,0 14 0,0-13 0,28 0 0,-2 0 0,14-14 0,0 14 0,0-13 0,26 12 0,-13-12 0,-12 26 0,-2-13 0,1 13 0,-13 13 0,-14-13 0,-13 26 0,1-12 0,-41 12 0,1 14 0,-1-1 0,-26 14 0,1 14 0,-15-15 0,-12 15 0,26-1 0,-13 0 0,26 0 0,1-13 0,12-14 0,14-12 0,13 0 0,13-14 0,0-13 0,14 0 0,12 0 0,14-13 0,0-1 0,0 1 0,0-14 0,-14 14 0,2 0 0,-15 0 0,-13 13 0,0 0 0,-13 0 0,0 0 0,-13 13 0,0 13 0,-13 1 0,-15 0 0,15-1 0,0 13 0,-1-12 0,1 0 0,26-27 0,-13 26 0</inkml:trace>
  <inkml:trace contextRef="#ctx0" brushRef="#br0" timeOffset="187259">17674 6971 512,'0'0'0,"13"0"0,-13 0 0,13 0 0,14 0 0,-1 0 0,0-13 0,15 13 0,-2-13 0,1 0 0,12 0 0,-12-1 0,13 1 0,-26 0 0,12 13 0,-12-13 0,-14 13 0,13 0 0,-13 0 0,-13 0 0,0 0 0</inkml:trace>
  <inkml:trace contextRef="#ctx0" brushRef="#br0" timeOffset="187492">17886 7196 512,'0'0'0,"13"0"0,0 0 0,13-13 0,14 13 0,0-13 0,0 13 0,-14-13 0,13 0 0,-12 13 0,12 0 0,-25 0 0,13 0 0,-27 0 0,13 0 0</inkml:trace>
  <inkml:trace contextRef="#ctx0" brushRef="#br0" timeOffset="188840">18454 6231 512,'0'0'0,"0"0"0,0 0 0,0 0 0,0 0 0,0 0 0,-13 0 0,13 0 0,0 0 0,0 0 0,0 13 0,0 0 0,0 14 0,0 0 0,0-2 0,13 15 0,-13 0 0,0-1 0,0 15 0,0-2 0,0 1 0,0 13 0,0-13 0,0 14 0,0-14 0,0-1 0,0 1 0,0-13 0,0 13 0,0 0 0,0-27 0,0 14 0,0 0 0,0-14 0,-13-13 0,13 14 0,0-14 0,0-13 0,-13 13 0,13-13 0,0 0 0,0 0 0,0 0 0,0-13 0,0 0 0,0-14 0,0 14 0,0-13 0,13-14 0,-13 14 0,0-14 0,13 0 0,-13 0 0,14 1 0,-1-14 0,0 13 0,0 1 0,27-1 0,-27 13 0,13-13 0,1 14 0,0 13 0,-1 13 0,0 0 0,14 0 0,-14 13 0,1 0 0,0 14 0,-14-14 0,0 14 0,-13-14 0,0 13 0,0 1 0,-26-1 0,12 14 0,-12-14 0,-1 1 0,1-1 0,-14 1 0,14-1 0,0 1 0,-1-14 0,13 13 0,1-12 0,13-1 0,0-13 0,13 0 0</inkml:trace>
  <inkml:trace contextRef="#ctx0" brushRef="#br0" timeOffset="189290">18917 7051 512,'0'0'0,"13"0"0,-13 0 0,14 0 0,12 0 0,0-13 0,15-1 0,-2 1 0,1 13 0,-14-13 0,14 13 0,0 0 0,-14 0 0,-26 13 0,0 14 0,0-14 0,-26 27 0,-1-1 0,-13 1 0,1 13 0,-1-13 0,14-1 0,-1 1 0,0-13 0,14-1 0,13-13 0,13 0 0,1 0 0,26-13 0,-14 0 0,14 0 0,-1-13 0,1 0 0,0 0 0,-14 0 0,1 0 0,-1 13 0,-13-14 0,0 14 0,-13 0 0,0-13 0</inkml:trace>
  <inkml:trace contextRef="#ctx0" brushRef="#br0" timeOffset="189839">19473 6826 512,'-13'0'0,"26"13"0,-26-26 0,26 26 0,0-13 0,0 0 0,14 0 0,-1 0 0,14 0 0,0 0 0,-1 0 0,1-13 0,-14 13 0,1-13 0,-1 13 0,-12-13 0,-1-1 0,-13 14 0,0-13 0</inkml:trace>
  <inkml:trace contextRef="#ctx0" brushRef="#br0" timeOffset="190080">19645 6614 512,'0'0'0,"0"0"0,0 14 0,0 12 0,0-13 0,0 27 0,-13-1 0,13 1 0,-13 0 0,13 0 0,-13 13 0,13-14 0,0-12 0,0-1 0,0 1 0,13-14 0,0-13 0,13 0 0,-26 0 0,27-13 0</inkml:trace>
  <inkml:trace contextRef="#ctx0" brushRef="#br0" timeOffset="190471">20240 6495 512,'0'0'0,"0"-13"0,-13 13 0,0 0 0,-27 13 0,0 13 0,14 1 0,-27 13 0,27 13 0,-28 0 0,15-1 0,26 2 0,-1-1 0,1-14 0,26 1 0,14-1 0,-14-25 0,27 12 0,-13-13 0,12-13 0,14 0 0,-14-13 0,-12 0 0,13 0 0,-14-1 0,-12 14 0,-14-13 0,13 13 0,-13-13 0,0 13 0,0-13 0,0 0 0,0 13 0,0 0 0</inkml:trace>
  <inkml:trace contextRef="#ctx0" brushRef="#br0" timeOffset="191452">20597 6363 512,'0'0'0,"0"0"0,0-13 0,0 13 0,0 13 0,0-13 0,0 13 0,0 14 0,14 12 0,-14 1 0,0 13 0,0 13 0,0-13 0,0 13 0,13-13 0,-13 0 0,13 0 0,1-13 0,-1 12 0,0-25 0,0 13 0,0-14 0,0-12 0,1-1 0,-14-13 0,13 0 0,0 0 0,0-27 0,0 1 0,0-14 0,-13 0 0,14-26 0,0 13 0,-14-13 0,13 0 0,0 0 0,0 0 0,14 12 0,-14 2 0,0 12 0,0 1 0,0 12 0,-13 14 0,0-14 0,0 27 0,0 0 0,0 0 0,0 0 0,0 0 0,13 13 0,-13 14 0,0-27 0,0 27 0</inkml:trace>
  <inkml:trace contextRef="#ctx0" brushRef="#br0" timeOffset="191760">21126 6853 512,'0'0'0,"0"13"0,0 13 0,0-13 0,0 14 0,0-1 0,0-13 0,-13 27 0,13-13 0,0-1 0,0 14 0,-13-14 0,13 1 0,13-1 0,-13 1 0,0-14 0,0 0 0,13-13 0,-13 0 0,14-13 0,-14 0 0,0 13 0,13-14 0</inkml:trace>
  <inkml:trace contextRef="#ctx0" brushRef="#br0" timeOffset="191928">21206 6521 512,'0'0'0,"-14"0"0,14 0 0,-13 0 0,13 0 0,0 0 0</inkml:trace>
  <inkml:trace contextRef="#ctx0" brushRef="#br0" timeOffset="193224">15901 8824 512,'0'0'0,"0"0"0,13 0 0,0 0 0,1-14 0,12 14 0,14 0 0,0-13 0,-1 0 0,14 0 0,0-1 0,13 1 0,-13 0 0,0-13 0,27 12 0,-28 1 0,1-13 0,14 13 0,-28 13 0,1-14 0,-14 14 0,-13 0 0,1 14 0,-14-1 0,-14 13 0,1 1 0,-13 12 0,-1 1 0,-12 26 0,-15-13 0,2 13 0,12 0 0,1 0 0,-15 1 0,28-1 0,-14 0 0,14-13 0,13 0 0,0-14 0,13-12 0,0-14 0,0 0 0,0-13 0,13 14 0,0-28 0,0 14 0,13 0 0,1-13 0,-1 13 0,15 0 0,-2-13 0,-13 13 0,27-14 0,-13 14 0,-13-13 0,12 13 0,-12-12 0,12-2 0,-12 14 0,-1 0 0,-26 0 0,27-13 0</inkml:trace>
  <inkml:trace contextRef="#ctx0" brushRef="#br0" timeOffset="194057">17039 9326 512,'0'0'0,"0"0"0,26 0 0,-12-13 0,-1 13 0,26-13 0,-12-13 0,-1 26 0,27-14 0,-26-12 0,12 12 0,-12 14 0,-1-12 0,0 12 0,-26 0 0,14 12 0,-14 2 0,-14 12 0,-12 14 0,13-1 0,0 1 0,-14 0 0,14-1 0,0-25 0,13-1 0,13 0 0,0-13 0,1 0 0,12-13 0,13 0 0,-11 13 0,-2-14 0,-13 14 0,0 0 0,-13 14 0,0 12 0,-13 1 0,-13 12 0,-1 1 0,0-1 0,1-12 0,13 13 0,-14-27 0,14 1 0,0-1 0,0-13 0,26-13 0,-13-1 0,0 14 0,13-13 0</inkml:trace>
  <inkml:trace contextRef="#ctx0" brushRef="#br0" timeOffset="194398">17753 8969 512,'0'0'0,"0"0"0,13 0 0,0 0 0,0 0 0,1 13 0,13 1 0,-1-14 0,1 0 0,12-14 0,1 1 0,0 0 0,13 0 0,-14 0 0,1-1 0,-1 1 0,-12 0 0,0 13 0,-14 0 0,0 0 0,-13 0 0,0 0 0</inkml:trace>
  <inkml:trace contextRef="#ctx0" brushRef="#br0" timeOffset="194616">17938 9274 512,'13'0'0,"1"-14"0,12 1 0,1 13 0,-1-13 0,-12 13 0,-1-14 0,-13 14 0,26 0 0</inkml:trace>
  <inkml:trace contextRef="#ctx0" brushRef="#br0" timeOffset="195405">18494 8307 512,'0'0'0,"0"14"0,0-1 0,0 0 0,13 14 0,14-1 0,-14 14 0,-13 13 0,13 0 0,0 13 0,0-13 0,-13 26 0,14-13 0,-14 1 0,-14-14 0,14 13 0,0-27 0,0-12 0,-13-1 0,13-26 0,0 13 0,0-26 0,0-13 0,0-1 0,13 1 0,1-27 0,-1 0 0,27 13 0,-14 1 0,1-1 0,12 13 0,-12 14 0,13 0 0,-1 0 0,-25 26 0,12 0 0,-26 0 0,0 27 0,-13 0 0,-14 0 0,1 13 0,-14-14 0,0 1 0,14-14 0,-14 1 0,14-1 0,26-13 0,-13-13 0,26 0 0,-13 0 0,26-13 0,1-13 0,-27 26 0,26-13 0</inkml:trace>
  <inkml:trace contextRef="#ctx0" brushRef="#br0" timeOffset="195862">18970 8863 512,'13'0'0,"0"0"0,-13 14 0,14-14 0,-1 0 0,14 0 0,-14-14 0,27 14 0,-1-26 0,1 13 0,13-1 0,-27 1 0,14 0 0,-27 0 0,0 26 0,-13-13 0,-13 26 0,0 14 0,-13 0 0,-1 13 0,1-14 0,-1 1 0,14-27 0,13 14 0,13-14 0,14-13 0,-1 0 0,14 0 0,12-13 0,-25 13 0,13 13 0,-27-13 0,-13 26 0,0 14 0,-13 0 0,-27-1 0,13 15 0,1-15 0,-13 1 0,12-14 0,1 1 0,13-14 0,-1-13 0,14 0 0,0-13 0,0-14 0,14 1 0,-14 26 0,13-40 0</inkml:trace>
  <inkml:trace contextRef="#ctx0" brushRef="#br0" timeOffset="196137">19513 8691 512,'13'0'0,"0"0"0,0 0 0,13 0 0,15 0 0,-15 0 0,27 0 0,0 14 0,13-14 0,0 0 0,-13 0 0,13-14 0,-26 14 0,13-13 0,-27 0 0,-13 0 0,0 0 0,-26-1 0,13 14 0,0-13 0</inkml:trace>
  <inkml:trace contextRef="#ctx0" brushRef="#br0" timeOffset="196370">19949 8493 512,'-13'0'0,"13"-13"0,-27 13 0,27 0 0,-13 0 0,0 0 0,13 13 0,-13 0 0,0 13 0,0 14 0,13 13 0,-14 13 0,1-13 0,0 13 0,-1-13 0,14 0 0,0-13 0,14 0 0,-1-27 0,14 0 0,12-26 0,1 0 0,-40 13 0,26-14 0</inkml:trace>
  <inkml:trace contextRef="#ctx0" brushRef="#br0" timeOffset="197069">20544 8400 512,'0'-13'0,"14"0"0,-14-14 0,0 14 0,0 0 0,-14-1 0,1 14 0,0 0 0,-13 0 0,-1 27 0,1-14 0,0 14 0,-2-1 0,2 14 0,0-14 0,13 14 0,-1 13 0,-12-13 0,26 0 0,-13 12 0,13-12 0,13 0 0,0 13 0,14-27 0,-14 14 0,26-27 0,2 0 0,-2 1 0,1-14 0,12 0 0,1-27 0,-13 14 0,0 0 0,13-1 0,-27 1 0,13 0 0,-11 0 0,-15-1 0,-13 14 0,13 0 0,-13 0 0,0 0 0,0 0 0,0 0 0,-13 0 0,13 0 0,0 0 0,0 0 0,0 0 0,0 0 0,0 0 0,0 0 0,0 0 0,0 0 0,0 0 0,0 0 0,0 0 0,0 0 0,0 0 0,0 0 0,0 0 0,0 0 0,0 0 0,0 0 0,0 0 0,0 0 0,0 0 0,0 0 0,0 14 0,0-1 0,0-13 0,0 13 0</inkml:trace>
  <inkml:trace contextRef="#ctx0" brushRef="#br0" timeOffset="198150">21100 8228 512,'0'-13'0,"-13"13"0,13 0 0,-13 0 0,0 0 0,13 0 0,-14 13 0,1 0 0,13 1 0,0 12 0,0 0 0,0 14 0,0 13 0,0-13 0,0 13 0,13 0 0,1 0 0,-14 13 0,13-13 0,-13 0 0,13 0 0,-13-14 0,0 1 0,0-13 0,0-14 0,0-13 0,0 0 0,0 0 0,-13 0 0,13-13 0,-13-14 0,-1 1 0,14-14 0,0 0 0,0-13 0,14 0 0,-1 1 0,0-2 0,0-12 0,13 13 0,1 1 0,12-1 0,-11-1 0,11 15 0,1-1 0,-14 14 0,13 13 0,-12 0 0,0 13 0,-14 13 0,13 0 0,-12 0 0,-1 0 0,0 0 0,0 1 0,-13-1 0,13 0 0,-13-13 0,0-13 0,0 13 0,0 0 0,0-13 0</inkml:trace>
  <inkml:trace contextRef="#ctx0" brushRef="#br0" timeOffset="198550">21550 7633 512,'0'0'0,"0"0"0,0 0 0,0 14 0,0-14 0,0 12 0,0 15 0,-13 0 0,13-1 0,0 0 0,0-13 0,0 14 0,0-14 0,0 1 0,0-1 0,0 0 0,0 1 0,0-14 0,0 12 0,0-12 0,13 0 0,-13 13 0,0-13 0,0 14 0,0-14 0,0 0 0,0 0 0,0 13 0,0-13 0,0 0 0</inkml:trace>
  <inkml:trace contextRef="#ctx0" brushRef="#br0" timeOffset="199282">21709 8784 512,'0'0'0,"-14"0"0,14 0 0,0 0 0,0 0 0,0 0 0,0 0 0,0 0 0,0 0 0,0 0 0,0 26 0,0-12 0,0 12 0,0 1 0,0-1 0,14 14 0,-14-14 0,0 14 0,13-14 0,-13 14 0,0-14 0,0 1 0,0 0 0,0-1 0,0-13 0,0 1 0,0-2 0,0-12 0,0 14 0,0-14 0,0 0 0,0 0 0,0 0 0,0-14 0,0 2 0,13-15 0,-13-13 0,0 40 0,0-26 0</inkml:trace>
  <inkml:trace contextRef="#ctx0" brushRef="#br0" timeOffset="199589">21761 8374 512,'0'0'0,"0"0"0,0 0 0,0 0 0,0 0 0,0 0 0,0 0 0,0 0 0,0 0 0,0 0 0,0 0 0,0 0 0,0 0 0,0 0 0,0 0 0,0 0 0,0 13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5-04-15T18:56:11.546"/>
    </inkml:context>
    <inkml:brush xml:id="br0">
      <inkml:brushProperty name="width" value="0.05292" units="cm"/>
      <inkml:brushProperty name="height" value="0.05292" units="cm"/>
      <inkml:brushProperty name="color" value="#5C83B4"/>
    </inkml:brush>
  </inkml:definitions>
  <inkml:trace contextRef="#ctx0" brushRef="#br0">12726 5119 512,'-13'0'0,"0"-13"0,-14 0 0,1 0 0,-14 13 0,0 0 0,1 0 0,-14 0 0,-27 26 0,14-13 0,0 14 0,0 12 0,0 15 0,-13-15 0,12 27 0,1 14 0,-13-1 0,12 14 0,1 13 0,1 0 0,25-1 0,-14 14 0,28-13 0,13-13 0,13-1 0,26 1 0,1-14 0,-1-13 0,14-13 0,26 0 0,0-26 0,1-1 0,25-13 0,-13-13 0,27-13 0,-27 0 0,28-14 0,-28 1 0,14-14 0,-27 14 0,-1-14 0,2 13 0,-27 15 0,-14-15 0,0 14 0,-26 13 0,14 0 0,-14 0 0,0 0 0,0 0 0,0 0 0,0 0 0,0 0 0,0 0 0,0 0 0,0 0 0,0 0 0,13 0 0,0 0 0,-13 13 0,0-13 0,0 0 0,0 0 0,14 13 0,-14-13 0,0 0 0,-14 0 0,14 14 0,14-14 0,-14 12 0,0-12 0,13 14 0</inkml:trace>
  <inkml:trace contextRef="#ctx0" brushRef="#br0" timeOffset="608">13057 6350 512,'0'0'0,"0"13"0,0 0 0,0 1 0,13 12 0,-13 0 0,13 14 0,-13-1 0,14 1 0,-14 13 0,0-13 0,0 13 0,0-14 0,0 1 0,13 0 0,-13 0 0,0-14 0,0-13 0,0 1 0,0-1 0,0-13 0,0-13 0,0-1 0,0-25 0,0 39 0,0-27 0</inkml:trace>
  <inkml:trace contextRef="#ctx0" brushRef="#br0" timeOffset="801">13110 5900 512,'0'0'0,"0"-13"0,0 13 0,0 0 0,0 13 0,0-13 0,0 0 0</inkml:trace>
  <inkml:trace contextRef="#ctx0" brushRef="#br0" timeOffset="2272">9895 5053 512,'0'0'0,"0"0"0,0 14 0,-13-1 0,13 26 0,0-12 0,0 26 0,-13 0 0,13 13 0,-13 13 0,13 1 0,-14-1 0,14 0 0,0 14 0,0 0 0,-13-1 0,13 14 0,-13 0 0,13 0 0,-13-1 0,13 1 0,0-13 0,-14 13 0,14-14 0,0 1 0,-13-14 0,13-13 0,-14 1 0,14-14 0,-13-14 0,13-12 0,-13-1 0,13-13 0,0-13 0,13 0 0,-13-26 0,0 26 0,13-13 0</inkml:trace>
  <inkml:trace contextRef="#ctx0" brushRef="#br0" timeOffset="2813">10569 5014 512,'14'0'0,"-14"0"0,13 0 0,-13 13 0,14 0 0,-14 14 0,0 12 0,0 1 0,0 26 0,0 0 0,-14 0 0,14 14 0,0-1 0,0 14 0,0-1 0,-13-12 0,13 25 0,0-12 0,0 0 0,0 13 0,0-14 0,0 14 0,-14 0 0,14-14 0,0 1 0,0-14 0,0 14 0,0-27 0,0 0 0,0-13 0,-13-13 0,13 0 0,0-14 0,0-13 0,0 1 0,0-14 0,0 0 0,0-14 0,0-12 0,-13-14 0,13-13 0,0 53 0,0-53 0</inkml:trace>
  <inkml:trace contextRef="#ctx0" brushRef="#br0" timeOffset="3462">9141 5067 512,'-13'0'0,"13"13"0,0-26 0,13 26 0,0-13 0,27 26 0,-13-13 0,25-13 0,1 14 0,13-1 0,1-13 0,12 0 0,1-13 0,25-1 0,-12 1 0,12-13 0,2-1 0,24 14 0,-24-13 0,11-1 0,-12 0 0,0 1 0,0 13 0,-27-14 0,1 14 0,-14 13 0,-13-13 0,-13 13 0,-1 0 0,-12 0 0,-14 0 0,0 0 0,-13 0 0,0 0 0,0 0 0,0 0 0,0 0 0,0 0 0,0 0 0,0-13 0,0 13 0,-13 0 0,13 0 0,0 0 0,-13 0 0,13 13 0,-13-13 0,13 0 0,0 26 0</inkml:trace>
  <inkml:trace contextRef="#ctx0" brushRef="#br0" timeOffset="4702">10173 7448 512,'0'0'0,"-14"0"0,14 0 0,0 13 0,0 0 0,0-13 0,0 14 0,0 25 0,0-12 0,0 13 0,0-1 0,0 14 0,0-13 0,0 12 0,0-12 0,0 0 0,-13-1 0,13 1 0,-13-13 0,13-1 0,-13-13 0,13 0 0,0 1 0,0-14 0,13 0 0,-13 0 0,13-14 0,-13 1 0,0 0 0,0 13 0,-13-26 0</inkml:trace>
  <inkml:trace contextRef="#ctx0" brushRef="#br0" timeOffset="4986">10146 7236 512,'0'0'0,"0"0"0,0 13 0,0-13 0,0 0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5-04-15T18:59:13.764"/>
    </inkml:context>
    <inkml:brush xml:id="br0">
      <inkml:brushProperty name="width" value="0.05292" units="cm"/>
      <inkml:brushProperty name="height" value="0.05292" units="cm"/>
      <inkml:brushProperty name="color" value="#5C83B4"/>
    </inkml:brush>
  </inkml:definitions>
  <inkml:trace contextRef="#ctx0" brushRef="#br0">5278 3678 512,'-13'0'0,"13"0"0,-13 0 0,13 0 0,0 0 0,-13 0 0,-1 0 0,14 0 0,-13 0 0,-1 13 0,-12 0 0,13 0 0,13 14 0,-13-1 0,13 14 0,0-1 0,0 14 0,0 1 0,0-2 0,0 14 0,0 1 0,0 12 0,0 13 0,0 1 0,0 0 0,0 13 0,0-14 0,0 1 0,-14-1 0,14-13 0,-13 1 0,0-1 0,0-26 0,0 14 0,0-28 0,-1 1 0,14-27 0,0 14 0,0-27 0,-13 13 0,13-13 0,0 0 0,0 0 0,0 0 0,-13 0 0,13-13 0,0-1 0,13-12 0,0-14 0,-13 40 0,0-39 0</inkml:trace>
  <inkml:trace contextRef="#ctx0" brushRef="#br0" timeOffset="716">5172 3704 512,'0'0'0,"0"0"0,0 0 0,0 0 0,0-13 0,13 13 0,0-13 0,1 13 0,13 0 0,-14 0 0,26 0 0,1 26 0,13-13 0,0 1 0,-13 12 0,25 14 0,-12-1 0,1 1 0,12 13 0,-14 0 0,15 0 0,-14 0 0,13 13 0,-27-13 0,15 0 0,-28 13 0,13-13 0,-12-14 0,-14 1 0,-13 0 0,0-1 0,-13 1 0,0 13 0,-27 0 0,14 0 0,-1 0 0,-26 0 0,0-14 0,0 14 0,1-13 0,-15 0 0,14-14 0,1 1 0,-28 12 0,27-12 0,0-1 0,1-13 0,11 14 0,2-14 0,-1 0 0,14-13 0,13 14 0,0-14 0,-1 0 0,14 0 0,0 0 0,0 0 0,0 0 0,14 0 0,-1 0 0,13 0 0,0 0 0,-26 0 0,40 0 0</inkml:trace>
  <inkml:trace contextRef="#ctx0" brushRef="#br0" timeOffset="1531">6204 5146 512,'0'0'0,"0"0"0,0 0 0,0 0 0,0 0 0,0 0 0,0 0 0,0 0 0,14 13 0,-14 0 0,13 14 0,-13-1 0,13 14 0,-13-13 0,0 12 0,13 1 0,-13-1 0,0-12 0,13 13 0,-13-14 0,0-12 0,0-1 0,0 0 0,0-13 0,0 0 0,-13-13 0,13 0 0,0 13 0,0-14 0</inkml:trace>
  <inkml:trace contextRef="#ctx0" brushRef="#br0" timeOffset="1740">6244 4829 512,'0'0'0,"0"0"0,0 0 0,0 0 0,0 0 0,0 0 0,0-14 0,0 14 0,0 0 0</inkml:trace>
  <inkml:trace contextRef="#ctx0" brushRef="#br0" timeOffset="2588">6574 5397 512,'0'0'0,"0"0"0,0 0 0,0 13 0,0-13 0,0 0 0,-13 0 0,13 14 0,-13-14 0,13 13 0,-13 13 0,0 1 0,-1 0 0,-12-1 0,13-13 0,0 14 0,13-1 0,-14 0 0,14 1 0,0-14 0,-13 0 0,13 1 0,0-14 0,0 13 0,0-13 0,0 0 0,0 0 0,0 0 0,0 0 0,13-13 0,-13 13 0,0 0 0,0 0 0,14-14 0</inkml:trace>
  <inkml:trace contextRef="#ctx0" brushRef="#br0" timeOffset="3144">6853 5000 512,'0'0'0,"0"0"0,-14 0 0,14 14 0,0-14 0,-13 26 0,-14-13 0,14 14 0,0 12 0,-1 14 0,1-13 0,13 13 0,0-13 0,0 13 0,0-14 0,13-12 0,14-1 0,-14-13 0,27 1 0,-13-14 0,12 0 0,1-14 0,-14 1 0,0-13 0,15-14 0,-28 14 0,13-27 0,-26 13 0,13 0 0,-13 0 0,-13 1 0,0 12 0,0 14 0,-13 0 0,-2 0 0,2 0 0,0 13 0,-1 0 0,1 0 0,0 13 0,13-13 0,-1 26 0,14-13 0,0 14 0,0-27 0,0 13 0</inkml:trace>
  <inkml:trace contextRef="#ctx0" brushRef="#br0" timeOffset="6498">6932 5000 512,'0'0'0,"0"0"0,0 0 0,-14 14 0,14-14 0,0 13 0,14 0 0,-14 14 0,13-1 0,0 0 0,0 27 0,0-13 0,-13 13 0,13 0 0,-13-13 0,0 12 0,-13-12 0,13 0 0,-26 0 0,13-14 0,-14 1 0,-12 12 0,-1-26 0,14 14 0,-14-14 0,13 0 0,14 1 0,-13-1 0,26-13 0,-13 0 0,13-13 0,0-1 0,0 1 0,0 13 0,0-13 0</inkml:trace>
  <inkml:trace contextRef="#ctx0" brushRef="#br0" timeOffset="6824">6853 4868 512,'0'0'0,"0"0"0,0 0 0,0 0 0,0 0 0,0 0 0,13 0 0,-13 13 0,13-13 0,-13 13 0,0 1 0,0-14 0,13 13 0</inkml:trace>
  <inkml:trace contextRef="#ctx0" brushRef="#br0" timeOffset="29112">7607 4458 512,'0'0'0,"0"0"0,0 0 0,0 0 0,0 0 0,13 0 0,0 13 0,27-13 0,-1 14 0,1-14 0,-1 0 0,2 0 0,11 13 0,-12 0 0,-14-13 0,14 14 0,0-2 0,-14-12 0,1 13 0,-1-13 0,-13 14 0,0-14 0,-13 0 0,0 0 0,0 0 0,0 0 0,-13 0 0,-13 13 0,26-13 0,-13 0 0</inkml:trace>
  <inkml:trace contextRef="#ctx0" brushRef="#br0" timeOffset="29436">7566 4842 512,'-13'0'0,"26"0"0,-13 0 0,41 0 0,-2 0 0,14 0 0,0-13 0,-14-1 0,2 14 0,11 0 0,1-13 0,-27 13 0,15 0 0,-2-13 0,-12 13 0,12-14 0,-13 14 0,-12-13 0,12 13 0,-13 13 0,-13-13 0,14 0 0</inkml:trace>
  <inkml:trace contextRef="#ctx0" brushRef="#br0" timeOffset="31815">8612 4485 512,'-14'0'0,"1"0"0,0 0 0,0 0 0,-1 13 0,1 0 0,0 1 0,0 25 0,0 1 0,0-1 0,13 14 0,-14 0 0,28-13 0,-1 0 0,13-14 0,-13-13 0,27 0 0,0-13 0,-27-13 0,14 0 0,-1 0 0,-13-14 0,14 1 0,-14-14 0,0-13 0,-13 13 0,13 0 0,0 1 0,-13 12 0,0 27 0,0-13 0,13 26 0,-13 1 0,14-1 0,0 26 0,-1 1 0,13 13 0,-13-13 0,14 13 0,-14 0 0,13 0 0,-13-1 0,1 2 0,-14-1 0,13-14 0,-26 1 0,-1-1 0,1 1 0,-26-13 0,-1-1 0,1 1 0,-2-14 0,-11 0 0,12-13 0,14 13 0,-14 1 0,13-14 0,-13 0 0,14 0 0,13 0 0,-13 0 0,26 0 0,-14 0 0,28 0 0,-1-14 0,0 14 0,13-13 0,-26 13 0,27 0 0</inkml:trace>
  <inkml:trace contextRef="#ctx0" brushRef="#br0" timeOffset="33346">8956 4088 512,'0'0'0,"0"0"0,0 0 0,0 0 0,0 0 0,0 0 0,13 13 0,0 0 0,14 0 0,-14 14 0,27 0 0,-1-1 0,-12 14 0,-1-14 0,14 0 0,-27 1 0,1-1 0,12-12 0,-13-1 0,0-1 0,-13 2 0,14-1 0,-14-13 0,0 0 0,-14 0 0,1-13 0,0-1 0,0 2 0,13 12 0,-13-27 0</inkml:trace>
  <inkml:trace contextRef="#ctx0" brushRef="#br0" timeOffset="33655">9154 3995 512,'-13'13'0,"13"-13"0,-13 0 0,13 14 0,0-1 0,0 0 0,-14 13 0,14 1 0,-13-1 0,13 14 0,-13 0 0,13-14 0,-13 1 0,13 12 0,-13 1 0,13-13 0,-13-2 0,13 2 0,-14-14 0,14 14 0,0-14 0,0 1 0,0-1 0,14-13 0,-14 0 0,0 0 0</inkml:trace>
  <inkml:trace contextRef="#ctx0" brushRef="#br0" timeOffset="33921">9392 4339 512,'0'13'0,"0"-13"0,0 14 0,0-1 0,0 13 0,0-13 0,0 0 0,-13 1 0,13-1 0,0 0 0,0-13 0,0 14 0,0-14 0,0 0 0,0 0 0,0 0 0,0 0 0</inkml:trace>
  <inkml:trace contextRef="#ctx0" brushRef="#br0" timeOffset="34123">9352 4114 512,'0'0'0,"0"0"0,0 0 0,0 0 0,0 0 0,0 0 0,0 0 0,14 0 0</inkml:trace>
  <inkml:trace contextRef="#ctx0" brushRef="#br0" timeOffset="36125">9816 3691 512,'0'0'0,"0"13"0,0-13 0,0 27 0,0-14 0,0 26 0,0 1 0,0 13 0,0 0 0,0 13 0,0 0 0,0 14 0,0-1 0,0 0 0,-13 1 0,13-1 0,-14 0 0,14-12 0,0-2 0,0-11 0,0-15 0,0-12 0,0-14 0,0-13 0,0 0 0,14-13 0,-1-14 0,-13-12 0,13-1 0,14-13 0,-14 0 0,13 1 0,0-2 0,-12 14 0,12-12 0,14 25 0,-27 1 0,14 12 0,-1 14 0,0 0 0,-12 14 0,-1-1 0,0 14 0,0-2 0,0 15 0,-13 0 0,0 0 0,0 26 0,0-13 0,0 0 0,-13 13 0,13-13 0,0 0 0,0-14 0,0 1 0,0 0 0,0-14 0,0 1 0,-13-14 0,13 0 0,0-13 0,0 0 0,0 0 0,0 0 0,0 0 0,0 0 0,0 0 0,0 0 0,0-13 0,0 13 0,0-13 0,0 0 0,0-1 0,13 1 0,0-14 0,-13 27 0,0-12 0</inkml:trace>
  <inkml:trace contextRef="#ctx0" brushRef="#br0" timeOffset="37365">10252 3902 512,'0'0'0,"0"0"0,0 0 0,0-13 0,0 0 0,0 13 0,0 0 0,0 0 0,0 0 0,0 13 0,0 14 0,14-14 0,-1 14 0,-13 12 0,13-12 0,0-1 0,-13 14 0,13-14 0,-13-13 0,0 14 0,27-14 0,-27 1 0,13-2 0,0-12 0,0 0 0,-13 0 0,13 0 0,-13-12 0,14-15 0,-14-13 0,13 0 0,1 1 0,-14-14 0,13 13 0,0 0 0,0 1 0,-13 12 0,0 14 0,13 0 0,-13 13 0,0 0 0,0 0 0,0 0 0,-13 0 0,13 0 0,0 0 0,0 0 0,0 13 0,13-13 0,-13 13 0,0 0 0,0 1 0,14-1 0,-14 13 0,0-12 0,0-14 0,0 0 0</inkml:trace>
  <inkml:trace contextRef="#ctx0" brushRef="#br0" timeOffset="37848">10583 4127 512,'0'14'0,"0"-1"0,13-13 0,-13 27 0,0-15 0,0 28 0,0-13 0,0-1 0,0 0 0,0 1 0,0 0 0,0-2 0,0-11 0,14-14 0,-14 0 0,0 0 0,-14 0 0,14-14 0,0-11 0,-13-2 0,13 27 0,0-27 0</inkml:trace>
  <inkml:trace contextRef="#ctx0" brushRef="#br0" timeOffset="38000">10610 3968 512,'0'0'0,"0"0"0,0 0 0,0 0 0,0 14 0,0-14 0,0 0 0,0 13 0</inkml:trace>
  <inkml:trace contextRef="#ctx0" brushRef="#br0" timeOffset="38647">10768 4286 512,'0'-13'0,"0"13"0,0 0 0,0 0 0,0 0 0,0 13 0,-13-13 0,13 26 0,-13 1 0,13-14 0,-14 14 0,1-1 0,13-13 0,-13-13 0,13 13 0,-26-13 0,26 0 0,-14-13 0,14 13 0,0-13 0,0 13 0,14-26 0</inkml:trace>
  <inkml:trace contextRef="#ctx0" brushRef="#br0" timeOffset="39021">10953 4061 512,'0'-13'0,"0"13"0,0 0 0,13 0 0,-13 13 0,0 0 0,14 14 0,-14-1 0,13 1 0,-13 12 0,0 1 0,0-13 0,-13 12 0,13 1 0,-14-13 0,1-2 0,-13-11 0,13-1 0,-1 0 0,1 1 0,-13-28 0,0 14 0,12 0 0,1-13 0,13 13 0,-14-13 0,14 13 0,0-26 0,14 26 0,-14 0 0,0-13 0</inkml:trace>
  <inkml:trace contextRef="#ctx0" brushRef="#br0" timeOffset="39248">10927 3863 512,'0'0'0,"0"0"0,0 0 0,0 13 0,0 0 0,0-13 0,0 13 0</inkml:trace>
  <inkml:trace contextRef="#ctx0" brushRef="#br0" timeOffset="50710">11998 3823 512,'-13'-13'0,"0"13"0,0-13 0,-14-1 0,14 1 0,0-13 0,-14 13 0,1-14 0,-13 14 0,11 0 0,-11-1 0,-1 1 0,14 13 0,-27 0 0,0 13 0,0 14 0,14-1 0,-14 14 0,13 0 0,-13-1 0,27 14 0,-1 0 0,1 0 0,13 0 0,-1 13 0,1 1 0,13-1 0,13 13 0,-13 0 0,14 1 0,-1-1 0,13-13 0,-13 13 0,14-13 0,-14-12 0,13 11 0,-13-11 0,15-15 0,-28-12 0,13-1 0,0-13 0,-13 1 0,0-14 0,0 0 0,0 0 0,0 0 0,0 0 0,-13-14 0,13 1 0,-13-27 0,13 14 0,0-14 0,0 40 0,-14-40 0</inkml:trace>
  <inkml:trace contextRef="#ctx0" brushRef="#br0" timeOffset="51101">11073 4405 512,'0'13'0,"-14"-13"0,1 0 0,13 13 0,0-13 0,0 0 0,13 0 0,1 14 0,12-14 0,-13 0 0,13 0 0,-12 0 0,12 0 0,1-14 0,-1 14 0,-12 0 0,12 0 0,0-13 0,-12 13 0,-14-13 0,13 13 0,0 0 0,0-14 0,-13 14 0,0 14 0,13-14 0,-13 0 0,0 13 0</inkml:trace>
  <inkml:trace contextRef="#ctx0" brushRef="#br0" timeOffset="52599">12038 3968 512,'0'0'0,"0"0"0,0 0 0,0 0 0,-13 14 0,13-14 0,0 13 0,0 0 0,13 14 0,-13-1 0,0 1 0,14 12 0,-14-12 0,0 12 0,0-12 0,0 0 0,0-1 0,0-13 0,0 0 0,0-13 0,0 0 0,0 0 0,-14-13 0,14-13 0,-13-1 0,0 14 0,13-26 0,13 12 0,-13 0 0,13 1 0,1-14 0,-1 40 0,0-26 0,-13 13 0,26-1 0,-13-12 0,1 12 0,-1 2 0,13-2 0,1 1 0,-14 0 0,14 13 0,12 0 0,-25 0 0,12 0 0,0 13 0,-13-13 0,1 13 0,-14-13 0,13 14 0,-13-14 0,0 0 0,0 0 0,0 0 0,0 0 0,-13 0 0,13 12 0,0-12 0,0 14 0</inkml:trace>
  <inkml:trace contextRef="#ctx0" brushRef="#br0" timeOffset="53057">12448 4220 512,'0'0'0,"0"0"0,0 0 0,0 0 0,14 13 0,-14 1 0,0-1 0,13 0 0,-13 13 0,0-13 0,0 14 0,0-14 0,0-13 0,-13 14 0,13-14 0,0-14 0,0 1 0,-14-14 0,14 1 0,-13-13 0,13-1 0,0 0 0,0 14 0,-13 12 0,13 1 0,0 0 0,0 13 0,-13-13 0,13-1 0,0 1 0,-14 13 0,14-13 0,0 13 0,0 0 0,0 0 0</inkml:trace>
  <inkml:trace contextRef="#ctx0" brushRef="#br0" timeOffset="53631">12726 4247 512,'0'0'0,"0"0"0,-13 0 0,13 0 0,-13 0 0,13 0 0,0 0 0,0 0 0,0 0 0,0 13 0,0 0 0,0 13 0,-14 1 0,1-1 0,0-12 0,-13 11 0,13 2 0,-1-14 0,0 1 0,1-14 0,0 13 0,13 0 0,-13-13 0,13 0 0,13 0 0,0 0 0,0 0 0,-13 0 0,14-13 0</inkml:trace>
  <inkml:trace contextRef="#ctx0" brushRef="#br0" timeOffset="54322">12779 4035 512,'0'-13'0,"13"13"0,-13 0 0,0 0 0,0 0 0,0 0 0,0 0 0,0 13 0,0-13 0,0 13 0,0 0 0,0 0 0,-13 1 0,13 12 0,0-13 0,0 1 0,0-1 0,0 0 0,0-13 0,0 0 0,0 0 0,0 0 0,0 0 0,0 0 0,0 0 0,0 0 0,0 0 0,0 0 0,0 0 0,0 0 0,0 0 0,0 0 0,0 0 0,0 0 0,0 0 0,0 0 0,0 0 0,13 14 0,-13-14 0,0 12 0,14 15 0,12 0 0,1 12 0,-14-13 0,13 14 0,-13-13 0,0-1 0,1 0 0,-14-12 0,0 12 0,0-12 0,-14-1 0,1 0 0,0 1 0,-13-14 0,-1 0 0,1 0 0,-1 0 0,14 0 0,-14 0 0,14-14 0,13 1 0,-13 0 0,26-14 0,-13 27 0,0-13 0</inkml:trace>
  <inkml:trace contextRef="#ctx0" brushRef="#br0" timeOffset="54528">12806 3823 512,'0'0'0,"0"0"0,0-13 0,0 13 0,0 0 0,0 0 0</inkml:trace>
  <inkml:trace contextRef="#ctx0" brushRef="#br0" timeOffset="131589">5979 7302 512,'0'13'0,"0"-13"0,-13 14 0,13-1 0,13 14 0,0-1 0,1 0 0,-1 14 0,14 0 0,-14 13 0,13 0 0,0 13 0,1 0 0,-14 0 0,13 1 0,1 12 0,0 0 0,-14 0 0,0 1 0,-13-1 0,13 14 0,-13-14 0,-13 0 0,0-13 0,0 1 0,-14-14 0,0-14 0,1 1 0,-14 0 0,14-14 0,0-13 0,-1 1 0,1-14 0,-14 0 0,27-14 0,-14 1 0,1-13 0,13 12 0,-14-25 0,14-14 0,13 13 0,-13-26 0,13 0 0,-13 0 0,26-14 0,-13 1 0,13 13 0,0-13 0,14 12 0,12 1 0,1 0 0,0 0 0,0 13 0,12 0 0,-12 0 0,-1 14 0,2-1 0,-2 0 0,1 14 0,-27-1 0,13 14 0,-13-14 0,1 14 0,-14 13 0,13-13 0,-13 0 0,0 13 0,0 0 0,0 0 0,0 0 0,0 0 0,0 0 0,0 0 0,-13 0 0,13 0 0,0 0 0,0 0 0,0 0 0,13 0 0,-13 0 0,0 13 0</inkml:trace>
  <inkml:trace contextRef="#ctx0" brushRef="#br0" timeOffset="132588">6680 7752 512,'0'0'0,"-13"0"0,13 0 0,0 0 0,-13 0 0,0 13 0,13-13 0,0 0 0,0 0 0,-13 13 0,13-13 0,-13 0 0,-1 0 0,14 14 0,-14-1 0,1 0 0,13 14 0,0 0 0,0-2 0,0 15 0,13 0 0,1-14 0,0-13 0,-1 1 0,0-14 0,13-14 0,-13 14 0,14-26 0,-14 0 0,0-1 0,0-13 0,-13 15 0,13-2 0,-13-13 0,0 27 0,0-1 0,0 1 0,0 13 0,-13 0 0,13 0 0,0 13 0,0 1 0,0-1 0,0 0 0,0 14 0,0 0 0,27-2 0,-27 2 0,13 0 0,14-1 0,-14 0 0,0 14 0,-13-13 0,14 12 0,-14-12 0,0-27 0,13 26 0</inkml:trace>
  <inkml:trace contextRef="#ctx0" brushRef="#br0" timeOffset="133653">5701 9551 512,'-13'13'0,"13"-13"0,-13 0 0,13 0 0,0 14 0,0-14 0,13 0 0,0 13 0,1 14 0,12-2 0,0 15 0,1 0 0,13 13 0,-14 0 0,14 0 0,-14 13 0,1 13 0,-1 1 0,1 13 0,-1-1 0,-12-13 0,-1 27 0,0-13 0,-13-1 0,0 1 0,-13 0 0,0-14 0,13 0 0,-27 1 0,14-14 0,-1-14 0,-12 2 0,13-14 0,-1-14 0,1-26 0,-13 13 0,13-13 0,-1-13 0,1-13 0,0-14 0,0-14 0,0 2 0,0-14 0,13-14 0,-14 1 0,28 0 0,-14-14 0,13 0 0,13 1 0,-13-1 0,27 1 0,-1-1 0,-12 14 0,13-14 0,0 27 0,-14-13 0,13 25 0,-12 1 0,12 14 0,-25-1 0,-1 14 0,1 13 0,-1 0 0,-13 13 0,0 0 0,0 0 0,0 0 0,0 13 0,-13 0 0,13 13 0,0-26 0,-14 13 0</inkml:trace>
  <inkml:trace contextRef="#ctx0" brushRef="#br0" timeOffset="134477">6376 9935 512,'0'0'0,"-13"0"0,13 0 0,0 0 0,0 13 0,13 0 0,-13 14 0,13 12 0,-13 14 0,14 0 0,-14 0 0,13 0 0,0 0 0,-13-13 0,0-1 0,0 1 0,13-13 0,-13-27 0,0 13 0,0-13 0,0 0 0,0-13 0,0-14 0,0 1 0,0-1 0,14-13 0,-1 1 0,0 12 0,0-12 0,14 12 0,-1 14 0,-13 0 0,13-1 0,-12 14 0,13 0 0,-14 14 0,-13 12 0,0 1 0,0-14 0,0 13 0,-13 14 0,0-14 0,-1 1 0,-13-1 0,1-12 0,-14 12 0,14 1 0,-14-1 0,14 1 0,13-1 0,-14 0 0,14 14 0,13-40 0,-14 27 0</inkml:trace>
  <inkml:trace contextRef="#ctx0" brushRef="#br0" timeOffset="135450">7566 7527 512,'14'0'0,"-1"0"0,14 0 0,-14-13 0,27 13 0,-1 0 0,-12 0 0,12-13 0,1 13 0,-13 0 0,12 0 0,-12-13 0,-1 13 0,0 0 0,1 0 0,-13 0 0,-1 0 0,-13 0 0,-13 0 0,-1 0 0,14 0 0,-13 0 0</inkml:trace>
  <inkml:trace contextRef="#ctx0" brushRef="#br0" timeOffset="135716">7659 7713 512,'0'0'0,"0"0"0,14 0 0,-1 0 0,0 0 0,13 0 0,1-14 0,-1 14 0,1 0 0,0 0 0,-1 0 0,-13 0 0,13 0 0,1 14 0,-1-14 0,-13 13 0,1 0 0,-14-13 0,13 13 0</inkml:trace>
  <inkml:trace contextRef="#ctx0" brushRef="#br0" timeOffset="136291">7263 9856 512,'-14'0'0,"28"0"0,-14 0 0,0 0 0,13 0 0,0-14 0,0 14 0,27-13 0,-14 13 0,14-13 0,-13 13 0,25-14 0,-12 14 0,-1-13 0,2 13 0,-15 0 0,14 0 0,-14 0 0,0 0 0,-12 0 0,-1 0 0,0 0 0,0 0 0,-13 13 0,0-13 0,0 0 0,0 0 0</inkml:trace>
  <inkml:trace contextRef="#ctx0" brushRef="#br0" timeOffset="136574">7289 10067 512,'-13'0'0,"26"0"0,-13 0 0,26-13 0,1 13 0,-14 0 0,26 0 0,-12 0 0,-13 0 0,12 0 0,14 0 0,-14 0 0,-13 0 0,13 0 0,1 13 0,-27-13 0,27 0 0</inkml:trace>
  <inkml:trace contextRef="#ctx0" brushRef="#br0" timeOffset="137929">9803 5887 512,'-14'0'0,"-13"0"0,-12-14 0,-1 1 0,1 13 0,-15 0 0,2 13 0,12 1 0,-26 12 0,13 1 0,0-1 0,0 14 0,1 0 0,11 12 0,2-12 0,26 13 0,-1-13 0,1 0 0,13 12 0,13-12 0,1 13 0,-1 0 0,0-13 0,27-1 0,-13 14 0,12-13 0,1-1 0,-14 14 0,14 0 0,-27 0 0,14 13 0,-14-26 0,-13 13 0,0-13 0,0 0 0,-27-14 0,14 0 0,-27 1 0,14-14 0,-27 0 0,14 0 0,-15 14 0,1-14 0,1 0 0,12 14 0,-13-14 0,13 0 0,-13 0 0,14 14 0,13-27 0,-2 13 0,2-13 0,13 0 0,0 0 0,13 0 0,0 0 0,13 0 0,0-13 0,13 13 0,2-13 0,11-1 0,14 14 0,0-13 0,0 26 0,0-13 0,-1 14 0,1 12 0,-13-12 0,0 25 0,13-13 0,-27 14 0,-13 0 0,14 0 0,-27 13 0,-14-13 0,1 12 0,0 1 0,-13 0 0,-14 0 0,1 0 0,12-13 0,-13 25 0,14-11 0,-14-2 0,14 2 0,-1-15 0,14 14 0,0-14 0,13-12 0,0 13 0,13-14 0,0-12 0,27-1 0,-14 0 0,27-13 0,-13 13 0,0-13 0,-1 0 0,14 13 0,-13 1 0,-14-1 0,-26-13 0,27 0 0</inkml:trace>
  <inkml:trace contextRef="#ctx0" brushRef="#br0" timeOffset="138994">9432 9115 512,'13'0'0,"-39"0"0,26 0 0,-27 0 0,-13 0 0,1 0 0,-14 0 0,0 13 0,13 0 0,-13 1 0,-12-1 0,25 13 0,-13 0 0,0 14 0,13 0 0,1-1 0,-15 1 0,28 0 0,13-1 0,0 15 0,13-28 0,0 14 0,13 0 0,13-15 0,0 2 0,15 0 0,-2-1 0,1 1 0,-14-1 0,1 14 0,-1-14 0,-13 14 0,-13-14 0,0 1 0,-13 13 0,0-14 0,-27 0 0,14 1 0,-14-14 0,1 13 0,-28-12 0,14-1 0,1 0 0,12 0 0,0 1 0,0-1 0,1-13 0,12 13 0,1-13 0,13 0 0,13 0 0,0 0 0,0 0 0,0 0 0,13 14 0,0-14 0,14 13 0,12-13 0,-13 13 0,14-13 0,0 26 0,13-12 0,0-1 0,-14 13 0,15 1 0,-2-1 0,-12 1 0,0 12 0,-1 1 0,-12 0 0,-14-1 0,-13 14 0,14 0 0,-28 0 0,1 0 0,-14 0 0,1 13 0,-14 1 0,14-2 0,-1 2 0,1-1 0,13-1 0,0 2 0,0-1 0,13-13 0,0 0 0,13-14 0,13-12 0,0 0 0,14-14 0,-14 13 0,27-26 0,-26 13 0,-27-13 0,40 0 0</inkml:trace>
  <inkml:trace contextRef="#ctx0" brushRef="#br0" timeOffset="145850">10464 6442 512,'0'-13'0,"-13"0"0,0 0 0,13 0 0,-14-1 0,14-12 0,-13 12 0,13 1 0,-14 1 0,-12-2 0,13 1 0,0 0 0,-1 13 0,1-14 0,0 14 0,0 14 0,0-14 0,13 13 0,-13 14 0,-1 12 0,1 1 0,13-14 0,0 27 0,0-13 0,0-14 0,13 0 0,1-12 0,12-1 0,0-13 0,-13 0 0,14-13 0,-14-1 0,0 1 0,0-14 0,1 1 0,-14 0 0,0-14 0,0 1 0,0 12 0,0 0 0,0 2 0,0 11 0,0 1 0,0 13 0,0 0 0,0 13 0,13 1 0,1 11 0,-1 15 0,13 13 0,1 13 0,-14-13 0,0 0 0,0-13 0,0 13 0,0-14 0,-13 1 0,0 0 0,0-14 0,-26 14 0,13-14 0,-13 1 0,-14-14 0,14 13 0,-1-26 0,-13 14 0,14-1 0,-1-13 0,1 0 0,0-13 0,-1 13 0,14-14 0,0 1 0,13 0 0,-14-13 0,28-1 0,-14 27 0,0-13 0</inkml:trace>
  <inkml:trace contextRef="#ctx0" brushRef="#br0" timeOffset="146640">10530 5741 512,'0'0'0,"0"0"0,0 0 0,0 0 0,0 0 0,0 0 0,0 0 0,13 13 0,0 14 0,-13 0 0,0 12 0,13 1 0,-13 13 0,0-14 0,0 14 0,0-13 0,0-14 0,0 14 0,-13-26 0,13-1 0,0-1 0,0-12 0,0 14 0,13-28 0,-13 14 0,0-12 0,0-1 0,14-1 0,-1-13 0,1 14 0,12-13 0,-13 0 0,14 12 0,-1 1 0,-13 0 0,14 13 0,-1 0 0,-13 13 0,0 0 0,1 14 0,-14 0 0,0-15 0,0 15 0,-14 0 0,-12-2 0,0-11 0,-1 12 0,1-12 0,13-1 0,-27 0 0,27-13 0,0 0 0,13 14 0,0-14 0,0 0 0,0 0 0,13 0 0,0 0 0,13-14 0,-26 14 0,27 0 0</inkml:trace>
  <inkml:trace contextRef="#ctx0" brushRef="#br0" timeOffset="147048">10953 6138 512,'-13'0'0,"0"0"0,13 14 0,-13-14 0,26 0 0,-13 13 0,13-1 0,-13 15 0,13 0 0,-13-1 0,13 1 0,-13-14 0,0 1 0,0-2 0,14 1 0,-14-13 0,13 0 0,-13-13 0,14 13 0,-14 0 0,0-12 0</inkml:trace>
  <inkml:trace contextRef="#ctx0" brushRef="#br0" timeOffset="148729">11245 5649 512,'0'0'0,"0"0"0,0 0 0,0 0 0,0 0 0,0 0 0,0 0 0,0 13 0,13 0 0,-13 14 0,0-1 0,0 0 0,0 14 0,13 0 0,-13-1 0,0 1 0,0 13 0,0 0 0,13 0 0,-13 0 0,13-1 0,-13 2 0,0-1 0,14 13 0,-14-13 0,0-14 0,0 1 0,0-13 0,0-15 0,0 2 0,0-14 0,0 0 0,0-14 0,0 14 0,0-12 0,0-28 0,0 13 0,0-12 0,13-14 0,0 14 0,13-15 0,-13 1 0,1 14 0,0-1 0,12 1 0,0 25 0,1-12 0,-1 26 0,-13-14 0,13 28 0,1-14 0,-14 26 0,1-12 0,-1 11 0,0 2 0,1 0 0,-1 12 0,0-12 0,-13 13 0,-13-14 0,0 0 0,-1-13 0,1 1 0,0-1 0,-1 0 0,1 1 0,-14-1 0,1-13 0,0 13 0,-1 0 0,1 0 0,13-13 0,0 13 0,0-13 0,-1 14 0,14-14 0,0 0 0,0 0 0,14 0 0,-1 0 0,-13 0 0,13-14 0</inkml:trace>
  <inkml:trace contextRef="#ctx0" brushRef="#br0" timeOffset="150617">11707 5834 512,'0'0'0,"0"-26"0,14-14 0,-14 13 0,13 1 0,-13-14 0,0 14 0,13 12 0,-13-12 0,0 0 0,0 12 0,0 1 0,0-13 0,0 26 0,-13-13 0,13 13 0,-13-14 0,-1 14 0,-12-13 0,0 13 0,-14 0 0,13 0 0,-13 0 0,1 13 0,13 1 0,-14-1 0,14 13 0,-1 1 0,-13-1 0,27 0 0,0 14 0,0 0 0,13 13 0,0 0 0,-14-1 0,14 2 0,0 11 0,14-11 0,-14 11 0,26-11 0,0-2 0,-13 2 0,1-2 0,0-12 0,-14 0 0,13-1 0,0 1 0,-13-13 0,13-27 0,-13 12 0,0-12 0,0 0 0,0 0 0,0 0 0,0 0 0,-13-12 0,13-15 0,-13 14 0,0-14 0,13 27 0,0-39 0</inkml:trace>
  <inkml:trace contextRef="#ctx0" brushRef="#br0" timeOffset="150917">11218 6125 512,'-13'0'0,"13"13"0,-27 1 0,27-14 0,0 0 0,0 0 0,27 0 0,-1 0 0,1-14 0,12 14 0,1-13 0,13-1 0,-26 1 0,12 1 0,1 12 0,-14 0 0,0-14 0,-12 14 0,-1 0 0,-13 0 0,0 0 0,13 14 0,-13-14 0,0 0 0,-13 12 0</inkml:trace>
  <inkml:trace contextRef="#ctx0" brushRef="#br0" timeOffset="151841">11853 5556 512,'0'-13'0,"0"26"0,0-13 0,0 13 0,13 14 0,-13-1 0,0 14 0,13 13 0,-13-14 0,0 15 0,0-2 0,0-12 0,0 0 0,0-14 0,0 0 0,0-12 0,0-1 0,0-13 0,0 0 0,0-13 0,14-1 0,-14-12 0,13 0 0,-13-14 0,26 13 0,-13 1 0,14 0 0,-1 13 0,-12-14 0,12 27 0,1-13 0,-1 13 0,-13 13 0,0 0 0,-13 1 0,0-14 0,0 26 0,-13-13 0,-13 0 0,0 14 0,-14-1 0,26-12 0,-12 11 0,-1-11 0,14-14 0,0 13 0,0 0 0,13 1 0,0-14 0,13 13 0,0 0 0,0 1 0,-13-14 0,14 0 0</inkml:trace>
  <inkml:trace contextRef="#ctx0" brushRef="#br0" timeOffset="155376">12673 5952 512,'0'0'0,"0"0"0,0 0 0,0 0 0,13 0 0,1 0 0,-1 0 0,13 0 0,27 0 0,-26 0 0,26-12 0,-14 12 0,1 0 0,-1 0 0,-12 0 0,0 0 0,-1 0 0,-13 0 0,1 0 0,-14 0 0,0 0 0,0 12 0,-14-12 0,14 0 0,-26 0 0</inkml:trace>
  <inkml:trace contextRef="#ctx0" brushRef="#br0" timeOffset="155593">12752 6111 512,'0'14'0,"-13"-14"0,13 0 0,0 0 0,13 0 0,1 0 0,12 0 0,-12 0 0,25 0 0,-12 0 0,-1 0 0,27 0 0,-27 0 0,1 0 0,13 0 0,-1 0 0,1-14 0,-40 14 0,26 0 0</inkml:trace>
  <inkml:trace contextRef="#ctx0" brushRef="#br0" timeOffset="156150">13559 5635 512,'0'0'0,"0"0"0,-13-13 0,13 13 0,-13 0 0,0 0 0,0 13 0,-1 14 0,-25-1 0,26 27 0,-14 0 0,14 13 0,-1 1 0,14-2 0,14 15 0,12-27 0,1-1 0,12-12 0,1 0 0,13-26 0,0-1 0,-13-13 0,12 0 0,-12-13 0,13-14 0,-13-13 0,-14-12 0,1-2 0,-14-12 0,0 13 0,-13 1 0,0-2 0,-26 15 0,12 13 0,-12-14 0,0 26 0,-28 1 0,15 0 0,-1 0 0,1 13 0,-14 0 0,13 13 0,0 0 0,1-13 0,25 13 0,-25 1 0,12 12 0,27-26 0,-13 27 0</inkml:trace>
  <inkml:trace contextRef="#ctx0" brushRef="#br0" timeOffset="165618">14538 6390 512,'0'0'0,"-13"0"0,13 0 0,0 0 0,0 0 0,0 0 0,0 0 0,0 0 0,0 0 0,0 0 0,0 0 0,0 0 0,0 0 0,0 0 0,0 0 0,0 0 0,0 0 0,0 0 0,0 0 0,0 0 0,0 0 0,0 0 0,0 0 0,0 0 0,0 0 0,0 0 0,0 0 0,0 0 0,0 0 0,0 0 0,-13 0 0,13 0 0,0 0 0,0 0 0,0 0 0,0 0 0,0 0 0,0 0 0,0 0 0,0 0 0,0 0 0,0 0 0,0 0 0,-26-14 0,26 14 0,0 0 0,0 0 0,0 0 0,0 0 0,0 0 0,0 0 0,0 0 0,0 0 0,0 0 0,0 0 0,0 0 0,0 0 0,0 0 0,0 0 0,0 0 0,0 0 0,0 0 0,0 0 0,0 0 0,0 0 0,0 0 0,0-13 0,0 13 0,0 0 0,-14 0 0,14 0 0,0 0 0,0 0 0,0 0 0,0 0 0,0 0 0,0 0 0,0 0 0,0-13 0,0 13 0,0 0 0,0 0 0,0 0 0,0 0 0,0 0 0,0 0 0,-13 0 0,13 0 0,0 0 0,0 0 0,0 0 0,0 0 0,0 0 0,0-14 0,0 14 0,0 0 0,0 0 0,0 0 0,0 0 0,0 0 0,0 0 0,0 0 0,0 0 0,0 0 0,0 0 0,0 0 0,0 0 0,0 0 0,0 0 0,0 0 0,0 0 0,0 0 0,0 0 0,13-13 0,-13 13 0,0 0 0</inkml:trace>
  <inkml:trace contextRef="#ctx0" brushRef="#br0" timeOffset="171992">10213 9353 512,'0'-14'0,"0"14"0,-14-13 0,1 13 0,0-13 0,-1 0 0,-12 13 0,0 0 0,-1 0 0,1 13 0,13-13 0,-14 13 0,27 14 0,-13-1 0,-1 1 0,1 12 0,13-12 0,13-14 0,-13 14 0,27-14 0,-13 0 0,12 0 0,13-13 0,-12-13 0,-1 13 0,14-13 0,-27 0 0,1-14 0,12 14 0,-26-14 0,13 1 0,-13 0 0,0-14 0,0 26 0,0-12 0,0 13 0,0 13 0,0 0 0,0 0 0,14 13 0,-1 0 0,-13 14 0,26-14 0,-13 14 0,-13 13 0,13-15 0,1 15 0,-1 0 0,0 0 0,-13 0 0,13 12 0,-13 1 0,-13-13 0,13 13 0,-13-13 0,0 12 0,-14-25 0,14-1 0,-13 1 0,-1-14 0,14 0 0,-13-13 0,12 0 0,-12 0 0,12 0 0,1 0 0,0 0 0,-13 0 0,12 0 0,14-13 0,-13 13 0,13 0 0,0 0 0,0 0 0,0 0 0,0 0 0,0 0 0,13 0 0,-13 13 0,14-13 0,-14 0 0,13 0 0</inkml:trace>
  <inkml:trace contextRef="#ctx0" brushRef="#br0" timeOffset="177316">13282 10887 512,'0'14'0,"13"-14"0,-13 13 0,13-13 0,0 0 0,14 13 0,-14-13 0,13 0 0,14 0 0,0 0 0,-14-13 0,14 0 0,13 13 0,-13-14 0,-1 1 0,1 13 0,0-13 0,-14 13 0,0 0 0,-12 0 0,-14 0 0,0 0 0,-14 0 0,1 13 0,-13-13 0,26 0 0,-40 13 0</inkml:trace>
  <inkml:trace contextRef="#ctx0" brushRef="#br0" timeOffset="177549">13374 11086 512,'13'13'0,"27"-13"0,0 0 0,0 0 0,-1 0 0,1 0 0,-13 0 0,-1 0 0,14 0 0,-14 0 0,0 0 0,1 0 0,-1 0 0,-13 13 0,1-13 0,-14 0 0,27 0 0</inkml:trace>
  <inkml:trace contextRef="#ctx0" brushRef="#br0" timeOffset="178240">14407 10438 512,'13'0'0,"-13"0"0,0 13 0,0-13 0,0 13 0,13 0 0,-13 1 0,-13 12 0,13 0 0,0 1 0,0 13 0,13-14 0,-13 14 0,0 13 0,0-13 0,13 12 0,-13 1 0,13-13 0,-13 13 0,13-14 0,-13 1 0,14 0 0,-14-1 0,0-12 0,0 0 0,0-2 0,0 2 0,0-14 0,0 1 0,0-14 0,13 13 0,-13-13 0,0 0 0,0 0 0,-13 0 0,13 13 0,13-26 0,-13 13 0,0 0 0,-13 0 0,13 0 0,0 0 0,0 0 0,0-13 0,0 13 0,-14 0 0</inkml:trace>
  <inkml:trace contextRef="#ctx0" brushRef="#br0" timeOffset="179538">9816 10927 512,'13'0'0,"-39"0"0,26 0 0,-41 0 0,2 0 0,13 0 0,-1 14 0,1-14 0,0 26 0,12-13 0,0 13 0,1 14 0,13-13 0,0 12 0,13-12 0,-13 13 0,28-15 0,-15 2 0,13-14 0,-13-13 0,14 0 0,-1-13 0,-13 1 0,0-15 0,0 0 0,-13 1 0,14-14 0,-14 14 0,0-1 0,0 1 0,0 12 0,0 2 0,13-2 0,1 14 0,-1 14 0,0-2 0,14 15 0,-1 0 0,0 12 0,-13 1 0,1 0 0,25 12 0,-26 1 0,1 0 0,-1 0 0,-13 13 0,-13-13 0,-1 0 0,1-13 0,-26 0 0,25-1 0,-25 1 0,-1-14 0,14 1 0,-14-1 0,13-13 0,1 1 0,-14-1 0,14 0 0,0-13 0,13 0 0,-1-13 0,14 13 0,0 0 0</inkml:trace>
  <inkml:trace contextRef="#ctx0" brushRef="#br0" timeOffset="180411">9921 10530 512,'0'-13'0,"0"0"0,-13-14 0,13 1 0,-13-1 0,0 14 0,0 0 0,0 0 0,-1-1 0,1 14 0,0 14 0,13-1 0,0-13 0,0 13 0,0 14 0,0-14 0,13 13 0,0 1 0,-13 12 0,14-12 0,-1 13 0,0-14 0,0 14 0,-13-14 0,0 1 0,0-14 0,0 0 0,0 1 0,0-14 0,0-14 0,0 14 0,0-13 0,0-13 0,13-1 0,-13 14 0,13-27 0,-13 27 0,14 0 0,12-1 0,-13 14 0,0 0 0,1 14 0,-1-1 0,-13 0 0,0 0 0,-13 14 0,13-14 0,-14 14 0,1-1 0,-13-13 0,13 13 0,-1-12 0,-12-1 0,13 0 0,0 14 0,0-14 0,13-13 0,0 13 0,0 0 0,13-13 0,0-13 0,-13 13 0,13 0 0</inkml:trace>
  <inkml:trace contextRef="#ctx0" brushRef="#br0" timeOffset="182591">10239 10676 512,'0'0'0,"0"0"0,0 13 0,0 0 0,0 1 0,-13 12 0,13-13 0,-13 13 0,13-12 0,0 12 0,0-12 0,-14-1 0,14 0 0,0 0 0,0-13 0,0 0 0,0 13 0</inkml:trace>
  <inkml:trace contextRef="#ctx0" brushRef="#br0" timeOffset="183656">10649 10213 512,'0'0'0,"0"0"0,0 0 0,0 13 0,0 13 0,-13 14 0,13 0 0,0 26 0,0 0 0,0 0 0,0 14 0,0-1 0,0 1 0,0-1 0,13-13 0,-13 0 0,0-13 0,0-13 0,0-14 0,13-13 0,-13 0 0,0-13 0,0-13 0,0 0 0,14-26 0,-1-1 0,0 0 0,0 1 0,0-15 0,14 15 0,-1-14 0,1 27 0,0-14 0,-14 27 0,13 13 0,0-14 0,-12 28 0,-1-1 0,13 13 0,-13 14 0,1 0 0,-14-1 0,13 1 0,-13 13 0,0-14 0,0 15 0,0-15 0,-13 1 0,13 0 0,-14-15 0,1 2 0,13 0 0,0-14 0,-13 0 0,13 1 0,0-1 0,0-13 0,13 0 0,-13 0 0,0 0 0</inkml:trace>
  <inkml:trace contextRef="#ctx0" brushRef="#br0" timeOffset="185969">12052 10107 512,'0'-14'0,"13"14"0,-13 0 0,13 0 0,-26 0 0,13 0 0,-27 0 0,14-13 0,-14 13 0,-12-13 0,-1 13 0,0-13 0,1 13 0,-1 0 0,0 0 0,-13 0 0,14 13 0,-1 0 0,0 14 0,-13-1 0,14 1 0,-1 13 0,1-1 0,12 14 0,-13 0 0,14 0 0,13 13 0,-1-13 0,1 13 0,13 0 0,0 1 0,0-2 0,0-11 0,13 12 0,-13-13 0,0 13 0,14-13 0,-14-1 0,0-12 0,0-1 0,13-12 0,-13 0 0,0-14 0,0 0 0,0 1 0,0-14 0,0 0 0,0 0 0,-13-14 0,13 1 0,0 0 0,0-14 0,0 0 0,-14-12 0,14 39 0,0-26 0</inkml:trace>
  <inkml:trace contextRef="#ctx0" brushRef="#br0" timeOffset="186244">11125 10689 512,'0'0'0,"-13"0"0,13 0 0,0 0 0,0 0 0,13 0 0,0 0 0,1 0 0,25-13 0,-12 13 0,13 0 0,13 0 0,-14 0 0,1 0 0,-13 13 0,12-13 0,-12 0 0,-1 13 0,-13-13 0,-13 0 0,13 0 0</inkml:trace>
  <inkml:trace contextRef="#ctx0" brushRef="#br0" timeOffset="186943">12038 10001 512,'0'0'0,"0"13"0,0-13 0,0 0 0,0 0 0,0 13 0,0 1 0,0 12 0,14 14 0,-14-1 0,0-12 0,0 26 0,0-13 0,0-1 0,-14 1 0,14-14 0,0 1 0,-13-1 0,13-12 0,0-14 0,0 0 0,0 0 0,0-14 0,13-12 0,-13-1 0,14 14 0,-1-13 0,13-1 0,-13 14 0,14 0 0,-1 0 0,0 13 0,-12 0 0,13 0 0,-14 0 0,0 13 0,-13 0 0,13 0 0,-13 0 0,-13-13 0,13 14 0,-26-1 0,12 0 0,-13 0 0,-12 1 0,12-1 0,-12 13 0,-1-12 0,0 12 0,14 1 0,26-27 0,-27 26 0</inkml:trace>
  <inkml:trace contextRef="#ctx0" brushRef="#br0" timeOffset="188557">12329 10398 512,'0'13'0,"0"-13"0,-13 0 0,13-13 0,0 13 0,0 0 0,-13 0 0,13 0 0,0 0 0,0 0 0,13 0 0,-13 0 0,13 0 0,0 0 0,14-13 0,-1-1 0,-12 14 0,25 0 0,-12 14 0,-14-1 0,0 0 0,0 14 0,-13-14 0,0 13 0,0 1 0,-13-1 0,0 1 0,-13-14 0,-1 13 0,-13-12 0,27-14 0,-14 13 0,14 0 0,0-13 0,13 0 0,0 0 0,13 0 0,-13 0 0,27 13 0,-14-13 0,0 13 0,1 1 0,12-1 0,1 0 0,-14 14 0,0-14 0,0 14 0,-13-1 0,0 0 0,0-26 0,0 27 0</inkml:trace>
  <inkml:trace contextRef="#ctx0" brushRef="#br0" timeOffset="196686">13321 8678 512,'0'0'0,"0"0"0,-13 0 0,13 0 0,0 0 0,0 0 0,0 13 0,13-13 0,0 0 0,1 0 0,12 0 0,-13 14 0,27-14 0,-13 0 0,12 0 0,14-14 0,-13 14 0,-13 0 0,12 0 0,1-13 0,-27 13 0,13 0 0,-12 0 0,-14 0 0,0 0 0,0 0 0,-14 0 0</inkml:trace>
  <inkml:trace contextRef="#ctx0" brushRef="#br0" timeOffset="196926">13334 8956 512,'0'13'0,"0"-13"0,0 0 0,0 0 0,14 0 0,-1 13 0,13-13 0,-12 0 0,26 0 0,-14 0 0,14-13 0,-14 26 0,13-13 0,2 14 0,-41-14 0,39 0 0</inkml:trace>
  <inkml:trace contextRef="#ctx0" brushRef="#br0" timeOffset="197742">14128 8466 512,'0'0'0,"-13"40"0,13-14 0,0 27 0,13-13 0,-13 13 0,13 0 0,1 0 0,-1 0 0,13 0 0,1 13 0,0 0 0,-1 0 0,0-13 0,14 14 0,-1-28 0,2-12 0,-2-1 0,1-13 0,-1-13 0,1-13 0,-13-13 0,13-1 0,-1-12 0,-13-14 0,1-1 0,-14-12 0,0 13 0,-13-13 0,0 0 0,-13 0 0,-13 13 0,-14 0 0,14 14 0,-14 12 0,0 0 0,0 14 0,-12 0 0,25 13 0,-12 0 0,-2 13 0,41-13 0,-13 0 0</inkml:trace>
  <inkml:trace contextRef="#ctx0" brushRef="#br0" timeOffset="198665">13004 7024 512,'-14'0'0,"28"0"0,-14 0 0,0 0 0,13 0 0,1 0 0,12 0 0,0 0 0,14 0 0,-1 14 0,-12-14 0,13 13 0,0-13 0,-1 0 0,-13 13 0,14-13 0,-27 0 0,27 0 0,-26 0 0,-1 0 0,-13 0 0,13 0 0</inkml:trace>
  <inkml:trace contextRef="#ctx0" brushRef="#br0" timeOffset="198907">13149 7302 512,'0'0'0,"-13"0"0,13 0 0,0 13 0,13-13 0,0 0 0,1 0 0,13 0 0,-1 0 0,0 0 0,14 0 0,-14 0 0,1 0 0,12 0 0,1 0 0,0 0 0,-40 0 0,26 0 0</inkml:trace>
  <inkml:trace contextRef="#ctx0" brushRef="#br0" timeOffset="199472">14194 6680 512,'-13'0'0,"13"0"0,0 0 0,0 0 0,0 14 0,0-1 0,0 0 0,0 13 0,0 14 0,0 13 0,0-13 0,0 13 0,0-14 0,13 1 0,-13 0 0,0 0 0,14-14 0,-14 14 0,13-14 0,-13 1 0,0-14 0,13 13 0,-13-12 0,-13-1 0,13-13 0,0 13 0,-13-13 0,13 0 0,0-13 0</inkml:trace>
  <inkml:trace contextRef="#ctx0" brushRef="#br0" timeOffset="199772">13996 7276 512,'0'0'0,"0"0"0,0 0 0,0 0 0,0 0 0,0 0 0,14 0 0,-1 0 0,13 0 0,1 13 0,-1-13 0,0 0 0,1 0 0,-1 0 0,1 13 0,-1-13 0,-12 13 0,12-13 0,-13 14 0,14-14 0,-14 0 0,0 0 0,-13 0 0,0 0 0,13 0 0</inkml:trace>
  <inkml:trace contextRef="#ctx0" brushRef="#br0" timeOffset="200180">14274 6588 512,'0'13'0,"-13"-13"0,0 13 0,-1 1 0,-12 12 0,-1 0 0,1 14 0,-14-14 0,14 14 0,-1 13 0,-12-26 0,12 12 0,0-12 0,1 12 0,0-12 0,26-27 0,-27 40 0</inkml:trace>
  <inkml:trace contextRef="#ctx0" brushRef="#br0" timeOffset="236563">10397 7713 512,'0'0'0,"-26"-14"0,13 14 0,-14 0 0,14 0 0,-13 14 0,0-1 0,12 13 0,1 0 0,0 1 0,0 26 0,13-14 0,0 1 0,0-13 0,0-1 0,13-13 0,0-13 0,14-13 0,-14-13 0,13-1 0,-13 1 0,0-1 0,1 1 0,-14 0 0,13 26 0,-13-14 0,0 14 0,0 14 0,0 12 0,13 0 0,0 14 0,0 0 0,-13-1 0,14 14 0,-14-13 0,0 0 0,0 13 0,0-14 0,-14 1 0,1-1 0,-26 1 0,12 0 0,-12-27 0,-1 14 0,0-1 0,14-13 0,-1-13 0,14 0 0,13 0 0,0 0 0,0 0 0,0-13 0,13-13 0,-13 26 0,27-27 0</inkml:trace>
  <inkml:trace contextRef="#ctx0" brushRef="#br0" timeOffset="237295">10371 7448 512,'0'0'0,"0"0"0,-13 0 0,26 0 0,-13-14 0,13 14 0,14-13 0,-14 13 0,27 0 0,13-13 0,-14 13 0,1 0 0,-13 0 0,12 0 0,-25 0 0,-1 13 0,0-13 0,-13 27 0,-13-14 0,0 14 0,-14-14 0,1 13 0,-1 1 0,0-1 0,1 1 0,13-1 0,0-12 0,0-2 0,13-12 0,0 0 0,13 0 0,-13 0 0,26 0 0,0 0 0,-12-12 0,13 12 0,-14-14 0,0 14 0,0 0 0,0 0 0,-13 0 0,0 0 0</inkml:trace>
  <inkml:trace contextRef="#ctx0" brushRef="#br0" timeOffset="237553">10821 7567 512,'14'0'0,"-14"0"0,0-13 0,0 13 0,0 0 0,-14 13 0,14-13 0,0 27 0,-13-14 0,13 13 0,-14 0 0,14-12 0,0 12 0,0-12 0,0-1 0,14 0 0,-14 0 0,0-13 0,0 0 0</inkml:trace>
  <inkml:trace contextRef="#ctx0" brushRef="#br0" timeOffset="239201">11522 7157 512,'-13'-13'0,"0"-14"0,-14 14 0,14 0 0,-13 0 0,0 13 0,-15-14 0,2 28 0,12-1 0,-12 0 0,-1 0 0,13 27 0,-12-14 0,12 14 0,1 0 0,0 12 0,12 2 0,-12-2 0,13 15 0,0-1 0,13 0 0,0 0 0,0 0 0,0 0 0,0-12 0,13 11 0,0-12 0,-13-13 0,13 12 0,0-25 0,-13 0 0,0-1 0,0-12 0,0-1 0,0-13 0,0 0 0,0 0 0,0 0 0,0 0 0,0 0 0,0 0 0,0 0 0,0 0 0,0 0 0,0-13 0,-13 13 0,13 0 0,0 0 0,0 0 0,0-14 0,0 14 0,0-26 0,0 26 0,0-14 0</inkml:trace>
  <inkml:trace contextRef="#ctx0" brushRef="#br0" timeOffset="239500">10953 7699 512,'0'0'0,"0"0"0,0 0 0,0 0 0,0 0 0,13 0 0,1 0 0,-1 0 0,1 0 0,12 14 0,0-14 0,-12 0 0,12 0 0,-13 0 0,-13 0 0,13 0 0,0 0 0,-13 13 0,0-13 0,0 0 0</inkml:trace>
  <inkml:trace contextRef="#ctx0" brushRef="#br0" timeOffset="240398">11258 7355 512,'0'0'0,"0"0"0,13 0 0,-13 0 0,0 0 0,13 0 0,0 0 0,1 0 0,-1 0 0,26 0 0,-12-13 0,-13 13 0,12 0 0,13 0 0,-25-13 0,12 13 0,-13 0 0,0 0 0,0 13 0,-13-13 0,0 0 0,0 13 0,-13 1 0,0 12 0,-13 0 0,-1 1 0,-12-1 0,13 1 0,12-1 0,-13-13 0,14 1 0,0-1 0,13 0 0,-13-13 0,26 14 0,-13-14 0,13 0 0,0 0 0,0 0 0,1 0 0,13 0 0,-14 0 0,13-14 0,-13 14 0,1 0 0,-1 0 0,0 0 0,-13 0 0,13 0 0,-13 0 0,0 0 0,0 0 0,0 14 0,-13-14 0,13 0 0,0 13 0,0-13 0,-13 13 0,0-13 0,13 0 0,0 0 0,0 13 0,0-13 0,0 0 0,13 0 0</inkml:trace>
  <inkml:trace contextRef="#ctx0" brushRef="#br0" timeOffset="241097">11535 7501 512,'0'0'0,"0"0"0,13 0 0,-13-13 0,0 13 0,14-14 0,-1 14 0,14 0 0,-14 0 0,0 0 0,1 0 0,12 0 0,-13 14 0,0-14 0,-13 13 0,0 0 0,-13 0 0,0 14 0,-13-1 0,-1 1 0,0-1 0,1 0 0,-14-12 0,27 12 0,-13 1 0,26-14 0,-14 0 0,14-13 0,14 0 0,-14 0 0,13 13 0,0-13 0,13 0 0,1 0 0,-1 0 0,-12 13 0,-14-13 0,13 0 0</inkml:trace>
  <inkml:trace contextRef="#ctx0" brushRef="#br0" timeOffset="241846">12183 6932 512,'-13'0'0,"13"0"0,0 0 0,0 0 0,0 0 0,-13 26 0,0 1 0,0-1 0,-1 27 0,-12 0 0,13 0 0,-13 26 0,-14 1 0,26-1 0,-25 14 0,12 0 0,1-14 0,-14 13 0,1 1 0,12-14 0,13 0 0,-12-25 0,13 12 0,0-13 0,0-14 0,-1-12 0,14 13 0,0-28 0,0 15 0,-13-27 0,13 13 0,0-13 0,0 14 0,0-14 0,0 0 0,0-14 0,0 1 0,13 0 0,-13-13 0,0 26 0,14-27 0</inkml:trace>
  <inkml:trace contextRef="#ctx0" brushRef="#br0" timeOffset="242254">12250 7276 512,'-13'0'0,"13"-13"0,0 13 0,0 0 0,0 13 0,0 0 0,-13 13 0,-1 14 0,14 13 0,-27 13 0,14-13 0,-13 14 0,13-2 0,-1 2 0,1-1 0,0 0 0,13-13 0,-13-13 0,0-1 0,13-13 0,0 1 0,0-27 0,0 0 0,0 0 0,0 0 0,0-13 0,0-14 0,0 1 0,0-27 0,0 13 0,0 40 0,0-52 0</inkml:trace>
  <inkml:trace contextRef="#ctx0" brushRef="#br0" timeOffset="242653">12117 7369 512,'0'-27'0,"14"14"0,-14-1 0,13 1 0,-13 0 0,13 13 0,13 0 0,1 0 0,0 0 0,-1 13 0,1 0 0,-1 27 0,0-26 0,1 25 0,-1-26 0,1 14 0,-1-1 0,-12 1 0,-1-1 0,0 1 0,-26 13 0,13-1 0,-27 1 0,1 0 0,-1-1 0,-26 1 0,14 0 0,-14 0 0,13-1 0,0 1 0,1-14 0,12 0 0,14-13 0,0 1 0,0-14 0,13 13 0,0-13 0,13 0 0,0 0 0,-13 0 0,13 0 0</inkml:trace>
  <inkml:trace contextRef="#ctx0" brushRef="#br0" timeOffset="243062">12528 7990 512,'0'0'0,"0"13"0,0 14 0,0-1 0,-14 0 0,14 1 0,0-14 0,-13 14 0,13-14 0,0 1 0,0-14 0,0 0 0</inkml:trace>
  <inkml:trace contextRef="#ctx0" brushRef="#br0" timeOffset="243196">12554 7818 512,'0'0'0,"0"0"0,0-13 0,0 13 0,-13 13 0,13-13 0,0 0 0</inkml:trace>
  <inkml:trace contextRef="#ctx0" brushRef="#br0" timeOffset="243735">12673 7977 512,'0'0'0,"0"0"0,0 0 0,13 0 0,-13 13 0,0-13 0,14 0 0,-14 0 0,0 0 0,0 0 0,0 0 0,0 0 0,0 0 0,0 0 0,0 13 0,0-13 0,0 0 0,0 0 0,0 0 0,0 13 0,13 1 0,-13-1 0,13-13 0,0 13 0,-13-13 0,0 14 0,13-2 0,-13 2 0,0 12 0,0-12 0,-13 12 0,13-12 0,-13 12 0,-13-13 0,12 0 0,-12 0 0,0-13 0,13 14 0,-15-14 0,15 0 0,-13-14 0,13 14 0,13 0 0,0 0 0,0 0 0</inkml:trace>
  <inkml:trace contextRef="#ctx0" brushRef="#br0" timeOffset="244609">12924 7911 512,'0'0'0,"0"0"0,14-14 0,-14 14 0,0 0 0,0 0 0,0 0 0,0 0 0,13 0 0,-13 14 0,13-14 0,0 13 0,0 0 0,-13 1 0,14-1 0,-14 0 0,0 13 0,0-13 0,0 1 0,-14-1 0,14 0 0,-26 13 0,0-12 0,12-1 0,-12 0 0,13 1 0,-13-1 0,-1-13 0,14 13 0,0-13 0,-1 14 0,14-14 0,0 0 0</inkml:trace>
  <inkml:trace contextRef="#ctx0" brushRef="#br0" timeOffset="244794">12898 7884 512,'0'0'0,"0"13"0,0-13 0,0 14 0,0-1 0,0-13 0,-13 0 0</inkml:trace>
  <inkml:trace contextRef="#ctx0" brushRef="#br0" timeOffset="245807">12898 7170 512,'0'0'0,"-13"0"0,0 0 0,13 0 0,-13 0 0,13 0 0,-14 13 0,1-13 0,0 27 0,0-1 0,-1 1 0,1 12 0,13-12 0,0-14 0,0 14 0,13-14 0,1-13 0,-1 13 0,0-13 0,14 13 0,-14-13 0,13 0 0,-26-13 0,13 13 0,0 0 0,-13-13 0,14 13 0,-14 0 0,-14 0 0,14 0 0,0 0 0,0 0 0,-13 0 0</inkml:trace>
  <inkml:trace contextRef="#ctx0" brushRef="#br0" timeOffset="246165">12990 7315 512,'0'0'0,"0"0"0,0 0 0,0 0 0,0 14 0,0-1 0,0 0 0,0 14 0,0-1 0,14 0 0,-14-12 0,0-1 0,13-13 0,-13 13 0,0-26 0,0 0 0,0 13 0,14-27 0,-14 14 0,0 0 0,13 0 0,-13 13 0,0-13 0,13 26 0,-13-13 0,13 13 0,-13-13 0,0 13 0</inkml:trace>
  <inkml:trace contextRef="#ctx0" brushRef="#br0" timeOffset="253187">10371 9049 512,'0'0'0,"-13"0"0,13 0 0,0 0 0,0 0 0,0 0 0,0 0 0,0 0 0,0 0 0,0 0 0,0 0 0,0 0 0,0 0 0,0 0 0,0 0 0,0 0 0,0 0 0,0 0 0,13 0 0,-13 0 0,0 0 0,0 0 0,0 0 0,0 0 0,0 0 0,0 0 0,0 0 0,0 0 0,0 0 0,0 0 0,0 0 0,26-14 0,-26 14 0,0 0 0,0 0 0,0 0 0,14 0 0,-14 0 0,0 0 0,0 0 0,27-13 0,-27 13 0,0 0 0,52 0 0,-52 0 0,27-13 0,12 0 0,-12-1 0,0 1 0,-1 13 0,-13-13 0,-26 26 0,13 0 0,-26 1 0,-15 12 0,2 14 0,13-1 0,-27 1 0,26 13 0,0-13 0,1 0 0,13-14 0,13-13 0,13 0 0,0-13 0,0 0 0,1-13 0,13 0 0,12 0 0,-26-14 0,14 27 0,-1-13 0,-26 13 0,13-13 0</inkml:trace>
  <inkml:trace contextRef="#ctx0" brushRef="#br0" timeOffset="253628">10715 9181 512,'0'0'0,"0"0"0,0 13 0,0-13 0,0 14 0,0-2 0,0 15 0,0 0 0,0-1 0,0 0 0,-13 14 0,13-13 0,0-27 0,0 13 0</inkml:trace>
  <inkml:trace contextRef="#ctx0" brushRef="#br0" timeOffset="255100">11020 8625 512,'0'-13'0,"-13"13"0,13 0 0,0 0 0,0 0 0,0 0 0,0 27 0,0-1 0,0 14 0,0 12 0,0 15 0,0-1 0,0 0 0,13 0 0,-13 13 0,0-12 0,0-1 0,0 0 0,0-13 0,0 0 0,0-14 0,0-12 0,0-14 0,0-13 0,0 0 0,0-13 0,0-1 0,0-11 0,13-2 0,-13-13 0,26 0 0,-12-12 0,-1-2 0,13 15 0,0-14 0,1 13 0,13 14 0,-27-1 0,27 14 0,-27 13 0,27 0 0,-40 13 0,13 1 0,0 12 0,-13 14 0,-13 0 0,13-1 0,-13 1 0,-14 13 0,14-1 0,0 2 0,-14-14 0,1 12 0,12-12 0,1-1 0,-13 1 0,-14-26 0,27 11 0,0-25 0,0 0 0,13-25 0,0-2 0,13-13 0,-13 40 0,13-26 0</inkml:trace>
  <inkml:trace contextRef="#ctx0" brushRef="#br0" timeOffset="255599">11258 8797 512,'0'0'0,"-13"0"0,13 0 0,0 0 0,13 0 0,-13 0 0,13 0 0,13 0 0,1-13 0,-1 13 0,0 0 0,2-13 0,-2-1 0,0 14 0,1-13 0,-14 0 0,0 0 0,-13 13 0,-13-13 0,0-1 0,-1 14 0,-12-13 0,13 13 0,0 0 0,0 0 0,-1 0 0,0 13 0,1 1 0,0-1 0,13 13 0,0-13 0,0 14 0,0-1 0,0 1 0,13-14 0,-13 0 0,13 1 0,-13-14 0,14 13 0</inkml:trace>
  <inkml:trace contextRef="#ctx0" brushRef="#br0" timeOffset="256040">11681 8678 512,'0'0'0,"-13"-13"0,13 0 0,0 13 0,-13 0 0,-14 0 0,14 0 0,0 13 0,-1 0 0,1 0 0,0 14 0,-1-1 0,1-13 0,13 14 0,0-14 0,0 0 0,0 14 0,0-14 0,13-13 0,-13 27 0,14-27 0,-1 0 0,14 0 0,-14 0 0,0-14 0,14 1 0,-1 0 0,-13 13 0,0-13 0,-13 13 0,0-14 0,0 14 0,14 0 0</inkml:trace>
  <inkml:trace contextRef="#ctx0" brushRef="#br0" timeOffset="256565">11284 8585 512,'0'0'0,"0"0"0,0 0 0,-13 0 0,13 0 0,-13 14 0,13-1 0,-13 14 0,13-1 0,0 0 0,0 14 0,0-14 0,13 1 0,0-1 0,-13 1 0,13-1 0,0 1 0,-13-1 0,0-26 0,14 14 0</inkml:trace>
  <inkml:trace contextRef="#ctx0" brushRef="#br0" timeOffset="257306">11773 8757 512,'0'0'0,"0"0"0,0 0 0,-13 0 0,13 0 0,0 14 0,0-14 0,13 26 0,-13-13 0,13 14 0,-13-1 0,14-12 0,-14-1 0,14-13 0,-14 13 0,0-13 0,0 0 0,0-13 0,0 13 0,13-13 0,-13-1 0,0 1 0,13-13 0,-13 26 0,13-14 0,0 1 0,-13 13 0,13-13 0,1 13 0,-1 0 0,-13 0 0,26-13 0,-13 13 0,1 0 0,-1 0 0,13 0 0,-26 0 0,0 13 0</inkml:trace>
  <inkml:trace contextRef="#ctx0" brushRef="#br0" timeOffset="260109">12422 8532 512,'0'0'0,"-13"-13"0,-1 13 0,1-13 0,-14 0 0,14 0 0,-13 13 0,13 0 0,-14 13 0,1 0 0,0 13 0,12 14 0,1 0 0,-1 13 0,1 13 0,13-13 0,-13 26 0,13 1 0,-13-14 0,13 13 0,0-12 0,0-2 0,0 2 0,0-15 0,0-12 0,0 0 0,13-14 0,-13-13 0,0-13 0,0 0 0,0 0 0,0-25 0,0-2 0,0 27 0,0-27 0</inkml:trace>
  <inkml:trace contextRef="#ctx0" brushRef="#br0" timeOffset="260375">11932 8956 512,'0'0'0,"0"0"0,0 0 0,0 0 0,13-13 0,1 13 0,25 0 0,-25 0 0,26 0 0,-1 0 0,-13 0 0,14 0 0,-14 13 0,1-13 0,0 13 0,-14-13 0,13 0 0,-12 0 0,-14 0 0,0 0 0</inkml:trace>
  <inkml:trace contextRef="#ctx0" brushRef="#br0" timeOffset="261033">12303 8652 512,'0'13'0,"0"-13"0,0 0 0,13-13 0,13 13 0,-13 0 0,14-13 0,0-1 0,-1 14 0,1-13 0,-1 13 0,0-13 0,1 13 0,-27 0 0,13 0 0,-13 0 0,0 0 0,0 0 0,0 0 0,0 0 0,0 0 0,0 0 0,0 0 0,0 0 0,0 0 0,0 0 0,0 13 0,0-13 0,0 13 0,-13 1 0,0 12 0,-1 0 0,1 1 0,-26-1 0,25-13 0,1 1 0,0-1 0,13-13 0,0 13 0,13-13 0,-13 0 0,13 0 0,1 13 0,-1-13 0,13-13 0,-13 13 0,14 0 0,-1-13 0,-13 13 0,0 0 0,15 0 0,-28 0 0,0 0 0,13 0 0</inkml:trace>
  <inkml:trace contextRef="#ctx0" brushRef="#br0" timeOffset="261665">12621 8771 512,'0'0'0,"0"0"0,13 0 0,-13-14 0,0 14 0,13 0 0,13-13 0,-13 13 0,1 0 0,12 0 0,-13 0 0,-13 0 0,13 0 0,-13 0 0,-13 13 0,0 1 0,-13-1 0,12 13 0,-12 1 0,13-14 0,0 0 0,13-13 0,0 14 0,13-14 0,13 0 0,1-14 0,-1 14 0,0-13 0,-12 13 0,-1 0 0,0 0 0,-13 13 0,-13 1 0,0 12 0,-1-13 0,-12 14 0,13-1 0,0 1 0,-1-1 0,1-13 0,13 14 0,0-27 0,0 13 0,13 0 0,1 0 0,-14-13 0,0 27 0</inkml:trace>
  <inkml:trace contextRef="#ctx0" brushRef="#br0" timeOffset="263338">12911 8334 512,'0'0'0,"0"0"0,0 0 0,0 0 0,-13 13 0,13 14 0,0-1 0,-13 14 0,0 0 0,0 12 0,-1 1 0,-12 14 0,13-1 0,-1 13 0,-12-13 0,-1 14 0,1-1 0,-1 0 0,1 14 0,-13-13 0,11-1 0,15 1 0,-13-15 0,0 1 0,12-12 0,1-2 0,13-12 0,0 0 0,-13-27 0,13 13 0,0-13 0,0-13 0,0 0 0,0 0 0,0 0 0,0 0 0,0 0 0,0 0 0,0 0 0,0 0 0,0 0 0,0 0 0,-13 0 0,13-13 0,0 13 0,0-13 0,0 13 0,0 0 0,13-13 0</inkml:trace>
  <inkml:trace contextRef="#ctx0" brushRef="#br0" timeOffset="264037">12924 9101 512,'14'0'0,"-14"0"0,0 0 0,0 0 0,0 0 0,0 0 0,0 0 0,0 27 0,0-14 0,0 27 0,0-13 0,0 12 0,-14 1 0,14-14 0,0 14 0,-13-14 0,13 14 0,-13-14 0,13-13 0,0 14 0,0-27 0,0 13 0,-13-13 0,13 0 0,0 0 0,0 0 0,0-13 0,0-14 0,0 14 0,0-26 0,0 39 0,0-27 0</inkml:trace>
  <inkml:trace contextRef="#ctx0" brushRef="#br0" timeOffset="264418">12885 9101 512,'0'0'0,"0"0"0,13 0 0,-13 0 0,0 0 0,13 0 0,14 0 0,-1 0 0,0 14 0,1-1 0,13 14 0,-14-14 0,1 13 0,-1 0 0,0-12 0,1 12 0,-27 1 0,0-14 0,0 13 0,0-13 0,-13 1 0,-1 12 0,-12-12 0,-13-1 0,25 0 0,-12 1 0,-14-2 0,27 1 0,-1-13 0,1 14 0,-13-14 0,26 13 0,0-13 0,0 0 0,26 13 0,-13-13 0,-13 0 0,14 0 0</inkml:trace>
  <inkml:trace contextRef="#ctx0" brushRef="#br0" timeOffset="264843">13295 9458 512,'0'0'0,"0"0"0,0 0 0,0 0 0,0-13 0,0 13 0,0 0 0,-13 0 0,13 0 0,0 0 0,0 0 0,0 0 0,0 13 0,0-13 0,0 14 0,0-14 0,0 26 0,0-12 0,0 12 0,0-13 0,0 14 0,0-14 0,-13 0 0,13 1 0,0-14 0,0 0 0,0-14 0,0 1 0,0-27 0,0 40 0,13-26 0</inkml:trace>
  <inkml:trace contextRef="#ctx0" brushRef="#br0" timeOffset="264960">13308 9287 512,'0'-13'0,"13"13"0,-13-14 0,0 14 0,0 0 0,0-13 0,0 13 0,-13 0 0,13 0 0,-13 0 0</inkml:trace>
  <inkml:trace contextRef="#ctx0" brushRef="#br0" timeOffset="265458">13454 9551 512,'0'0'0,"13"0"0,-13 13 0,0-13 0,0 0 0,0 14 0,0-14 0,-13 0 0,13 0 0,0 0 0,-13 13 0,13-13 0,0 13 0,-14 1 0,1-14 0,13 13 0,-13-1 0,-1 3 0,14-15 0,-13 0 0,13 12 0,0-12 0,0 0 0,0 0 0,0 0 0</inkml:trace>
  <inkml:trace contextRef="#ctx0" brushRef="#br0" timeOffset="265866">13546 9433 512,'0'0'0,"13"0"0,-13 0 0,0 0 0,13 12 0,1-12 0,-1 13 0,1 1 0,-1-1 0,13 14 0,-26-1 0,13-13 0,-26 14 0,13-14 0,-13-13 0,0 13 0,0 1 0,-1-14 0,1 13 0,-14-13 0,1 0 0,0 0 0,12-13 0,1 13 0,13 0 0,0 0 0,0-14 0</inkml:trace>
  <inkml:trace contextRef="#ctx0" brushRef="#br0" timeOffset="266026">13586 9313 512,'0'0'0,"-14"0"0,14 0 0,0 0 0,-13 13 0,13 0 0,0-13 0,-13 0 0</inkml:trace>
  <inkml:trace contextRef="#ctx0" brushRef="#br0" timeOffset="267813">13745 9075 512,'0'0'0,"0"-13"0,-14 13 0,1 0 0,0 0 0,0 0 0,13 0 0,-27 13 0,1 0 0,13 14 0,0-1 0,-1 1 0,14-1 0,14-12 0,-14-14 0,13 12 0,13-12 0,1 14 0,-14-28 0,13 14 0,-13 0 0,1 0 0,-1-12 0,-13 12 0,0 0 0,0 0 0,0 0 0,0 0 0,-13 0 0,13 12 0,-14-12 0,1 14 0,0-1 0,0 0 0,13-13 0,0 0 0,0 14 0</inkml:trace>
  <inkml:trace contextRef="#ctx0" brushRef="#br0" timeOffset="268171">13784 9208 512,'0'0'0,"0"-14"0,0 14 0,0 0 0,0-13 0,13 13 0,-13 0 0,0 13 0,0-13 0,0 14 0,14-2 0,-14 2 0,0-1 0,0-13 0,0 0 0,0 13 0,0-13 0,0-13 0,0 13 0,0-13 0,27-1 0,-27 2 0,13-2 0,0-12 0,0 13 0,0-1 0,0 1 0,-13 13 0,0 0 0</inkml:trace>
  <inkml:trace contextRef="#ctx0" brushRef="#br0" timeOffset="348368">16457 3043 512,'0'0'0,"-13"-14"0,13 14 0,-13-13 0,-14 0 0,0 13 0,1 0 0,-14 0 0,1 0 0,-1 13 0,-13 0 0,13 13 0,1-12 0,-1 25 0,-13 1 0,13 13 0,-13 0 0,14 0 0,12 13 0,1-13 0,13 0 0,13 0 0,13-27 0,13 1 0,1-14 0,12 0 0,1 0 0,-1-13 0,2 0 0,-2 0 0,1 0 0,-14 0 0,0 0 0,-12 0 0,-14 0 0,13-13 0,-13 13 0,0 13 0,0-13 0,-13 0 0,13 0 0,0 0 0,0 0 0,0 0 0,0 0 0,0 0 0,0 0 0,13 0 0,-13-13 0,27 13 0,-14-13 0,0 13 0,14 0 0,-27 0 0,13-13 0</inkml:trace>
  <inkml:trace contextRef="#ctx0" brushRef="#br0" timeOffset="348760">16629 3307 512,'-13'0'0,"13"0"0,0 0 0,-13 0 0,26 0 0,-13 0 0,13 0 0,13 13 0,1-13 0,25-13 0,-12 13 0,13-13 0,-13 13 0,-1-13 0,1 13 0,-27-14 0,14 14 0,-14-13 0,-13 13 0,0 0 0</inkml:trace>
  <inkml:trace contextRef="#ctx0" brushRef="#br0" timeOffset="348967">16655 3545 512,'0'0'0,"13"0"0,-13 0 0,14 0 0,12-13 0,0 13 0,1-13 0,13-14 0,-14 14 0,14-13 0,-1 12 0,-12 1 0,12 0 0,-39 13 0,27-13 0</inkml:trace>
  <inkml:trace contextRef="#ctx0" brushRef="#br0" timeOffset="349399">17211 2553 512,'0'0'0,"0"0"0,0-13 0,0 13 0,0 13 0,13 0 0,-13 14 0,0 12 0,13 14 0,-13 13 0,0 13 0,14-12 0,-14 12 0,0 0 0,13 1 0,-13-1 0,0 1 0,13-1 0,-13 1 0,0-1 0,0-13 0,0-13 0,0 0 0,13-26 0,-13-1 0,0-13 0,0 0 0,0 1 0,0-14 0,13 0 0,-13-14 0,0-25 0,0 12 0,0 27 0,14-53 0</inkml:trace>
  <inkml:trace contextRef="#ctx0" brushRef="#br0" timeOffset="349632">17343 3333 512,'0'0'0,"-13"0"0,13 0 0,0 0 0,0 14 0,13-1 0,0 0 0,13 0 0,15 1 0,-2-1 0,1 0 0,-1-13 0,1 0 0,13 0 0,-13-13 0,13 0 0,-27-14 0,13 1 0,-39 26 0,14-27 0</inkml:trace>
  <inkml:trace contextRef="#ctx0" brushRef="#br0" timeOffset="349974">17806 2605 512,'0'-12'0,"0"12"0,-14 0 0,14 27 0,0-2 0,-13 29 0,13-2 0,0 15 0,-13 12 0,13 13 0,0-12 0,0 13 0,0-1 0,0-13 0,13 1 0,-13-14 0,0 0 0,13-26 0,-13-1 0,0-12 0,0-14 0,0-13 0,14 14 0,-14-28 0,27 14 0,-14-26 0,-13 26 0,13-27 0</inkml:trace>
  <inkml:trace contextRef="#ctx0" brushRef="#br0" timeOffset="351079">18666 2540 512,'0'13'0,"13"-53"0,-13 27 0,13-26 0,-13 25 0,0 1 0,-13 0 0,-13 13 0,0 13 0,-15 0 0,-11 14 0,-14 12 0,0 14 0,12 13 0,-12 27 0,0 0 0,13-1 0,13 14 0,1 0 0,13 0 0,12-1 0,14-12 0,14 0 0,12-1 0,13-25 0,1-1 0,13 0 0,-13-13 0,13-14 0,-1-12 0,-11 0 0,-15-1 0,0-13 0,1 0 0,-1-13 0,-26 0 0,13 0 0,-13 0 0,0 0 0,0 0 0,0 0 0,-13 0 0,13 0 0,0-13 0,-13 13 0,13 0 0,0 0 0,0 0 0,0 0 0,0 0 0,0 0 0,0 0 0,0 0 0,0 0 0,0 0 0,0 0 0,0 0 0,0 0 0,0 0 0,0 0 0,0 13 0,0-13 0,0 0 0,0 0 0,0 0 0,0 14 0,0-14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0,-13 0 0</inkml:trace>
  <inkml:trace contextRef="#ctx0" brushRef="#br0" timeOffset="352585">18970 3294 512,'13'0'0,"-13"-27"0,-13 1 0,0 13 0,-14-1 0,14-12 0,-13 26 0,-14 0 0,27 13 0,-27 14 0,14 12 0,-1 14 0,1 0 0,13 0 0,13-13 0,13 0 0,13-14 0,1-13 0,-1-13 0,14-13 0,0-13 0,-1-14 0,-12 0 0,12 0 0,-12-13 0,0 14 0,-14-1 0,-13 14 0,13 12 0,-13 14 0,0 14 0,-13 25 0,13 1 0,0 26 0,0 14 0,0-1 0,13 13 0,-13-12 0,0-1 0,0-13 0,-13 1 0,13-15 0,0 2 0,-27-15 0,14-12 0,-1-14 0,-12 0 0,0 0 0,-14-13 0,-13 0 0,14-13 0,-1 0 0,13 13 0,1-13 0,26 13 0,0-27 0</inkml:trace>
  <inkml:trace contextRef="#ctx0" brushRef="#br0" timeOffset="352853">19340 3598 512,'-13'0'0,"13"0"0,0 13 0,0 14 0,0 13 0,-13-1 0,13 1 0,0 0 0,-13-1 0,13-12 0,-13-1 0,13-13 0,0-13 0,0 0 0,0 0 0</inkml:trace>
  <inkml:trace contextRef="#ctx0" brushRef="#br0" timeOffset="353443">19552 3029 512,'0'-13'0,"13"-39"0,-13-2 0,0 14 0,-13 14 0,13 0 0,0 13 0,0-1 0,0 14 0,0 0 0,0 0 0,0 0 0,0 14 0,0-1 0,0 26 0,13 1 0,-13 13 0,0 13 0,0 0 0,-13 0 0,13 0 0,0-13 0,0 13 0,0-26 0,0 13 0,0-26 0,0 12 0,0-25 0,0-1 0,0-13 0,0 0 0,13-27 0,0 14 0,15-27 0,11-13 0,1 14 0,12-1 0,-12 0 0,0 14 0,0-1 0,-1 14 0,-12 13 0,-14 13 0,-13 14 0,13 13 0,-13 12 0,-13 1 0,13 0 0,0 0 0,-13-13 0,13 0 0,-14-14 0,14 0 0,0-12 0,0-14 0,0 0 0,14 0 0,-1-14 0,-13 14 0,0-13 0</inkml:trace>
  <inkml:trace contextRef="#ctx0" brushRef="#br0" timeOffset="353750">20240 3479 512,'0'0'0,"0"0"0,0 27 0,0-1 0,-13 14 0,13-1 0,-13 1 0,0 13 0,-14-13 0,0 13 0,14-14 0,0 14 0,0-13 0,0-13 0,0-1 0,13-26 0,0 0 0,13-14 0,-13 14 0,13-12 0</inkml:trace>
  <inkml:trace contextRef="#ctx0" brushRef="#br0" timeOffset="354208">20994 2950 512,'0'0'0,"14"-26"0,-14-1 0,13 0 0,-13 1 0,0-13 0,-13 12 0,-14 0 0,0 1 0,1 13 0,-13-14 0,-14 14 0,12 13 0,2 0 0,-14 0 0,1 27 0,12-14 0,0 26 0,0 15 0,-13 11 0,14-11 0,13 25 0,-2 0 0,2-13 0,13 14 0,13-14 0,0 0 0,0-13 0,0 0 0,0-13 0,13-14 0,-13 0 0,13-12 0,0-1 0,-13-13 0,28 0 0,-15 0 0,-13 0 0,0-13 0</inkml:trace>
  <inkml:trace contextRef="#ctx0" brushRef="#br0" timeOffset="354466">20121 3162 512,'0'0'0,"13"0"0,-13 0 0,13 0 0,14 0 0,13 0 0,0-14 0,-1 14 0,1 0 0,-1-13 0,15 13 0,-15 0 0,-12 0 0,-27 0 0,26 13 0</inkml:trace>
  <inkml:trace contextRef="#ctx0" brushRef="#br0" timeOffset="354732">20809 3532 512,'0'0'0,"0"0"0,0 13 0,0 0 0,-14 27 0,1 0 0,0 0 0,0 13 0,-13-1 0,-1 1 0,27-53 0,-13 40 0</inkml:trace>
  <inkml:trace contextRef="#ctx0" brushRef="#br0" timeOffset="356596">21378 2751 512,'0'0'0,"-14"-26"0,1 13 0,0-14 0,13 1 0,0 12 0,0 1 0,0 1 0,-13 12 0,13 0 0,0 12 0,0 1 0,0 27 0,0 0 0,0 13 0,-13-1 0,13 2 0,0-1 0,0 26 0,0-13 0,0 0 0,0 14 0,0-1 0,-13-13 0,13 0 0,-14 1 0,1-15 0,0-12 0,13 0 0,-13-14 0,13-12 0,0-14 0,0 0 0,0 0 0,0-14 0,-13 1 0,13-14 0,0-12 0,0 39 0,0-40 0</inkml:trace>
  <inkml:trace contextRef="#ctx0" brushRef="#br0" timeOffset="357087">21338 2659 512,'-13'-14'0,"13"1"0,0 1 0,0-3 0,0 15 0,0 0 0,0 0 0,13 15 0,13-3 0,15 1 0,-15 14 0,40 13 0,-13-1 0,0 1 0,-13 13 0,12 0 0,-25 0 0,-1-14 0,1 15 0,13-15 0,-27 14 0,-13-13 0,0 13 0,-13 0 0,-27-1 0,0 1 0,-13-13 0,1 0 0,11 0 0,-11-14 0,-1 0 0,0-12 0,13-1 0,0 0 0,1-13 0,-1 0 0,14 13 0,13-13 0,0 0 0,13 0 0,0 13 0,13-13 0,-13 14 0,26-14 0,0 0 0,14 13 0,-40-13 0,26 0 0</inkml:trace>
  <inkml:trace contextRef="#ctx0" brushRef="#br0" timeOffset="358036">21894 3519 512,'0'0'0,"0"0"0,0 0 0,0 13 0,13-13 0,0 26 0,-13-12 0,0 12 0,0 14 0,0-27 0,0 0 0,0 1 0,0-14 0,0 0 0,0 0 0,0-14 0,0 1 0,0 13 0,0-13 0</inkml:trace>
  <inkml:trace contextRef="#ctx0" brushRef="#br0" timeOffset="358152">21881 3413 512,'0'0'0,"0"0"0,13 0 0,-13-13 0,0 13 0,13 0 0</inkml:trace>
  <inkml:trace contextRef="#ctx0" brushRef="#br0" timeOffset="358535">22171 3558 512,'0'0'0,"0"0"0,0 0 0,0 14 0,0-1 0,0 0 0,0 0 0,-13 14 0,0-14 0,0 0 0,0 1 0,0 12 0,-1-13 0,1 14 0,-13-14 0,-1 0 0,27 0 0,-13-13 0,0 14 0,13-28 0,-14 14 0,1-13 0,13 0 0,0-13 0,0 26 0,0-14 0</inkml:trace>
  <inkml:trace contextRef="#ctx0" brushRef="#br0" timeOffset="358900">22278 3400 512,'0'0'0,"0"0"0,0 13 0,26 0 0,-13 14 0,-13-1 0,13 14 0,1-1 0,-14 1 0,13-27 0,-13 14 0,0-1 0,-13-12 0,13-1 0,-14 0 0,1 0 0,0 1 0,0-14 0,-14 0 0,-12 0 0,26 0 0,-1 0 0,1-14 0,13 14 0,-14 0 0</inkml:trace>
  <inkml:trace contextRef="#ctx0" brushRef="#br0" timeOffset="359177">22225 3360 512,'0'0'0,"0"0"0,0 0 0,0 0 0,0 0 0,0 13 0</inkml:trace>
  <inkml:trace contextRef="#ctx0" brushRef="#br0" timeOffset="361205">22714 3400 512,'0'0'0,"-13"0"0,13 13 0,0 0 0,0 14 0,0-1 0,-13 1 0,13-1 0,0 0 0,-13 1 0,-1-1 0,1 14 0,0-13 0,0-1 0,0 1 0,-1 12 0,0-26 0,14 1 0,-13-1 0,13-13 0,0 0 0,0 0 0,0 13 0,0-13 0,0 0 0,13 0 0,-13 0 0,14-13 0,-14 13 0,27 0 0</inkml:trace>
  <inkml:trace contextRef="#ctx0" brushRef="#br0" timeOffset="362204">22820 2950 512,'0'0'0,"0"0"0,0-13 0,0 0 0,0 13 0,0-14 0,13 14 0,-13-13 0,14 13 0,-14-13 0,0 13 0,13-14 0,-13 14 0,0 0 0,13 14 0,0-14 0,0 13 0,0 14 0,1-1 0,12 0 0,0 27 0,-12 0 0,13 0 0,-27 13 0,26 0 0,-13 0 0,0 14 0,1-14 0,-14 0 0,0 13 0,0 1 0,-14-14 0,1 0 0,0 0 0,-13 0 0,-1 1 0,0-28 0,-12 1 0,12 0 0,-12-27 0,12 1 0,14-2 0,0-12 0,-1-12 0,1-15 0,0-13 0,13 0 0,0-12 0,13-14 0,0-14 0,14 1 0,-14-1 0,27 1 0,-14-14 0,14 14 0,-1 13 0,2-1 0,-2 1 0,14 0 0,-14 13 0,1 13 0,0 1 0,-13 13 0,-14 12 0,0 14 0,-13-13 0,0 13 0,0 0 0,0 0 0,0 0 0,0 13 0,0-13 0,-13 0 0,13 0 0,-13 14 0,13-2 0,0 2 0,0-14 0,-14 13 0</inkml:trace>
  <inkml:trace contextRef="#ctx0" brushRef="#br0" timeOffset="362695">23442 3373 512,'0'0'0,"0"0"0,0 13 0,0 1 0,-13-1 0,13 13 0,-13 1 0,13-1 0,-14 1 0,0-14 0,14 13 0,-13-12 0,0-1 0,13 0 0,0 0 0,0 0 0,0-13 0,0 0 0,0 0 0</inkml:trace>
  <inkml:trace contextRef="#ctx0" brushRef="#br0" timeOffset="363552">23561 2765 512,'0'0'0,"13"0"0,-13 0 0,13-14 0,1 14 0,-1 0 0,0 0 0,0 0 0,14 14 0,-1-1 0,-13 14 0,14-2 0,-1 15 0,-13 0 0,14 0 0,-14 13 0,-13-13 0,14 12 0,-1 15 0,0-1 0,-13 0 0,-13 0 0,13 13 0,-13 1 0,13-14 0,-14 13 0,1-12 0,-14-1 0,1 0 0,-1 0 0,1-13 0,-13 0 0,12-14 0,-13 1 0,0 0 0,1-27 0,12 13 0,1-26 0,13 0 0,0-12 0,0-15 0,13-13 0,13-13 0,0-13 0,0 0 0,0 0 0,14-27 0,-14 1 0,13-1 0,1 0 0,13 14 0,-14-1 0,14 14 0,-14 13 0,14 1 0,-1-2 0,1 15 0,-13 13 0,12-1 0,-12-13 0,-14 28 0,13-2 0,-13 1 0,-13 13 0,14 0 0,-14 0 0,0-13 0,0 13 0,0 0 0,0 0 0,0 0 0,0 13 0,0-13 0,0 0 0,0 0 0,0 0 0</inkml:trace>
  <inkml:trace contextRef="#ctx0" brushRef="#br0" timeOffset="364434">24236 2011 512,'0'0'0,"13"0"0,0 0 0,27 13 0,-27 0 0,13 0 0,0 0 0,1 14 0,0 13 0,-1 0 0,1-1 0,-1 14 0,0 0 0,-12 27 0,-1-14 0,13 13 0,-26-14 0,0 2 0,0-1 0,0 1 0,0-2 0,-13-11 0,0 11 0,0 1 0,-14 1 0,14-1 0,0 0 0,0-13 0,-1 0 0,1 0 0,0-13 0,13-14 0,-13 14 0,0-27 0,-1 13 0,1-12 0,-1-1 0,1 0 0,13 0 0,-13 0 0,13-13 0,-13 14 0,13-14 0,0 0 0,-13 0 0,13 0 0,0 0 0,0-14 0,0 14 0,0 0 0</inkml:trace>
  <inkml:trace contextRef="#ctx0" brushRef="#br0" timeOffset="365033">23217 3320 512,'0'0'0,"0"0"0,0 13 0,0 1 0,0-1 0,0 13 0,0-12 0,0-1 0,13-13 0,0 0 0,1-27 0,-1 1 0,0 13 0,0-14 0,-13 1 0,0 13 0,0 13 0,0-14 0,0 28 0,0-1 0,0 0 0,0 27 0,0-14 0,13 1 0,-13-14 0,14 0 0,-1-13 0,13 0 0,-26 0 0,26 0 0</inkml:trace>
  <inkml:trace contextRef="#ctx0" brushRef="#br0" timeOffset="365715">24011 3148 512,'0'0'0,"0"0"0,0 0 0,0 0 0,-14 0 0,14 14 0,-13-1 0,0 26 0,-1 1 0,1 13 0,0-13 0,13-1 0,0-12 0,0-14 0,13 0 0,-13-13 0,0 0 0,0 0 0,0 0 0,13-13 0,1-13 0,-1-1 0,0 1 0,14-14 0,-1 14 0,1 12 0,-1 1 0,-13 13 0,14 0 0,-1 13 0,-13-13 0,14 14 0,-27-1 0,14 13 0,-14-13 0,0 1 0,-14 12 0,14-13 0,-27 1 0,14-1 0,-13 0 0,12 0 0,-12-13 0,13 14 0,-13-14 0,12 0 0,1 0 0,13 13 0,0-13 0,0 0 0,0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5-04-15T19:05:42.644"/>
    </inkml:context>
    <inkml:brush xml:id="br0">
      <inkml:brushProperty name="width" value="0.05292" units="cm"/>
      <inkml:brushProperty name="height" value="0.05292" units="cm"/>
      <inkml:brushProperty name="color" value="#5C83B4"/>
    </inkml:brush>
  </inkml:definitions>
  <inkml:trace contextRef="#ctx0" brushRef="#br0">5014 1971 512,'-13'0'0,"-15"0"0,15-13 0,13 13 0,-13-13 0</inkml:trace>
  <inkml:trace contextRef="#ctx0" brushRef="#br0" timeOffset="33">4829 2011 512,'0'0'0,"52"-53"0,-104 106 0,91-106 0,-39 53 0</inkml:trace>
  <inkml:trace contextRef="#ctx0" brushRef="#br0" timeOffset="58">4855 1971 512,'13'-13'0,"-26"26"0</inkml:trace>
  <inkml:trace contextRef="#ctx0" brushRef="#br0" timeOffset="355">4722 2050 512,'27'-26'0,"-54"39"0,27-26 0,-26 52 0,-14 1 0,14 0 0,-14 26 0,13 0 0,14 0 0,13-12 0,0 12 0,13-27 0,-13 14 0,27-26 0,0-14 0,-1-1 0,-13 3 0,14-15 0,-1-15 0,1 3 0,-1 12 0,0-13 0,1-1 0,-13 1 0,-1 13 0,-13 0 0,0 0 0,0 0 0,-13 0 0,13 13 0,-14-13 0,1 14 0,-1-1 0,1 14 0,0-15 0,13-12 0,0 0 0,0 0 0</inkml:trace>
  <inkml:trace contextRef="#ctx0" brushRef="#br0" timeOffset="846">5198 2513 512,'0'0'0,"-13"0"0,13 0 0,-13-13 0,0 13 0,0 13 0,-1 0 0,-25 14 0,26 0 0,0 13 0,13-1 0,0-13 0,13 1 0,13-14 0,0-26 0,1 13 0,-14-27 0,13 1 0,-12 12 0,-1-11 0,-13 10 0,0 3 0,14 12 0,-14 0 0,0 0 0,0 12 0,0 3 0,0 10 0,0 2 0,0 13 0,0-27 0,13 13 0,-13-12 0,0-14 0,13 0 0,0 0 0,0 0 0,0 0 0,1 13 0,-14-13 0,13 0 0</inkml:trace>
  <inkml:trace contextRef="#ctx0" brushRef="#br0" timeOffset="1445">4855 3453 512,'0'0'0,"-13"0"0,-14 0 0,0 0 0,1 26 0,0 14 0,-14 13 0,0-1 0,1 28 0,-1-14 0,0 13 0,27-12 0,0-15 0,0 2 0,26-15 0,13 1 0,-13-14 0,14 1 0,0-14 0,12 1 0,-12-14 0,12 0 0,1 0 0,-14 0 0,14-14 0,-13 1 0,-1 13 0,-13-13 0,0 13 0,1-14 0,-14 14 0,0-13 0</inkml:trace>
  <inkml:trace contextRef="#ctx0" brushRef="#br0" timeOffset="2061">5106 3691 512,'0'0'0,"13"0"0,-13 0 0,0 0 0,0 13 0,13 14 0,-13-1 0,14 27 0,-14-14 0,0 14 0,0 1 0,0-2 0,0 14 0,0-13 0,0-13 0,0 0 0,0 0 0,0-27 0,0 13 0,0-26 0,0 0 0,0 0 0,0-13 0,13 0 0,-13 0 0,0-14 0,26 0 0,-13 1 0,14 0 0,0-1 0,-14 1 0,13 26 0,1-14 0,-14 28 0,0-14 0,0 13 0,-13 0 0,13 14 0,-26-1 0,13 0 0,-13 1 0,-13 0 0,-1-1 0,1 0 0,-14 1 0,0-1 0,1-12 0,12 11 0,-12 2 0,26-14 0,13-13 0,-27 14 0</inkml:trace>
  <inkml:trace contextRef="#ctx0" brushRef="#br0" timeOffset="9409">6257 2328 512,'0'0'0,"0"0"0,13 0 0,1 0 0,12-13 0,13 13 0,1 0 0,0 0 0,0-13 0,-1 13 0,1-14 0,-1 1 0,-11 13 0,-2 0 0,-13 0 0,0 0 0,0 0 0,-13 0 0,0 0 0,0 0 0</inkml:trace>
  <inkml:trace contextRef="#ctx0" brushRef="#br0" timeOffset="9632">6442 2447 512,'0'0'0,"0"0"0,0 0 0,14 0 0,12 0 0,0-13 0,14 13 0,-1-13 0,-11-1 0,11 14 0,-13-12 0,14 12 0,-14 0 0,-26 0 0,27 0 0</inkml:trace>
  <inkml:trace contextRef="#ctx0" brushRef="#br0" timeOffset="10023">6019 3783 512,'0'0'0,"13"0"0,14 0 0,12-13 0,1 13 0,-1-13 0,15 0 0,-28 13 0,14-13 0,-14 13 0,0 0 0,-12-14 0,-1 14 0,-13 0 0,13-13 0</inkml:trace>
  <inkml:trace contextRef="#ctx0" brushRef="#br0" timeOffset="10231">6032 4035 512,'0'0'0,"-13"13"0,13-13 0,27 0 0,-1-13 0,27 0 0,-14-14 0,15 0 0,-2 1 0,1 0 0,-13-1 0,13-13 0,0 14 0,-53 26 0,39-26 0</inkml:trace>
  <inkml:trace contextRef="#ctx0" brushRef="#br0" timeOffset="10709">7937 1203 512,'0'0'0,"-13"14"0</inkml:trace>
  <inkml:trace contextRef="#ctx0" brushRef="#br0" timeOffset="11430">7712 1336 512,'-26'13'0,"-1"14"0,14-1 0,13 0 0,0-12 0,27 26 0,-1-14 0,0 13 0,14 1 0,0 0 0,-13 13 0,12-13 0,14-1 0,-14 1 0,2 0 0,-2-1 0,-12-12 0,-14-1 0,0-12 0,-13 12 0,-13-13 0,0 0 0,-1 1 0,-12-1 0,-14 0 0,0 0 0,-13 0 0,14 1 0,-14-1 0,0 14 0,13-14 0,1 0 0,12 0 0,14 1 0,13-14 0,0 13 0,0-13 0,0 0 0,0-13 0,13 13 0,14 0 0,-14 0 0,13 0 0,-13 13 0,1-13 0,12 0 0,0 13 0,1-13 0,0 13 0,-1 0 0,0 1 0,1-14 0,-14 26 0,0-13 0,0 0 0,-26 14 0,13-1 0,-26 1 0,-1 0 0,-12 12 0,13 1 0,-28-1 0,15 14 0,12-14 0,1 1 0,-1 0 0,14-13 0,13 12 0,0-12 0,13-14 0,14 14 0,12-15 0,1-12 0,13 14 0,0-14 0,0-14 0,0 14 0,0 0 0,-13 0 0,-1 0 0,-13 0 0,1 14 0,-1-1 0,-26-13 0,14 27 0</inkml:trace>
  <inkml:trace contextRef="#ctx0" brushRef="#br0">7858 3188 512,'0'-13'0,"-13"0"0,0 13 0,-1-14 0,-13 1 0,1 13 0,0 13 0,-27 1 0,0-1 0,0 26 0,13-12 0,-13 13 0,14-14 0,12 14 0,-13-1 0,27 1 0,0 0 0,13-14 0,13 14 0,13-27 0,15 14 0,-15-1 0,40-13 0,-27 0 0,15 14 0,-1-14 0,-27 1 0,0 12 0,-12-13 0,-1 14 0,-13-14 0,-13 13 0,-1 1 0,-25-1 0,-14 1 0,13 12 0,-13-25 0,14 12 0,-1-12 0,14-14 0,-1 0 0,27 12 0,-14-12 0,14 0 0,14 0 0,-1-12 0,1 12 0,12 0 0,27-14 0,-14 1 0,1 13 0,0 0 0,0 13 0,-14 1 0,0 12 0,-12 0 0,-14 14 0,0-14 0,-14 14 0,1 0 0,-13 13 0,-14-13 0,1 25 0,-2-25 0,15 13 0,0 13 0,-14-26 0,27-1 0,13 15 0,0-15 0,13 1 0,14-14 0,12 14 0,1-14 0,13 1 0,13 0 0,-13-1 0,27 13 0,-15-12 0,1 0 0,1-1 0,-1 0 0,0 1 0,0 13 0,-13-14 0,-53-26 0,53 26 0</inkml:trace>
  <inkml:trace contextRef="#ctx0" brushRef="#br0" timeOffset="11917">8850 1627 512,'0'0'0</inkml:trace>
  <inkml:trace contextRef="#ctx0" brushRef="#br0" timeOffset="15739">9088 1442 512,'0'0'0,"0"-14"0,13 14 0,-26-13 0,13 13 0,0-13 0,-13 13 0,0-13 0,0 13 0,-1-13 0,1 13 0,13-13 0,-13 13 0,-1 0 0,-12 13 0,-1 0 0,1 13 0,-14 1 0,1 13 0,13-1 0,-2 1 0,28-14 0,0 1 0,14-14 0,13 0 0,-14 0 0,13 1 0,1-1 0,-14-13 0,13 13 0,-13-13 0,14 0 0,-14 0 0,14 0 0,-14 0 0,0 0 0,1 0 0,-14-13 0,0 13 0,0 0 0,0 0 0,0 0 0,0 0 0,0 0 0,0 0 0,0 0 0,0 0 0,0 0 0,0 0 0,0 0 0,13-13 0,-13 13 0,13 0 0,0 0 0,0 0 0,0-14 0,1 14 0,-14 0 0,26 0 0,-26 0 0,13 0 0</inkml:trace>
  <inkml:trace contextRef="#ctx0" brushRef="#br0" timeOffset="17520">9816 1296 512,'0'0'0,"0"-13"0,-13 13 0,-1-14 0,1 2 0,-1 12 0,1-14 0,0 14 0,0 0 0,-13 0 0,-1 0 0,-12 14 0,12-2 0,0 15 0,1-1 0,0 15 0,26-15 0,0 13 0,0 1 0,0 0 0,13-1 0,13-12 0,-13 0 0,28-1 0,-15-13 0,13 14 0,1-27 0,-1 0 0,2-27 0,-2 14 0,1 0 0,-14-14 0,-13-13 0,1 1 0,-1-1 0,0 0 0,-13-12 0,0 25 0,0 0 0,-26 1 0,12-1 0,1 15 0,0-2 0,-13 14 0,13 0 0,-1 0 0,1 0 0,0 14 0,13-14 0,0 0 0,-13 0 0</inkml:trace>
  <inkml:trace contextRef="#ctx0" brushRef="#br0" timeOffset="17969">9723 1283 512,'13'0'0,"-13"0"0,0 0 0,0 0 0,0 13 0,0-13 0,0 26 0,13 1 0,0 0 0,-13 25 0,14-12 0,-1 0 0,-13-1 0,27 1 0,-27-13 0,0-14 0,13 0 0,-13-13 0,0 0 0,0 0 0,0 0 0,0-13 0,-13 0 0,0 13 0,-1-13 0,-13 13 0,1-14 0,26 14 0,-13-13 0</inkml:trace>
  <inkml:trace contextRef="#ctx0" brushRef="#br0" timeOffset="18219">9485 1534 512,'0'0'0,"0"0"0,0 0 0,13 0 0,0 0 0,1-13 0,12 0 0,0 13 0,1 0 0,0-14 0,-1 14 0,0 0 0,14 0 0,-14-12 0,1 12 0,13 0 0,0 0 0,12 0 0,-12 0 0,13 0 0,-53 0 0,27 0 0</inkml:trace>
  <inkml:trace contextRef="#ctx0" brushRef="#br0" timeOffset="18694">10397 1376 512,'-13'0'0,"0"0"0,0 0 0,0 13 0,-14-13 0,1 26 0,-14 1 0,1-1 0,12 0 0,0 14 0,14-13 0,13-1 0,0 1 0,13-14 0,27 0 0,-26 0 0,25-13 0,-12 0 0,-1-13 0,0 13 0,14-13 0,-14 13 0,-12-13 0,-1 0 0,-13 13 0,14-14 0,-14 14 0,0 0 0,0 0 0,-14 0 0,14 14 0,0-14 0,0 0 0,0 0 0</inkml:trace>
  <inkml:trace contextRef="#ctx0" brushRef="#br0" timeOffset="19184">10623 1468 512,'0'0'0,"0"0"0,0 0 0,0 0 0,0 0 0,0 0 0,0 0 0,0 14 0,0-2 0,0 2 0,0 25 0,0-25 0,-13 26 0,13-14 0,0-13 0,0 14 0,0-14 0,0-13 0,0 13 0,0-13 0,0-13 0,0 13 0,0-13 0,13-14 0,0-12 0,13 12 0,1 0 0,-1-12 0,1 25 0,-14 2 0,13-2 0,1 14 0,-14-13 0,1 13 0,-1-13 0,13 13 0,-13 0 0,0 13 0,14-13 0,-14 13 0,0-13 0,-13 14 0,13-14 0,-13 12 0,0-12 0,14 14 0</inkml:trace>
  <inkml:trace contextRef="#ctx0" brushRef="#br0" timeOffset="21363">12131 1442 512,'0'0'0,"0"0"0,0 0 0,0 13 0,-14 14 0,14-1 0,-13 0 0,13 1 0,0-14 0,0 14 0,0-14 0,0-13 0,0 0 0,0 0 0</inkml:trace>
  <inkml:trace contextRef="#ctx0" brushRef="#br0" timeOffset="21524">12144 1349 512,'0'0'0,"-13"0"0,13-13 0,0 13 0,0 0 0,-14 13 0,1-13 0,13 0 0,0 0 0</inkml:trace>
  <inkml:trace contextRef="#ctx0" brushRef="#br0" timeOffset="22396">12567 1257 512,'0'0'0,"-13"-14"0,13 14 0,-13-13 0,13 0 0,0 13 0,-13 0 0,-1 0 0,1 0 0,0 0 0,0 0 0,-14 13 0,-12 0 0,12 13 0,0 1 0,1-1 0,0 1 0,13 0 0,-1 12 0,14-12 0,0 13 0,0-14 0,14 13 0,-14-12 0,0 0 0,13-1 0,-13-13 0,0 0 0,0 1 0,0-14 0,0 13 0,0-13 0,0 0 0,0 0 0,13-13 0,-13-1 0,0 1 0,0 0 0,0 0 0,0 0 0,0 13 0,0-27 0</inkml:trace>
  <inkml:trace contextRef="#ctx0" brushRef="#br0" timeOffset="22598">12263 1428 512,'-13'0'0,"13"0"0,0-13 0,0 13 0,0 0 0,13 0 0,0 0 0,14 0 0,12 0 0,14 0 0,-13 0 0,0-13 0,-14 13 0,-26 0 0,27 0 0</inkml:trace>
  <inkml:trace contextRef="#ctx0" brushRef="#br0" timeOffset="24418">13097 1428 512,'0'0'0,"0"-13"0,0 13 0,0 0 0,0 0 0,0 0 0,0 0 0,-14 0 0,14 13 0,0-13 0,-13 14 0,13-1 0,0-13 0,-13 13 0,13 1 0,-13-2 0,13-12 0,-13 14 0,13-1 0,0-13 0,0 13 0,0-13 0,0 0 0,0 0 0,0 0 0,0 13 0,0-13 0,13-13 0,-13 13 0,0 0 0</inkml:trace>
  <inkml:trace contextRef="#ctx0" brushRef="#br0" timeOffset="25048">13070 1415 512,'0'0'0,"0"0"0,0 0 0,0 0 0,0 0 0,0 0 0,0 0 0,0 0 0,0 0 0,0 0 0,0 0 0,0 0 0,0 13 0,0-13 0,0 27 0,0 0 0,0 12 0,0 1 0,0 0 0,0-1 0,0-12 0,0-14 0,13 13 0,-13-26 0,0 14 0,0-14 0,0 0 0,0-14 0,14 1 0,-14-13 0,26-1 0,-13-12 0,0 12 0,0 0 0,1 1 0,-1-1 0,-13 15 0,0-2 0,0 1 0,0 0 0,0 13 0,0 0 0,0 0 0,0 0 0</inkml:trace>
  <inkml:trace contextRef="#ctx0" brushRef="#br0" timeOffset="25235">13308 1640 512,'13'0'0,"-13"13"0,0 1 0,13-1 0,-13 0 0,0-13 0,0 13 0,0 1 0,-13-1 0,13-13 0,0 0 0</inkml:trace>
  <inkml:trace contextRef="#ctx0" brushRef="#br0" timeOffset="25402">13374 1428 512,'0'0'0,"0"0"0,0 0 0,0 14 0,0-14 0,0 0 0,-13 0 0</inkml:trace>
  <inkml:trace contextRef="#ctx0" brushRef="#br0" timeOffset="25790">13493 1627 512,'0'0'0,"14"0"0,-28 0 0,14 0 0,0 13 0,0 0 0,-13 1 0,13 12 0,0-13 0,-13 14 0,13-14 0,-13 0 0,13 14 0,-13-14 0,-1-13 0,1 13 0,0-13 0,-1 0 0,1-13 0,13 13 0,0 0 0,0 0 0,0-13 0,0 13 0,13 0 0</inkml:trace>
  <inkml:trace contextRef="#ctx0" brushRef="#br0" timeOffset="26198">13613 1547 512,'0'0'0,"0"0"0,0 0 0,0 0 0,0 0 0,13 0 0,-13 0 0,0 14 0,0-1 0,0 14 0,0-14 0,13 13 0,-13 1 0,0-14 0,-13 0 0,13 0 0,0 1 0,-13-14 0,-1 0 0,1 13 0,13-13 0,-14 0 0,1 0 0,13 0 0,-13-13 0,13 13 0,0 0 0,13-14 0,0 14 0,-13 0 0,14 0 0</inkml:trace>
  <inkml:trace contextRef="#ctx0" brushRef="#br0" timeOffset="26746">13838 1494 512,'0'0'0,"0"0"0,0 14 0,0-14 0,13 0 0,0 0 0,0 13 0,0-13 0,14 0 0,-14-13 0,-13 13 0,13 0 0</inkml:trace>
  <inkml:trace contextRef="#ctx0" brushRef="#br0" timeOffset="29643">14314 1230 512,'0'0'0,"0"-13"0,0 13 0,-14 0 0,14 0 0,0-14 0,-13 14 0,13 0 0,-13 0 0,0 14 0,0-1 0,-14 26 0,0 1 0,1 27 0,-1-1 0,1 0 0,13 0 0,0-13 0,26 0 0,0-27 0,0 1 0,14-14 0,-1-13 0,1 0 0,-1-13 0,14 0 0,-14-14 0,14-13 0,-1-12 0,2-2 0,-2 1 0,-26 14 0,1-1 0,-14 14 0,0 0 0,-14 12 0,-25-13 0,13 14 0,-2 0 0,-11 13 0,-1 0 0,40 0 0,-52 0 0</inkml:trace>
  <inkml:trace contextRef="#ctx0" brushRef="#br0" timeOffset="31897">9075 2288 512,'0'-13'0,"-13"13"0,13 0 0,-13-13 0,13 13 0,-14 0 0,1 13 0,-14 14 0,1-1 0,-1 14 0,1-1 0,13 1 0,-14 0 0,27-1 0,0 1 0,0-1 0,0-12 0,27 0 0,-14-1 0,0-26 0,0 14 0,27-14 0,-13-14 0,-1 14 0,1-13 0,12 0 0,-12-1 0,-14 1 0,0 1 0,-13 12 0,0 0 0,0 0 0,0 0 0,0 0 0,0 0 0,0 0 0,0 0 0,0 0 0,0-15 0,0 15 0,0 0 0,0 0 0,13 0 0,0 0 0,-13 0 0,0 0 0,14 0 0</inkml:trace>
  <inkml:trace contextRef="#ctx0" brushRef="#br0" timeOffset="32304">9352 2580 512,'0'0'0,"0"0"0,14 0 0,-14 0 0,0 13 0,0-1 0,0 15 0,0 0 0,0 13 0,0-14 0,13 0 0,-13 1 0,0-14 0,13 1 0,-13-1 0,0-13 0,0-13 0,0-1 0,14 1 0,-14 0 0,13-14 0,0-12 0,14 12 0,-14-13 0,13 1 0,1 26 0,-14-14 0,13 14 0,-13-1 0,0 1 0,15 13 0,-15 0 0,0 0 0,0 0 0,0 0 0,0 0 0,1 13 0,-14-13 0,13 0 0</inkml:trace>
  <inkml:trace contextRef="#ctx0" brushRef="#br0" timeOffset="32962">11945 2288 512,'0'0'0,"14"27"0,-14-14 0,0 27 0,13-13 0,-13 12 0,0-12 0,0-1 0,-13 0 0,13 1 0,0-14 0,0 0 0,13-13 0,-13-13 0,0 0 0,13-14 0,0-12 0,-13 39 0,0-40 0</inkml:trace>
  <inkml:trace contextRef="#ctx0" brushRef="#br0" timeOffset="33080">12012 2143 512,'13'0'0,"-13"-13"0,0 13 0,0 0 0,0 0 0,0 0 0,0 0 0,0-13 0,0 13 0,0 0 0</inkml:trace>
  <inkml:trace contextRef="#ctx0" brushRef="#br0" timeOffset="33644">12528 2170 512,'0'0'0,"0"-14"0,0 1 0,0-13 0,0-1 0,-14 0 0,1 1 0,-13 0 0,-14-1 0,14 14 0,-1 0 0,-13 13 0,14 0 0,13 13 0,-14 13 0,1 14 0,13 0 0,-14 13 0,14 13 0,-14-13 0,14 0 0,0 0 0,13-1 0,-13-12 0,13 0 0,0-14 0,0 1 0,0-14 0,0 0 0,0 1 0,0-28 0,0 14 0,0-13 0,-14-14 0,14 1 0,-13 13 0,13-13 0,-13-1 0,0 0 0,0 15 0,0-2 0,-1 14 0,14 0 0,0-13 0,0 13 0,0 0 0,14 0 0,12 0 0,0 0 0,1 0 0,12 0 0,1 0 0,-40 0 0,40 0 0</inkml:trace>
  <inkml:trace contextRef="#ctx0" brushRef="#br0" timeOffset="34726">12898 2288 512,'0'0'0,"0"0"0,0 0 0,0 0 0,0 0 0,0 14 0,0 12 0,0 1 0,0 13 0,0 12 0,0 1 0,13-13 0,-13 0 0,13-27 0,1-1 0,-14 3 0,13-15 0,0-15 0,-13 3 0,13-1 0,0-14 0,1 0 0,13-12 0,-1-1 0,0-12 0,1-2 0,-1 15 0,-13-1 0,0 0 0,1 14 0,-14 13 0,0 0 0,13 13 0,-26 0 0,13 0 0,0 0 0,0 13 0</inkml:trace>
  <inkml:trace contextRef="#ctx0" brushRef="#br0" timeOffset="34942">13242 2474 512,'0'0'0,"0"13"0,0-13 0,0 13 0,13 0 0,-13 0 0,0 1 0,0-1 0,-13 0 0,13-13 0,0 0 0,-13 14 0</inkml:trace>
  <inkml:trace contextRef="#ctx0" brushRef="#br0" timeOffset="35102">13308 2302 512,'0'0'0,"0"0"0,13-14 0,-13 14 0,0 0 0,0-13 0</inkml:trace>
  <inkml:trace contextRef="#ctx0" brushRef="#br0" timeOffset="35450">13427 2500 512,'0'0'0,"0"0"0,0 13 0,0 0 0,0 14 0,-13-14 0,13 14 0,-13 0 0,-1-15 0,14 1 0,-13 1 0,13-1 0,-13 0 0,0-13 0,13 0 0,0 0 0,0 0 0,0 0 0</inkml:trace>
  <inkml:trace contextRef="#ctx0" brushRef="#br0" timeOffset="35849">13613 2341 512,'0'0'0,"13"0"0,-13 0 0,0 0 0,13 14 0,-13 12 0,13-12 0,0 25 0,-13 1 0,0 12 0,0-12 0,-13-1 0,13 1 0,-13-13 0,0-14 0,0 1 0,-14-14 0,27 13 0,-27-13 0,14 0 0,-13-13 0,13-1 0,-1-12 0,-12-1 0,26 0 0,0-12 0,0 39 0,0-13 0</inkml:trace>
  <inkml:trace contextRef="#ctx0" brushRef="#br0" timeOffset="36009">13626 2262 512,'0'0'0,"0"0"0,0 0 0,0 0 0,0 0 0,0 0 0</inkml:trace>
  <inkml:trace contextRef="#ctx0" brushRef="#br0" timeOffset="36309">13851 2407 512,'0'0'0,"0"0"0,13 0 0,-13 14 0,26-1 0,1-13 0,-1 0 0,14 0 0,-13-13 0,12 13 0,-12-14 0,-14 14 0,-13 0 0,13 0 0</inkml:trace>
  <inkml:trace contextRef="#ctx0" brushRef="#br0" timeOffset="36483">13890 2474 512,'0'0'0,"0"0"0,13 0 0,1 0 0,-1 0 0,26 0 0,-12-13 0,13 13 0,-14-14 0,1 14 0,-27 0 0,26 0 0</inkml:trace>
  <inkml:trace contextRef="#ctx0" brushRef="#br0" timeOffset="36855">14407 2170 512,'0'0'0,"0"0"0,0 13 0,0-13 0,0 13 0,0 0 0,0 14 0,0-1 0,-14 14 0,0-1 0,14 1 0,-13-14 0,0 14 0,0 0 0,0-1 0,13-12 0,-13 0 0,-1-14 0,1 14 0,13-15 0,-13 1 0,0 1 0,0-14 0,-1 13 0,14 0 0,-13-13 0,13 0 0,0 0 0</inkml:trace>
  <inkml:trace contextRef="#ctx0" brushRef="#br0" timeOffset="37089">14194 2659 512,'0'0'0,"0"0"0,0 0 0,0 0 0,0 0 0,27 0 0,-14 0 0,14-14 0,-1 14 0,14 0 0,-1 0 0,2-13 0,-2 13 0,1-12 0,-1 12 0,1-15 0,-14 15 0,14-12 0,-26-1 0,12-1 0,-26 14 0,0-13 0</inkml:trace>
  <inkml:trace contextRef="#ctx0" brushRef="#br0" timeOffset="37299">14420 2249 512,'0'0'0,"-13"-13"0,-1 13 0,0 0 0,14 0 0,-26 0 0,13 13 0,-13 0 0,-1 0 0,-12 14 0,12-14 0,27-13 0,-40 13 0</inkml:trace>
  <inkml:trace contextRef="#ctx0" brushRef="#br0" timeOffset="58134">10848 4167 512,'0'0'0,"0"-13"0,0 13 0,0 0 0,0 0 0,0 0 0,0 0 0,0 0 0,0 0 0,0 0 0,0 0 0,0 0 0,0 0 0,0 0 0,0 0 0,0 0 0,0 0 0,0 0 0,0 0 0,0 0 0,0 0 0,0 0 0,0 0 0,0 0 0,0 0 0,0 0 0,0 0 0,0 0 0,0 0 0,0 0 0,0 0 0,0 0 0,0 0 0,0 0 0,0 0 0,0 0 0,-13 0 0,13 0 0,0 0 0,0 0 0,0 0 0,0 0 0,0 0 0,0 0 0,0 0 0,0 0 0,0 0 0,0 0 0,0 0 0,0 0 0,0 0 0,0 0 0,0 0 0,0 0 0,0 0 0,0 0 0,0 0 0,0 0 0,0 0 0,0 0 0,0 0 0,0 0 0,0 0 0,0 0 0,0 0 0,0 0 0,0 0 0,-14 0 0,14 0 0,0 0 0,0 0 0,0 0 0,0 0 0,0 0 0,0 0 0,0 0 0,0 0 0,0 0 0,0 0 0,0 0 0,0 0 0,0 0 0,0 0 0,0 0 0,-13 0 0,13 0 0,0 0 0,0 0 0,0 0 0,0 0 0,0 0 0,0 0 0,0 0 0,0 0 0,0 0 0,0 0 0,0 0 0,0 0 0,0 0 0,0 0 0,0 0 0,0 0 0,0 0 0,0 0 0,0 0 0,0 0 0,0 0 0,0 0 0,0 0 0,0 0 0,0 0 0,0 0 0,0 0 0,0 0 0,0 0 0,0 0 0,0 0 0,0 0 0,0 0 0,0 0 0,0 0 0,0 0 0,0 0 0,0 0 0,0 0 0,0 0 0,-14 0 0,14 0 0,0 0 0,0 0 0,0 0 0,0 0 0,0 0 0,0 0 0,0 0 0,0 0 0,0 0 0,0 0 0,0 0 0,0 0 0,0-13 0,0 13 0,0 0 0,0 0 0,0 0 0,0 0 0,-13 0 0,13 0 0,0 0 0,0 0 0,0 0 0,0-14 0,0 14 0,0 0 0,0 0 0,0 0 0,0 0 0,0 0 0,0 0 0,0 0 0</inkml:trace>
  <inkml:trace contextRef="#ctx0" brushRef="#br0" timeOffset="60959">8903 3201 512,'0'0'0,"13"-13"0,-13 13 0,0 0 0,0 0 0,-13 0 0,0 0 0,-1 0 0,1 0 0,-13 13 0,0 0 0,-15 1 0,15 25 0,-14-12 0,14-1 0,13 14 0,0 0 0,-1-14 0,14 14 0,0-14 0,14 1 0,-1-1 0,0 1 0,13-14 0,14-13 0,-1 13 0,2-13 0,11-13 0,1 0 0,0-1 0,-13 1 0,-13 13 0,-1-13 0,-13 13 0,-13 0 0,13 0 0,-13 0 0,0 0 0,0 0 0,-13 0 0,13 0 0,-13 0 0,0 0 0,0 0 0,13 0 0,-14 0 0,1 13 0,13-13 0,0 0 0,0-13 0</inkml:trace>
  <inkml:trace contextRef="#ctx0" brushRef="#br0" timeOffset="61516">9180 3413 512,'0'0'0,"0"-13"0,0 13 0,0 0 0,0 0 0,0 13 0,14-13 0,-14 13 0,0 14 0,0 12 0,0 1 0,0 0 0,0-1 0,0 1 0,0-27 0,0 14 0,0-27 0,0 13 0,0-13 0,0 0 0,0 0 0,0-13 0,0 0 0,0-1 0,13-12 0,1-14 0,-14 0 0,26 1 0,0-1 0,14 0 0,-27 1 0,13 12 0,1 1 0,0 12 0,-14 1 0,13 13 0,-12 0 0,-14 0 0,13 0 0,-13 0 0,0 0 0,0 0 0,0 13 0,0-13 0,13 0 0,-13 14 0,0-14 0,13 0 0,0 0 0,-13 0 0,14 0 0</inkml:trace>
  <inkml:trace contextRef="#ctx0" brushRef="#br0" timeOffset="62847">12065 3347 512,'0'0'0,"0"0"0,-13 0 0,13 13 0,13-13 0,-13 26 0,0 1 0,13-1 0,0 1 0,-13 13 0,13-14 0,-13 14 0,0-14 0,13 0 0,-13 1 0,0-14 0,-13-13 0,13 0 0,0-13 0,0 13 0,0-13 0</inkml:trace>
  <inkml:trace contextRef="#ctx0" brushRef="#br0" timeOffset="62939">12091 3188 512,'0'-13'0,"-13"13"0</inkml:trace>
  <inkml:trace contextRef="#ctx0" brushRef="#br0" timeOffset="62989">12065 3162 512,'0'0'0,"0"0"0,0 0 0,-13 0 0,13 0 0,0 0 0</inkml:trace>
  <inkml:trace contextRef="#ctx0" brushRef="#br0" timeOffset="63471">12686 3148 512,'0'0'0,"0"0"0,0-13 0,0 0 0,-13-14 0,-13 1 0,-14 0 0,13-1 0,-25 14 0,12 13 0,0 0 0,1 0 0,12 13 0,0 14 0,-12-1 0,26-13 0,-14 27 0,14-14 0,-13 1 0,26 12 0,-13 1 0,13-13 0,13 12 0,-13 1 0,13 0 0,-13-1 0,13 1 0,0-13 0,-13-1 0,14 0 0,-14 1 0,13-14 0,-13-13 0,0 13 0,0-13 0,13 0 0,0 0 0,0-13 0,0 0 0,-13 13 0,27-13 0</inkml:trace>
  <inkml:trace contextRef="#ctx0" brushRef="#br0" timeOffset="63962">12859 3386 512,'0'0'0,"13"0"0,-13 0 0,0 0 0,0 0 0,0 0 0,0 0 0,13 14 0,-13 12 0,13 14 0,-13 0 0,0-1 0,13 1 0,-13-14 0,0 1 0,0-1 0,13-12 0,-13-14 0,0 13 0,14-13 0,-14-13 0,13-1 0,0 1 0,13-14 0,-12-12 0,-1-14 0,1 13 0,12 1 0,-26-1 0,13 0 0,-13 27 0,0 0 0,13-1 0,-13 14 0,0 0 0,0 0 0,0 14 0</inkml:trace>
  <inkml:trace contextRef="#ctx0" brushRef="#br0" timeOffset="64154">13269 3479 512,'0'0'0,"13"0"0,-13 13 0,0 1 0,13-1 0,-13 13 0,0-13 0,0 1 0,0-1 0,0 0 0,0 0 0,0-13 0,0 0 0,-13 13 0</inkml:trace>
  <inkml:trace contextRef="#ctx0" brushRef="#br0" timeOffset="64322">13282 3307 512,'0'0'0,"-13"0"0,13-13 0,0 13 0,0 0 0,0-13 0,0-1 0,0 14 0,0 0 0,-14 0 0</inkml:trace>
  <inkml:trace contextRef="#ctx0" brushRef="#br0" timeOffset="64861">13507 3492 512,'0'0'0,"0"0"0,0 0 0,0 0 0,0 0 0,0 0 0,0 0 0,0 0 0,0 0 0,0 14 0,0-14 0,0 0 0,0 13 0,13-13 0,-13 0 0,0 0 0,0 13 0,0 0 0,0-13 0,-13 27 0,13-14 0,-14 13 0,14-13 0,0 14 0,-13-14 0,13 1 0,-13-1 0,13 0 0,-13-13 0,13 0 0,-13 0 0,13-26 0,0 12 0,13-12 0,-13-14 0,13 14 0,-13 26 0,13-27 0</inkml:trace>
  <inkml:trace contextRef="#ctx0" brushRef="#br0" timeOffset="64988">13626 3228 512,'0'0'0,"0"-14"0,0 14 0,13-13 0,-13 13 0,0-13 0,0 13 0,0 0 0</inkml:trace>
  <inkml:trace contextRef="#ctx0" brushRef="#br0" timeOffset="65470">13758 3148 512,'0'0'0,"0"0"0,0 0 0,0 0 0,-13 0 0,13 0 0,0 0 0,-14 0 0,14 0 0,0 14 0</inkml:trace>
  <inkml:trace contextRef="#ctx0" brushRef="#br0" timeOffset="70535">13758 3347 512,'0'0'0,"0"0"0,0 13 0,0-13 0,13 0 0,0 0 0,0 0 0,14 0 0,0 0 0,-1 0 0,-13 0 0,14 0 0,-1 0 0,-13 0 0,14 0 0,-27-13 0,13 13 0,1-14 0,-14 1 0,0 13 0,-14 0 0</inkml:trace>
  <inkml:trace contextRef="#ctx0" brushRef="#br0" timeOffset="70785">13705 3453 512,'-13'13'0,"13"-13"0,0 0 0,0 13 0,0-13 0,13 0 0,13 0 0,1 0 0,12 0 0,-12 0 0,13-13 0,-14 13 0,14 0 0,-1-13 0,-25 13 0,13 0 0,-1-14 0,-13 14 0,14 0 0,-14 0 0,-13 0 0,13 0 0</inkml:trace>
  <inkml:trace contextRef="#ctx0" brushRef="#br0" timeOffset="71558">14420 3214 512,'0'0'0,"0"-13"0,0 13 0,0 0 0,0 0 0,-13-13 0,-1 13 0,0 13 0,-12 14 0,-13-1 0,12 1 0,1 12 0,-14 1 0,13 13 0,14-13 0,0-1 0,13 1 0,0 0 0,13-1 0,-13 1 0,27-13 0,-1-14 0,14 13 0,0-12 0,-1-14 0,1-14 0,13 1 0,0 0 0,-14-14 0,1 1 0,-13-14 0,-1 0 0,1 1 0,-1-1 0,-13 0 0,-13 14 0,0-14 0,0 14 0,-13-1 0,13 1 0,-13 13 0,0-14 0,0 14 0,-1 0 0,1 13 0,13-14 0,-13 14 0,13-13 0,-14 13 0,14 0 0,0 0 0,0 0 0,0 0 0,0 0 0,0 0 0,0 0 0,0 0 0,0 0 0,0 0 0,0 0 0,0 0 0,0 0 0,0 0 0,0 0 0,0 0 0,0 0 0,0 0 0,0 0 0,0 0 0,0 0 0,0 0 0,0 0 0,-13 0 0,13 0 0,-13 0 0,13 0 0,0 0 0</inkml:trace>
  <inkml:trace contextRef="#ctx0" brushRef="#br0" timeOffset="72532">9075 4286 512,'0'0'0,"0"0"0,0 0 0,-13 0 0,13-13 0,-13 13 0,-14 13 0,14-13 0,-27 13 0,13 14 0,-12 13 0,12-15 0,1 29 0,0-14 0,13 12 0,-1 1 0,0 0 0,14 0 0,0 0 0,0-13 0,0 0 0,14-1 0,13-13 0,-1-26 0,14 0 0,-1 0 0,14-26 0,-13 13 0,-13-13 0,12-1 0,-13 14 0,1-14 0,-14 14 0,-13 13 0,13-13 0,-13 13 0,0 0 0,-13-13 0,13 13 0,0 0 0</inkml:trace>
  <inkml:trace contextRef="#ctx0" brushRef="#br0" timeOffset="72898">9352 4537 512,'0'13'0,"0"-13"0,0 0 0,14 0 0,-1 0 0,0 14 0,-13-14 0,14 0 0,-1 13 0,0-13 0,14 0 0,-14 0 0,13 0 0,-13 0 0,14-13 0,-1 13 0,0 0 0,15-14 0,-2 14 0,-12-13 0,-1 13 0,0-12 0,-13 12 0,-13 0 0,14 0 0,-14 0 0,-14-14 0,14 14 0,-26-13 0,26 13 0,-13 0 0</inkml:trace>
  <inkml:trace contextRef="#ctx0" brushRef="#br0" timeOffset="73156">9551 4431 512,'-13'0'0,"13"14"0,0-14 0,0 0 0,0 0 0,0 0 0,0 13 0,0 0 0,0 1 0,0 12 0,0 0 0,0 1 0,0-1 0,0 0 0,13 1 0,-13-1 0,0-12 0,13-1 0,-13-13 0,0 13 0,13-26 0,-13 13 0,0 0 0</inkml:trace>
  <inkml:trace contextRef="#ctx0" brushRef="#br0" timeOffset="73654">9697 4273 512,'0'0'0,"-14"-13"0,1 0 0,-13 13 0,0 0 0,-15 0 0,15 26 0,-14 0 0,1 14 0,-14 0 0,13 12 0,13 2 0,1-2 0,13 15 0,13-2 0,0 2 0,13-14 0,13 0 0,14-1 0,13-25 0,0 0 0,0-27 0,0 0 0,0-14 0,-13-12 0,-1-1 0,1-12 0,0-1 0,-27-13 0,14-13 0,-14-13 0,-13 12 0,0 1 0,13 13 0,-13 14 0,-13-1 0,0 27 0,-1-1 0,1 1 0,-13 13 0,-1 0 0,0 13 0,1 1 0,13-1 0,0 0 0,13-13 0,0 14 0</inkml:trace>
  <inkml:trace contextRef="#ctx0" brushRef="#br0" timeOffset="74146">9961 4550 512,'0'14'0,"0"-14"0,0 13 0,0 0 0,13 1 0,-13 12 0,13 13 0,-13-12 0,0 13 0,14-1 0,-14 1 0,0 0 0,13-14 0,-13 14 0,0-1 0,0-12 0,0-14 0,14 1 0,-14-14 0,0 0 0,0-14 0,-14 1 0,14-14 0,0-12 0,14-1 0,-1 1 0,0-1 0,0 0 0,0 14 0,0-1 0,1 1 0,-1 12 0,0 1 0,0 0 0,0 0 0,1 13 0,-1 0 0,0 0 0,-13 0 0,14 0 0</inkml:trace>
  <inkml:trace contextRef="#ctx0" brushRef="#br0" timeOffset="74572">10384 4723 512,'0'-14'0,"0"14"0,13 0 0,-13-13 0,0 13 0,14-13 0,-14 13 0,0 0 0,0-14 0,0 14 0,0-13 0,0 13 0,0 0 0,0 0 0,0 0 0,0 0 0,0 0 0,0 0 0,0 0 0,0 0 0,0 0 0,0 0 0,0 0 0,0 0 0,0 0 0,0 0 0,0 0 0,0 0 0,0 0 0,0 0 0,0 0 0,0 0 0,13 0 0,-13 0 0,0 0 0,0 0 0,0 0 0,0 0 0,-13 0 0</inkml:trace>
  <inkml:trace contextRef="#ctx0" brushRef="#br0" timeOffset="75286">10120 4445 512,'0'0'0,"0"0"0,0 0 0,0 0 0,0 0 0,-13 0 0,-1 13 0,1 0 0,-13 14 0,0 0 0,-1 12 0,0 1 0,1-1 0,26 1 0,-13 0 0,26-1 0,0 1 0,13-13 0,1 12 0,-13-13 0,12 1 0,0-14 0,1-13 0,-1 0 0,14-13 0,0-14 0,-14 14 0,1-13 0,-1 0 0,-13 12 0,0 1 0,-13 13 0,13 0 0,-13 0 0,0 0 0,0 0 0,-13 0 0,13 0 0,0 0 0,0-13 0,0 13 0,0 0 0</inkml:trace>
  <inkml:trace contextRef="#ctx0" brushRef="#br0" timeOffset="75769">10371 4762 512,'0'0'0,"0"0"0,0 0 0,-13 0 0,13 0 0,0 13 0,0 14 0,0-14 0,0 27 0,0-14 0,-13 14 0,13-1 0,-14-12 0,14 0 0,0-1 0,-13-13 0,13 1 0,0-1 0,0-13 0,0 0 0,0-13 0,0-1 0,0-12 0,13-14 0,-13 1 0,14-1 0,-1 0 0,0 14 0,0-1 0,14 1 0,-14-1 0,1 14 0,-1 0 0,13 0 0,-13 13 0,14-14 0,-27 14 0,13 0 0,0 14 0,-13-14 0,0 13 0,0 0 0,13 0 0,-13 0 0,13 1 0,-13-1 0,0-13 0,14 0 0</inkml:trace>
  <inkml:trace contextRef="#ctx0" brushRef="#br0" timeOffset="76226">11959 4550 512,'0'14'0,"0"-14"0,0 0 0,0 0 0,13 13 0,-13-13 0,0 27 0,0-1 0,-13 0 0,13 1 0,-14 13 0,14-14 0,-13-13 0,13 14 0,0-27 0,0 0 0,0 0 0,0-27 0,0 1 0,0 26 0,-13-27 0</inkml:trace>
  <inkml:trace contextRef="#ctx0" brushRef="#br0" timeOffset="76369">11972 4405 512,'0'0'0,"0"-14"0,-13 14 0,13 0 0,0 0 0,0-12 0,0 12 0,13 0 0,-13 0 0,0 0 0</inkml:trace>
  <inkml:trace contextRef="#ctx0" brushRef="#br0" timeOffset="77008">12488 4339 512,'13'0'0,"0"-13"0,1-1 0,-14 1 0,13 0 0,-13-13 0,0 13 0,-13-1 0,-14 1 0,14 0 0,-27-1 0,1 14 0,12 0 0,-13 14 0,1-1 0,12 0 0,-12 14 0,12-1 0,0 14 0,1 0 0,13-1 0,0 1 0,-1 13 0,1-1 0,13 2 0,0-15 0,0 1 0,0 0 0,13-14 0,-13 0 0,14 1 0,-1-27 0,-13 13 0,13-13 0,-13 0 0,13-13 0,-13 0 0,0-27 0,0 14 0,-13-14 0,0 13 0,-14 1 0,14 0 0,-13 12 0,13 14 0,0 0 0,-1 0 0,1 0 0,13 0 0,0 0 0,13 0 0,14 0 0,-14 14 0,26-14 0,-12 0 0,12 0 0,-12 0 0,13 0 0,13 0 0,-14 0 0,1-14 0,0 14 0,-40 0 0,53 0 0</inkml:trace>
  <inkml:trace contextRef="#ctx0" brushRef="#br0" timeOffset="77674">12951 4537 512,'0'-12'0,"0"12"0,0-14 0,0 14 0,0 14 0,13-14 0,-13 25 0,13 2 0,0 12 0,-13 28 0,14-27 0,-1 12 0,1-12 0,-1 0 0,0-14 0,0 1 0,0-14 0,1-13 0,-1 13 0,0-26 0,0 0 0,13-1 0,1-12 0,-13-13 0,12-15 0,-13 15 0,14-14 0,-1 13 0,-26 1 0,26-1 0,-26 13 0,13-12 0,-13 26 0,0-1 0,0 1 0,0 13 0,0-13 0,0 26 0,0 0 0,0 1 0,0-14 0,-13 13 0</inkml:trace>
  <inkml:trace contextRef="#ctx0" brushRef="#br0" timeOffset="78056">13454 4802 512,'0'13'0,"0"-13"0,13 0 0,-13 14 0,0-14 0,0 26 0,0-13 0,0 0 0,-13 0 0,13 14 0,0 0 0,0-15 0,0 15 0,0-14 0,0 14 0,0-14 0,13 0 0,-13 1 0,0-1 0,13 0 0,-13-13 0,0 0 0,0 0 0,0 0 0,0-13 0,0 0 0,-13-1 0,13-12 0,0 26 0,0-27 0</inkml:trace>
  <inkml:trace contextRef="#ctx0" brushRef="#br0" timeOffset="78225">13414 4577 512,'0'0'0,"0"0"0,0 0 0,0 0 0,0 0 0,-13 0 0,13 0 0,0 0 0</inkml:trace>
  <inkml:trace contextRef="#ctx0" brushRef="#br0" timeOffset="78622">13705 4894 512,'0'14'0,"0"-14"0,0 13 0,0 0 0,0 1 0,-13 12 0,13 0 0,-13 1 0,-1-1 0,1 1 0,0-1 0,13 1 0,-13-14 0,0 13 0,-1-13 0,1 1 0,13-1 0,-14-13 0,14 0 0,-13 13 0,13-13 0,0 0 0,0 0 0,13-13 0,-13 13 0,14 0 0</inkml:trace>
  <inkml:trace contextRef="#ctx0" brushRef="#br0" timeOffset="79022">13917 4696 512,'0'0'0,"0"0"0,0 0 0,0 0 0,0 0 0,13 13 0,-13 14 0,0-1 0,13 14 0,-13 0 0,0-1 0,0 1 0,0-13 0,0 12 0,0-26 0,-13 14 0,13-14 0,-13 0 0,-1 1 0,1-14 0,-13 13 0,0-13 0,-1 0 0,0 0 0,14 0 0,-13-13 0,12 13 0,1-14 0,13 1 0,0-13 0,0 26 0,0-14 0</inkml:trace>
  <inkml:trace contextRef="#ctx0" brushRef="#br0" timeOffset="79207">13903 4498 512,'0'0'0,"0"0"0,0 0 0,0 0 0,0 0 0,0 0 0,0 0 0</inkml:trace>
  <inkml:trace contextRef="#ctx0" brushRef="#br0" timeOffset="79887">14023 4656 512,'0'0'0,"0"0"0,0 0 0,13 0 0,0 0 0,0 0 0,14 0 0,-14 0 0,26 0 0,-12 0 0,-1 0 0,1 0 0,13-13 0,-14 13 0,-13 0 0,14 0 0,-14 0 0,0 0 0,-13-13 0,13 13 0,0 0 0,-13 0 0,0-14 0,0 14 0,0 0 0,0 0 0</inkml:trace>
  <inkml:trace contextRef="#ctx0" brushRef="#br0" timeOffset="80139">14141 4789 512,'0'0'0,"0"0"0,0 0 0,14 0 0,-14 0 0,13 0 0,0 0 0,14 0 0,-14-14 0,0 1 0,14 13 0,-14-13 0,0 13 0,-13 0 0,13-13 0</inkml:trace>
  <inkml:trace contextRef="#ctx0" brushRef="#br0" timeOffset="80611">14882 4260 512,'0'0'0,"0"0"0,0 0 0,0 0 0,0 0 0,0 0 0,0 13 0,0 0 0,0 0 0,0 0 0,0 27 0,0-13 0,0 12 0,0-12 0,-13 13 0,13 0 0,0-1 0,-13 1 0,13-14 0,0 13 0,-13-12 0,13 0 0,0-1 0,0-13 0,0 0 0,0 1 0,0-14 0,0 13 0,0-13 0,0-13 0,-13 13 0,13 0 0,0 0 0</inkml:trace>
  <inkml:trace contextRef="#ctx0" brushRef="#br0" timeOffset="80894">14684 4855 512,'-13'0'0,"13"13"0,0-13 0,13 0 0,-13 0 0,13 0 0,14 0 0,-1 0 0,13 0 0,-11-13 0,11 13 0,-13 0 0,14-13 0,-14 13 0,14-13 0,-13 13 0,-1-14 0,1 14 0,-14-13 0,0 13 0,0-27 0,0 14 0,-13 13 0,0-13 0</inkml:trace>
  <inkml:trace contextRef="#ctx0" brushRef="#br0" timeOffset="81159">14882 4141 512,'-13'0'0,"13"13"0,-26 0 0,13 1 0,-28 25 0,15 1 0,0 12 0,-27-12 0,27 26 0,-27-26 0,53-40 0,-40 40 0</inkml:trace>
  <inkml:trace contextRef="#ctx0" brushRef="#br0" timeOffset="125198">4696 6257 512,'0'0'0,"0"0"0,-13 0 0,13 0 0,0 0 0,0 0 0,0 14 0,13-14 0,-13 0 0,13 0 0,14 0 0,-1 0 0,0 0 0,28-14 0,-2 14 0,14-13 0,1-14 0,-1 14 0,13 0 0,1-1 0,-14 2 0,13-1 0,-26-1 0,13 14 0,-13 14 0,-27-1 0,1-1 0,-14 2 0,-26 12 0,0 14 0,-14 0 0,-13-1 0,-12 15 0,-1-2 0,-14 15 0,1-1 0,14 13 0,-15-13 0,1 14 0,14-27 0,12 13 0,0-14 0,13-25 0,27-1 0,-13-12 0,26-14 0,-13 0 0,27 0 0,0 0 0,12-14 0,14 1 0,-13 0 0,-1-14 0,28 14 0,-28 0 0,1 0 0,-14 0 0,14-1 0,-13 14 0,-1-13 0,-26 13 0,13 0 0,-13 0 0,0 0 0,-13 13 0,0 1 0,0-1 0,-14 13 0,0 1 0,1-1 0,13 1 0,0-14 0,13-13 0,0 13 0</inkml:trace>
  <inkml:trace contextRef="#ctx0" brushRef="#br0" timeOffset="125796">6098 6641 512,'-13'0'0,"13"0"0,0-13 0,-13 13 0,-13-14 0,-1 14 0,0 14 0,1 12 0,-1-13 0,-12 27 0,12-1 0,1 28 0,13-27 0,13 12 0,0-12 0,0-14 0,13-12 0,0-14 0,14 0 0,-1-14 0,0 1 0,1-26 0,-1 12 0,1-26 0,0 14 0,-1-1 0,-13 13 0,0 1 0,0 13 0,-13 13 0,0 0 0,0 13 0,-13 0 0,13 0 0,-13 27 0,0 0 0,13-14 0,-13 14 0,13-14 0,13 1 0,-13-1 0,13 1 0,0-14 0,0 13 0,14-12 0,-14-1 0,0 0 0,0-13 0,-13 0 0,14 14 0</inkml:trace>
  <inkml:trace contextRef="#ctx0" brushRef="#br0" timeOffset="126836">4630 7872 512,'0'0'0,"-13"12"0,13-12 0,0 0 0,13 0 0,0 0 0,0 0 0,14 0 0,-1-12 0,27 12 0,-13-14 0,13 1 0,13 0 0,0-14 0,0 14 0,13-14 0,1 14 0,-14 0 0,0 0 0,-13 13 0,0-13 0,0 13 0,-27 13 0,-13-13 0,1 13 0,-28 13 0,1 1 0,-26 13 0,-1 12 0,1 1 0,-15 13 0,-12 1 0,14 12 0,-15-13 0,27 14 0,-12-14 0,12 0 0,14-13 0,13-14 0,-1 1 0,14-14 0,14-12 0,-1-1 0,26-13 0,-12 0 0,25 0 0,-12-13 0,0 13 0,0-14 0,12 1 0,-12 13 0,-14-13 0,1 13 0,-13 0 0,-1 0 0,0 0 0,0 13 0,-13 0 0,0-13 0,0 14 0</inkml:trace>
  <inkml:trace contextRef="#ctx0" brushRef="#br0" timeOffset="127827">5860 8109 512,'0'0'0,"0"27"0,13-1 0,1 1 0,-14 12 0,13 1 0,0-1 0,0-12 0,-13 26 0,0-13 0,13-14 0,-13 1 0,0-1 0,0-26 0,0 0 0,0 0 0,0-13 0,14-14 0,-1 1 0,0 0 0,14-14 0,13 0 0,-14 13 0,13 1 0,-12 0 0,-1 12 0,14 14 0,-13 14 0,-14-1 0,-13 14 0,0-1 0,0 14 0,-13-14 0,-14 14 0,-13-1 0,1 1 0,-1-27 0,1 14 0,-1-1 0,13-13 0,1 1 0,12 12 0,1 1 0,13-27 0,-13 26 0</inkml:trace>
  <inkml:trace contextRef="#ctx0" brushRef="#br0" timeOffset="128492">4722 9287 512,'0'0'0,"0"13"0,-13-13 0,26 0 0,14 0 0,-14 13 0,40-13 0,-13 0 0,13 0 0,-1-13 0,15 13 0,-14-13 0,13 0 0,0 13 0,0 0 0,0-14 0,-13 14 0,0 14 0,0-14 0,-14 13 0,-12-13 0,-14 26 0,14-13 0,-27 0 0,13 14 0,-26 0 0,-1 13 0,-12-1 0,-1 14 0,-25 0 0,12 0 0,-13 13 0,0 0 0,13 0 0,1 0 0,13 0 0,-15-13 0,15 13 0,0-13 0,12 0 0,1-26 0,13-1 0,13-26 0,1 0 0,-1 0 0,26-13 0,15-13 0,-15-1 0,1 0 0,13 1 0,-53 26 0,40-13 0</inkml:trace>
  <inkml:trace contextRef="#ctx0" brushRef="#br0" timeOffset="128916">6151 9829 512,'0'0'0,"0"0"0,0 0 0,0 0 0,0 13 0,-13-13 0,0 14 0,-14 12 0,1 0 0,13 1 0,0-1 0,-1 14 0,-12 0 0,12-1 0,14-12 0,0 12 0,0-12 0,14-14 0,12 1 0,-12-14 0,25-14 0,1 1 0,-14 0 0,27-1 0,-13-12 0,-14-1 0,1 14 0,-14-13 0,0 26 0,-13 0 0,13-13 0</inkml:trace>
  <inkml:trace contextRef="#ctx0" brushRef="#br0" timeOffset="129607">4855 11099 512,'0'13'0,"26"-13"0,1 0 0,25 0 0,2 0 0,-1 0 0,26 0 0,-13 0 0,0 13 0,0-13 0,1 0 0,-1 0 0,-14 0 0,1 0 0,0 0 0,-13 0 0,-14 0 0,1 0 0,-14 27 0,-26-14 0,0 14 0,-1 0 0,-12 12 0,-14 14 0,14 13 0,-27 0 0,13 0 0,1 13 0,12 14 0,1-13 0,-1-1 0,14-13 0,-14 0 0,27-13 0,0-13 0,0 0 0,27-14 0,-14-13 0,27 0 0,0-13 0,-1 0 0,1 0 0,13-13 0,0 13 0,13-13 0,-27 0 0,28 0 0,-67 13 0,39-14 0</inkml:trace>
  <inkml:trace contextRef="#ctx0" brushRef="#br0" timeOffset="129776">6508 11549 512,'0'0'0,"0"0"0</inkml:trace>
  <inkml:trace contextRef="#ctx0" brushRef="#br0" timeOffset="129877">6508 11549 512,'0'0'0,"0"0"0</inkml:trace>
  <inkml:trace contextRef="#ctx0" brushRef="#br0" timeOffset="129882">6456 11588 512,'0'0'0,"0"0"0</inkml:trace>
  <inkml:trace contextRef="#ctx0" brushRef="#br0" timeOffset="130115">6389 11813 512,'-13'14'0,"13"38"0,-13 1 0,13-13 0,0 0 0,0-27 0,13 0 0,0-13 0,1-26 0,25 13 0,-25-40 0,12 0 0,-13-13 0,0 0 0,1-14 0,-14 1 0,-14-14 0,14 13 0,-13-12 0,0 13 0,0 0 0,0 12 0,13 1 0,0 14 0,0 25 0,0 1 0,-14 26 0,14 0 0,0 0 0,0 13 0,0 13 0,0 0 0,0-26 0,0 40 0</inkml:trace>
  <inkml:trace contextRef="#ctx0" brushRef="#br0" timeOffset="130265">6456 11258 512,'13'40'0,"0"12"0,13 1 0,-12 13 0,12-26 0,-26 13 0,26-13 0,-13 0 0,1-1 0,0-13 0,-1 14 0,-13-26 0,0 12 0,0 0 0,0-26 0,0 14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6" units="1/in"/>
        </inkml:channelProperties>
      </inkml:inkSource>
      <inkml:timestamp xml:id="ts0" timeString="2015-04-15T19:08:22.403"/>
    </inkml:context>
    <inkml:brush xml:id="br0">
      <inkml:brushProperty name="width" value="0.05292" units="cm"/>
      <inkml:brushProperty name="height" value="0.05292" units="cm"/>
      <inkml:brushProperty name="color" value="#5C83B4"/>
    </inkml:brush>
  </inkml:definitions>
  <inkml:trace contextRef="#ctx0" brushRef="#br0">6125 3122 512,'0'-14'0,"13"14"0,-13-13 0,13 13 0,-13 0 0,0 0 0,0-13 0,0 13 0,0-13 0,0 13 0,0-14 0,-13 2 0,0-2 0,-14 1 0,14 13 0,-26-13 0,12 13 0,-13 0 0,14 13 0,-14 0 0,0 13 0,1 14 0,13 0 0,-15 13 0,15 13 0,13-13 0,-14-13 0,14 13 0,13-14 0,13-12 0,1-1 0,-14-12 0,13-14 0,0-14 0,0-12 0,13-14 0,2 0 0,11-13 0,1 1 0,-14-1 0,14 26 0,-14-12 0,1 25 0,-1 1 0,1 13 0,-1 13 0,0 1 0,1 25 0,-14 1 0,0 0 0,0 12 0,1 1 0,-14 0 0,0 14 0,0-1 0,0 0 0,-14-13 0,1 13 0,0-13 0,-13 0 0,-14 0 0,1-13 0,-15-14 0,15 0 0,-14 1 0,13-14 0,1 0 0,12-13 0,-13 13 0,14-26 0,-1 13 0,14-13 0,0 13 0,26-13 0,0-14 0,-13 27 0,14-13 0</inkml:trace>
  <inkml:trace contextRef="#ctx0" brushRef="#br0" timeOffset="632">6098 2632 512,'-13'0'0,"13"0"0,0 0 0,13 0 0,14 0 0,-1 13 0,27-13 0,-13 0 0,13 0 0,-1 0 0,2 14 0,-1-14 0,-1 0 0,-12 13 0,-1-13 0,-25 13 0,0-13 0,-14 14 0,0-1 0,-28 0 0,-11 13 0,13-12 0,-14 12 0,0 13 0,-13-12 0,13 13 0,-12-13 0,12 13 0,27-15 0,-27 2 0,40-14 0,0 1 0,0-2 0,40-12 0,-14-12 0,14-2 0,-1 1 0,-12 0 0,26-1 0,-26 1 0,12 1 0,-12-2 0,-27 14 0,26-13 0</inkml:trace>
  <inkml:trace contextRef="#ctx0" brushRef="#br0" timeOffset="1123">6786 2884 512,'0'0'0,"0"0"0,0 0 0,-13 0 0,-1 13 0,1 0 0,0 27 0,0-14 0,13 1 0,-13 13 0,13-14 0,0-13 0,13-13 0,0 0 0,13-13 0,-12-13 0,12-1 0,-12 0 0,12 2 0,-12-2 0,-14 0 0,13 14 0,-13 13 0,0 0 0,0 0 0,0 13 0,0 1 0,0 12 0,-13-12 0,13-2 0,0 15 0,0-14 0,0 0 0,0 1 0,13-2 0,0 2 0,0-14 0,-13 13 0,13-13 0,0 0 0,1 13 0,-1-13 0,-13 13 0,13-13 0,0 14 0,-13-1 0,0-13 0,0 13 0</inkml:trace>
  <inkml:trace contextRef="#ctx0" brushRef="#br0" timeOffset="2030">7381 3267 512,'0'0'0,"13"-13"0,1-27 0,-1 14 0,1 0 0,-1-14 0,13 0 0,-13 1 0,-13 39 0,14-40 0</inkml:trace>
  <inkml:trace contextRef="#ctx0" brushRef="#br0" timeOffset="2580">7897 2341 512,'0'0'0,"-13"-13"0,-13 0 0,13 0 0,-14-1 0,-13 1 0,1 13 0,12 13 0,-12 1 0,-1 12 0,-13 1 0,13 13 0,14-1 0,-14 1 0,1 26 0,12-1 0,-13 15 0,27 0 0,0-1 0,-14 14 0,27-14 0,0 0 0,0 1 0,0-1 0,0 0 0,13-12 0,-13-1 0,14 0 0,-14-26 0,13-1 0,0-12 0,-13-14 0,13 0 0,-13-13 0,0 0 0,0 0 0,0-13 0,-13 0 0,13-14 0,-13-12 0,13 39 0,0-40 0</inkml:trace>
  <inkml:trace contextRef="#ctx0" brushRef="#br0" timeOffset="2837">7210 3029 512,'0'0'0,"0"0"0,13 0 0,0 0 0,0 14 0,27-2 0,-1 2 0,-12-1 0,12 0 0,2 0 0,-2 1 0,1-1 0,-1-13 0,1 0 0,0 0 0,0 0 0,-40 0 0,39-13 0</inkml:trace>
  <inkml:trace contextRef="#ctx0" brushRef="#br0" timeOffset="3462">7937 2487 512,'-13'0'0,"13"0"0,0 0 0,0 0 0,0 0 0,13 13 0,0-13 0,27 13 0,0-13 0,0 0 0,12 0 0,-12 0 0,0 0 0,-14 0 0,1 0 0,-1 0 0,-26 0 0,13 13 0,-13-13 0,-13 14 0,-26 12 0,12 1 0,-39 12 0,26-12 0,-26 13 0,27-1 0,-2 1 0,15-13 0,13-2 0,0-11 0,13-1 0,13 0 0,0-13 0,0 0 0,14 0 0,13-13 0,-14 0 0,14-1 0,-1 2 0,-12 12 0,12 0 0,-12-13 0,0 13 0,-27 0 0,26 0 0</inkml:trace>
  <inkml:trace contextRef="#ctx0" brushRef="#br0" timeOffset="3993">8414 2712 512,'0'-13'0,"0"13"0,0-14 0,0 14 0,0 0 0,0 0 0,0 0 0,0 14 0,0 12 0,-13 14 0,13-14 0,-14 27 0,14-13 0,-14 13 0,14-26 0,-26 12 0,26-13 0,-13-12 0,13-2 0,0 2 0,0-28 0,0 2 0,0-15 0,13-13 0,0 1 0,14-1 0,0-13 0,-14 27 0,26-14 0,-12 27 0,-1-1 0,0 14 0,-12 0 0,12 0 0,-26 14 0,13-14 0,-13 26 0,-13-12 0,13 11 0,-26 2 0,12 0 0,-12-14 0,-13 14 0,12-14 0,1 0 0,0-13 0,-2 0 0,15 0 0,0-13 0,0 13 0,13 0 0,13-13 0,0 13 0,-13 0 0,27 0 0</inkml:trace>
  <inkml:trace contextRef="#ctx0" brushRef="#br0" timeOffset="4835">9260 2830 512,'0'0'0,"0"0"0,13 14 0,-13-14 0,27 0 0,-14 13 0,13 0 0,14-13 0,-13 0 0,26 0 0,-14 0 0,-12 0 0,12-13 0,-13 0 0,2 13 0,-15-14 0,-13 14 0,0 0 0,0 0 0</inkml:trace>
  <inkml:trace contextRef="#ctx0" brushRef="#br0" timeOffset="5058">9128 3016 512,'0'0'0,"-14"13"0,28-13 0,-14 0 0,13 0 0,13 0 0,14 0 0,-13-13 0,12 0 0,1-1 0,-14 1 0,14 13 0,-13-12 0,12-2 0,-25 14 0,12 0 0,-26 0 0,13 14 0</inkml:trace>
  <inkml:trace contextRef="#ctx0" brushRef="#br0" timeOffset="5965">10397 2937 512,'0'0'0,"-13"-13"0,-13-14 0,-1 14 0,14-1 0,0-12 0,0 12 0,13 2 0,-13-15 0,13 14 0,0 0 0,-13-1 0,13 1 0,0 0 0,0 0 0,0 13 0,0 0 0,0 0 0,0 0 0,0 0 0,0 0 0,0 0 0,13 13 0,0 0 0,0 14 0,0-1 0,-13 13 0,27 1 0,-14 14 0,0-2 0,13 15 0,-12-2 0,-14 2 0,0-1 0,13 0 0,-26 0 0,13 0 0,0-13 0,-14 13 0,-12-13 0,0 0 0,-1-13 0,-12 13 0,12-13 0,-12-1 0,25-12 0,-12-14 0,12-13 0,-12 0 0,26 0 0,-13-27 0,13 1 0,0-27 0,0 0 0,13-13 0,0-13 0,27-14 0,0 0 0,0 1 0,12 12 0,14-12 0,-26 13 0,13 0 0,0 12 0,0 14 0,-26 14 0,12-1 0,-12 13 0,-14 14 0,13 0 0,-26 13 0,0 0 0,0-13 0,0 13 0,0 13 0,0-13 0,0 0 0,0 0 0,0 0 0,0 13 0,0-13 0,0 0 0,0 13 0</inkml:trace>
  <inkml:trace contextRef="#ctx0" brushRef="#br0" timeOffset="6485">12369 5106 512,'0'0'0,"13"0"0,-13 0 0,0 0 0,0 0 0,0 0 0,0 0 0,0 0 0,0 0 0,0 0 0,0 0 0,0 0 0,0 0 0,0 0 0,0 0 0,0 0 0,0 0 0,0 0 0,0 0 0,0 0 0,0 0 0,0 0 0,0 0 0,0 0 0,0 0 0,0 0 0,0 0 0,0 0 0,0 0 0,0 0 0,0 13 0,0-13 0,0 0 0,0 0 0,0 0 0,0 0 0,0 0 0,0 0 0,0 0 0,0 0 0,0 0 0,0 0 0,0 0 0,0 0 0,0 0 0,0 0 0,0 0 0,0 0 0,0 0 0,0 0 0,0 0 0,0 0 0,0 0 0,0 0 0,0 0 0,0 0 0,0 0 0,0 0 0,0 0 0,0 0 0,0 0 0,0 0 0,0 0 0,0 0 0,0 0 0,0 0 0,13 14 0,-13-14 0,0 0 0,0 0 0,0 0 0,0 0 0,0 0 0,0 0 0,0 0 0,0 0 0,0 0 0,0 0 0,0 0 0,0 0 0,0 0 0,0 0 0,0 0 0,0 0 0,0 0 0,0 0 0,0 13 0,0-13 0,0 0 0,0 0 0,0 0 0,0 0 0,0 0 0,0 0 0,0 0 0,0 0 0,0 0 0,0 0 0,0 0 0,14 0 0,-14 0 0,0 0 0,0 0 0,0 0 0,0 13 0,0-13 0,0 0 0,0 0 0,0 0 0,0 0 0,0 0 0,0 0 0,0 0 0</inkml:trace>
  <inkml:trace contextRef="#ctx0" brushRef="#br0" timeOffset="7721">10874 3175 512,'26'0'0,"-12"-27"0,12 14 0,0-27 0,-12 27 0,13-14 0,-14 1 0,0 13 0,0 0 0,-13-1 0,0 14 0,0 0 0,0 0 0,0 0 0,0-13 0,0 13 0,0 13 0,-13-13 0,0 14 0,0 12 0,13 0 0,-14 1 0,14-14 0,-13 14 0,13-1 0,0-12 0,13-1 0,1-13 0,-1 0 0,0-27 0,27 14 0,-27-27 0,0 14 0,0 0 0,-13 26 0,0-14 0,0 14 0,13-13 0,-13 13 0,0 13 0,0-13 0,0 26 0,13 1 0,-13-1 0,0 1 0,0-14 0,0 14 0,14-27 0,-14 0 0,13-13 0,0-14 0,-13 27 0,27-13 0</inkml:trace>
  <inkml:trace contextRef="#ctx0" brushRef="#br0" timeOffset="8745">11469 2421 512,'0'-14'0,"-13"-12"0,13 0 0,0-1 0,0 1 0,0 26 0,0-14 0,0 14 0,0-13 0,0 13 0,0 0 0,0 0 0,0 27 0,0-1 0,-13 1 0,13 25 0,-13 2 0,13 11 0,13 2 0,-26-1 0,0-13 0,0 13 0,13-14 0,-14-12 0,0 0 0,1-13 0,13 0 0,-13-15 0,13-12 0,0 0 0,0 0 0,13 0 0,-13 0 0,0 0 0,0-12 0,0-2 0,0 1 0,0 0 0,0-14 0,13 0 0,-13 14 0,0 0 0,0-1 0,0 2 0,0 12 0,0-13 0,0-14 0,0 27 0,0-27 0,0 1 0,14 0 0,-14 12 0,14-26 0,-14 15 0,13-15 0,0 0 0,0 0 0,13 14 0,-12-14 0,-1 1 0,0-1 0,-13 0 0,0 0 0,0 14 0,13 13 0,-13-1 0,0 1 0,0 13 0,0 0 0,0 0 0,0 0 0,0 0 0,0 0 0,13 13 0,-13 1 0,13-1 0,1 13 0,12 1 0,1-1 0,13 1 0,-1 13 0,1-1 0,-1 1 0,2 12 0,-15 2 0,0-2 0,-13 1 0,1 0 0,-14 0 0,0 0 0,-14 0 0,1-13 0,-13 12 0,0-12 0,-15 0 0,2-14 0,-1 1 0,1-14 0,-1 0 0,13-13 0,14 0 0,0 0 0,13 0 0,-14 0 0,14 0 0,0-13 0,14 13 0,-1-13 0,0-1 0,14 14 0,-27 0 0,27 0 0</inkml:trace>
  <inkml:trace contextRef="#ctx0" brushRef="#br0" timeOffset="9144">12144 2950 512,'0'14'0,"0"-14"0,0 12 0,0 15 0,0-1 0,0-12 0,0 12 0,0 0 0,0-13 0,13 1 0,-13-1 0,0-13 0,-13 0 0,13-13 0,-13-1 0,13-12 0,0 26 0,0-13 0</inkml:trace>
  <inkml:trace contextRef="#ctx0" brushRef="#br0" timeOffset="9262">12183 2738 512,'0'0'0,"-13"-13"0,13 13 0,0 0 0,-13 0 0,13 13 0,0-13 0,-13 0 0</inkml:trace>
  <inkml:trace contextRef="#ctx0" brushRef="#br0" timeOffset="9627">12435 3029 512,'0'0'0,"0"0"0,0 0 0,0 14 0,0-14 0,0 26 0,-13 0 0,13 1 0,-13 13 0,-1-1 0,14 1 0,-13 0 0,0-1 0,-1-12 0,1-14 0,0 13 0,13-12 0,-26-14 0,26 0 0,-13 0 0,-1-14 0,1 1 0,13 0 0,0-14 0,0 27 0,0-13 0</inkml:trace>
  <inkml:trace contextRef="#ctx0" brushRef="#br0" timeOffset="9984">12673 2765 512,'13'0'0,"1"0"0,-14 13 0,26 14 0,0-2 0,-12 29 0,-14-14 0,0 12 0,-14-12 0,14 13 0,-13-14 0,0-12 0,0 13 0,0-14 0,-1-13 0,1-13 0,0 14 0,-13-28 0,13 14 0,-1-13 0,0 0 0,1 0 0,0 0 0,13-1 0,0 1 0,0 13 0,0 0 0,13 0 0</inkml:trace>
  <inkml:trace contextRef="#ctx0" brushRef="#br0" timeOffset="11707">13295 2183 512,'0'-13'0,"-13"13"0,0 0 0,-14 0 0,14 0 0,-13 0 0,-1 0 0,0 13 0,1-13 0,-14 26 0,1-13 0,12 14 0,0-1 0,1 1 0,0 12 0,12 1 0,-12-14 0,26 14 0,0-13 0,0-1 0,13 0 0,14-12 0,-1-14 0,0 0 0,15 0 0,-15-14 0,0 1 0,1 13 0,-1-13 0,-13 0 0,0 0 0,1 13 0,-14-13 0,0 13 0,0 0 0,0-14 0,-14 14 0,14 0 0,-13 0 0,13 0 0,0 0 0</inkml:trace>
  <inkml:trace contextRef="#ctx0" brushRef="#br0" timeOffset="12147">13559 2302 512,'0'0'0,"0"-14"0,-13 14 0,0 14 0,-13-14 0,12 13 0,-38 0 0,25 0 0,0 27 0,1-14 0,-1 14 0,14-13 0,13-14 0,0 13 0,0-26 0,13 0 0,1-13 0,-1 0 0,13-13 0,-12-1 0,12 14 0,-12-13 0,-1 12 0,0 1 0,-13 13 0,0 0 0,0 13 0,-13 1 0,13-2 0,-13 15 0,13 0 0,0-14 0,-14 0 0,14 13 0,0-13 0,0 1 0,14-1 0,-14-13 0,0 13 0</inkml:trace>
  <inkml:trace contextRef="#ctx0" brushRef="#br0" timeOffset="13978">5966 4564 512,'-13'-14'0,"13"14"0,0 0 0,0 0 0,0 0 0,0 0 0,0 0 0,0 0 0,0 0 0,0 0 0,0 0 0,0 0 0,0 0 0,0 0 0,-14 0 0,1 0 0,13 0 0,-13 14 0,0-14 0,-14 13 0,1 0 0,13 1 0,-13 12 0,12 0 0,-26 1 0,27-1 0,0 14 0,0 0 0,-1 0 0,1-1 0,13-13 0,0 1 0,0-14 0,0 1 0,13-14 0,1 0 0,12-14 0,-13-12 0,13-14 0,2 14 0,-2-27 0,-13 13 0,13-13 0,-12 0 0,12-13 0,-13 26 0,0-12 0,1 12 0,-14 13 0,0 14 0,0-1 0,0 14 0,0 0 0,0 0 0,0 14 0,13-1 0,0 14 0,-13 26 0,13-1 0,1 2 0,-14 11 0,13-11 0,-13 12 0,13-13 0,-13-1 0,0-12 0,0 13 0,-13 0 0,0-13 0,-14 13 0,1-14 0,-1 1 0,-12 0 0,-1-14 0,-13 1 0,13-14 0,-13 0 0,1 0 0,12 14 0,0-14 0,13-13 0,1 13 0,13 0 0,0 1 0,13-14 0,13 13 0,-13 0 0,0-13 0,26 0 0</inkml:trace>
  <inkml:trace contextRef="#ctx0" brushRef="#br0" timeOffset="15034">6231 4220 512,'-13'0'0,"-1"0"0,1 0 0,-1 0 0,14 0 0,-13 0 0,0 0 0,13-13 0,-13 13 0,0 0 0,13 0 0,-14 0 0,14 0 0,0 0 0,0 0 0,0 0 0,0 0 0,0 0 0,14 13 0,-14-13 0,26 0 0,-13 0 0,27 0 0,0 13 0,0-13 0,-1 0 0,-13 0 0,14-13 0,0 13 0,-13 0 0,-14 0 0,13 0 0,-13 0 0,-13 0 0,0 13 0,-13 1 0,-13-1 0,-1 26 0,-12 1 0,-1-13 0,0 12 0,1 1 0,-1-14 0,27 1 0,-14-14 0,14 1 0,13-2 0,0-12 0,13 0 0,-13 0 0,14 0 0,-1 0 0,0-12 0,0 12 0,14-14 0,-1 1 0,-13 13 0,0-13 0,0 13 0,1-14 0,-1 14 0,0 0 0,-13 0 0,0 0 0,14 0 0</inkml:trace>
  <inkml:trace contextRef="#ctx0" brushRef="#br0" timeOffset="17048">6826 4286 512,'0'0'0,"-13"0"0,-14 0 0,14 13 0,-1-13 0,1 13 0,0 1 0,0 12 0,0-12 0,0 25 0,-1-13 0,1 1 0,13 0 0,13-14 0,-13 0 0,27 13 0,-14-26 0,13 0 0,-13 0 0,1-12 0,-1-2 0,14 14 0,-14-13 0,-13 13 0,13-13 0</inkml:trace>
  <inkml:trace contextRef="#ctx0" brushRef="#br0" timeOffset="17937">7263 3942 512,'0'0'0,"-14"14"0,14-28 0,0 28 0,-13 12 0,13 14 0,0-1 0,0 27 0,0 0 0,-13 1 0,13 12 0,0-13 0,0 14 0,0-15 0,0 1 0,0 1 0,-13-1 0,13-13 0,-14 0 0,14 0 0,0-27 0,-13 0 0,13 1 0,-13-27 0,13 0 0,0 0 0,-14-27 0,14 15 0,-13-15 0,13-13 0,0-12 0,0 12 0,-13-13 0,26 0 0,-13 13 0,27 1 0,-14-15 0,0 29 0,14-2 0,-14 0 0,14 14 0,-14 0 0,26 13 0,-12 0 0,-1 0 0,0 13 0,-12 0 0,13 1 0,-27-1 0,13 0 0,0 13 0,-13-13 0,13 1 0,-13 12 0,0 0 0,0 1 0,-13-1 0,13-12 0,0 12 0,-13-12 0,13 12 0,0-13 0,-13 0 0,13 14 0,0-14 0,0 1 0,0-1 0,0 0 0,0-13 0,0 0 0,0 13 0,0-13 0,0 0 0,0 0 0,0-13 0,13 13 0,-13-13 0,13 0 0,-13 13 0,0-14 0</inkml:trace>
  <inkml:trace contextRef="#ctx0" brushRef="#br0" timeOffset="18586">7580 3849 512,'0'14'0,"0"-14"0,0 0 0,0 0 0,0 13 0,0 13 0,0 1 0,-14 12 0,14 1 0,-13 13 0,13-13 0,-13-14 0,13 1 0,0 0 0,0-1 0,0 0 0,0 1 0,0-1 0,0-13 0,0 0 0,0 1 0,-13-1 0,13 0 0,0-13 0,0 0 0,0 0 0,13-13 0,-13 0 0,13-1 0,0-12 0,-13 26 0,14-13 0</inkml:trace>
  <inkml:trace contextRef="#ctx0" brushRef="#br0" timeOffset="18853">7712 4101 512,'-13'0'0,"13"0"0,0 0 0,0 0 0,0 0 0,0 0 0,13 0 0,0 13 0,1-13 0,-1 0 0,0 0 0,13 0 0,-12 0 0,-1 0 0,1 0 0,-14-13 0,26 0 0,-26-1 0,0 1 0,0 13 0,0-13 0</inkml:trace>
  <inkml:trace contextRef="#ctx0" brushRef="#br0" timeOffset="19094">7739 4008 512,'0'14'0,"0"-14"0,0 13 0,0-13 0,0 13 0,0 0 0,0 14 0,0-14 0,0 13 0,0-12 0,0-1 0,13 0 0,-13 1 0,0-2 0,0 2 0,0-1 0,0 0 0,13-13 0,-13 0 0,0 14 0</inkml:trace>
  <inkml:trace contextRef="#ctx0" brushRef="#br0" timeOffset="21183">8030 3797 512,'-13'0'0,"13"0"0,0 0 0,0 0 0,0 0 0,-13 0 0,13 13 0,0 13 0,0 1 0,0 26 0,0-13 0,0-1 0,0 14 0,0-13 0,0-1 0,0 1 0,0 0 0,0-14 0,0 1 0,0-1 0,0-13 0,0-13 0,0 13 0,0-13 0,0-13 0,0 0 0,0 0 0,0-13 0,13-14 0,0 14 0,13-14 0,-12 0 0,12 13 0,0 1 0,-13 0 0,1 12 0,12 1 0,-13 13 0,-13 13 0,27 1 0,-27-1 0,13 13 0,-13 1 0,0-14 0,0 13 0,0 1 0,-13 0 0,0-1 0,-1 0 0,1-12 0,0 12 0,0-13 0,-1 0 0,1 0 0,13 1 0,-13-1 0,13-13 0,0 0 0,0 0 0,0 13 0,0-13 0,13 0 0,-13 0 0,0 0 0,13-13 0,-13 13 0,0 0 0,14 0 0,-1-13 0,0 13 0,-13 0 0,0 0 0,13 0 0</inkml:trace>
  <inkml:trace contextRef="#ctx0" brushRef="#br0" timeOffset="23388">7977 3863 512,'0'0'0,"0"0"0,-14-14 0,14 14 0,0 0 0,-13-13 0,0 13 0,13 0 0,-13 13 0,-14 1 0,14-1 0,0 13 0,0 1 0,-13 0 0,26 12 0,0-12 0,0-1 0,0 14 0,0-14 0,13-13 0,0 14 0,0-27 0,13 0 0,1 0 0,-1-27 0,14 1 0,-13-14 0,-1 14 0,-13 13 0,1-14 0,-14 27 0,0 0 0,0 0 0,0 0 0,0 0 0,-14 13 0</inkml:trace>
  <inkml:trace contextRef="#ctx0" brushRef="#br0" timeOffset="25601">8929 3797 512,'0'0'0,"0"-14"0,0 14 0,0-13 0,-13 0 0,0-13 0,0 12 0,-14 1 0,1 0 0,0 13 0,-2 0 0,2 0 0,-13 13 0,12 14 0,1-1 0,-1 14 0,1-1 0,-1 14 0,1 0 0,-1 13 0,14 0 0,-13 1 0,13-1 0,13 13 0,0-13 0,0 13 0,0-12 0,13-1 0,-13-14 0,13 1 0,-13 1 0,13-28 0,-13 14 0,0-14 0,13-12 0,-13 12 0,0-26 0,0 0 0,0 0 0,0 0 0,0-26 0,0 12 0,-13-12 0,13-14 0,0 0 0,0 40 0,0-40 0</inkml:trace>
  <inkml:trace contextRef="#ctx0" brushRef="#br0" timeOffset="25958">8268 4273 512,'0'13'0,"0"-13"0,0 0 0,0 0 0,13 0 0,0 0 0,0 0 0,1 13 0,-1-13 0,13 0 0,15 0 0,-28 13 0,13-13 0,-13 0 0,14 0 0,-14 0 0,0 0 0,0 0 0,0 0 0,-13-13 0,13 13 0,-13 0 0,0 0 0,14 0 0,-1 0 0,-13 0 0,0 13 0</inkml:trace>
  <inkml:trace contextRef="#ctx0" brushRef="#br0" timeOffset="27739">8863 3849 512,'0'0'0,"0"0"0,13 0 0,-13 0 0,14 0 0,12 0 0,0-13 0,1 13 0,13-13 0,0 13 0,-1-13 0,1 13 0,-14-13 0,0 13 0,-12 0 0,-14 0 0,13 0 0,-26 13 0,13-13 0,-14 13 0,-12 13 0,0 1 0,-27 13 0,13 0 0,0-1 0,-13 14 0,1-13 0,12-14 0,14 14 0,13-13 0,-1-15 0,14 15 0,0-27 0,14 13 0,-1-13 0,0 0 0,0 0 0,13-13 0,1 13 0,-1-13 0,1-1 0,-1 2 0,1-2 0,-14 14 0,14-13 0,-1 13 0,-26 0 0,13 0 0</inkml:trace>
  <inkml:trace contextRef="#ctx0" brushRef="#br0" timeOffset="28239">9339 4048 512,'-13'0'0,"13"0"0,-13 0 0,0 13 0,0-13 0,-14 27 0,1-1 0,13 1 0,-1-1 0,1 0 0,13 1 0,0-27 0,13 0 0,1-13 0,-1-13 0,13-1 0,1-13 0,-1 0 0,-13-12 0,13-2 0,-12 2 0,-1-1 0,0 13 0,-13 14 0,14 12 0,-14 14 0,0 0 0,0 0 0,0 27 0,-14-1 0,14 14 0,-13 0 0,13 0 0,-13 12 0,13-12 0,0 13 0,0-13 0,0 0 0,0-14 0,13 0 0,-13 1 0,13-1 0,-13-13 0,14 0 0,-14-13 0,13 0 0</inkml:trace>
  <inkml:trace contextRef="#ctx0" brushRef="#br0" timeOffset="28571">9670 4181 512,'0'0'0,"0"0"0,0 12 0,0-12 0,13 0 0,1 0 0,12 14 0,-13-14 0,13 0 0,1 0 0,13-14 0,-13 14 0,12-12 0,-13 12 0,1-14 0,12 1 0,-12 0 0,-27-1 0,0 14 0,14 0 0</inkml:trace>
  <inkml:trace contextRef="#ctx0" brushRef="#br0" timeOffset="28812">9538 4445 512,'13'0'0,"-13"0"0,13 0 0,0 0 0,14 0 0,0-14 0,-1 1 0,14 0 0,-14-1 0,0 2 0,-13 12 0,14-13 0,0 13 0,-14-14 0,-13 14 0,13 0 0</inkml:trace>
  <inkml:trace contextRef="#ctx0" brushRef="#br0" timeOffset="30818">10345 4035 512,'0'0'0,"0"0"0,0 0 0,13 0 0,-13 0 0,0 13 0,13 0 0,0 14 0,0 12 0,-13 1 0,14 13 0,-14 13 0,0 0 0,0-13 0,0 13 0,0 0 0,0 1 0,0-2 0,0 2 0,-14-1 0,1 13 0,-13-12 0,-1-15 0,1 1 0,0-13 0,-1 0 0,1-27 0,13 0 0,-1 0 0,1-13 0,13-13 0,-13 0 0,13-14 0,-14-12 0,14-14 0,0-14 0,14-12 0,-1 0 0,0 0 0,1-14 0,12 27 0,1-13 0,-1 25 0,0-11 0,14 11 0,-14-11 0,1 11 0,13 2 0,-1-1 0,1 13 0,-1 0 0,2 0 0,-28 14 0,13 13 0,-13-14 0,1 14 0,-14 13 0,0-13 0,0 13 0,0 0 0,0 0 0,0 13 0,-14 0 0,14-13 0,0 14 0</inkml:trace>
  <inkml:trace contextRef="#ctx0" brushRef="#br0" timeOffset="31558">10623 4445 512,'0'-14'0,"-13"14"0,13-13 0,0 0 0,0-13 0,-14 13 0,14-14 0,0 14 0,0-1 0,14 1 0,-14 0 0,0 13 0,0 0 0,0 13 0,0 14 0,0-1 0,0 1 0,0 12 0,0 1 0,0 0 0,0 12 0,0-12 0,0-14 0,-14 14 0,14-27 0,0 1 0,0-1 0,0-13 0,0-13 0,0-1 0,0-12 0,14-13 0,-14-1 0,13 1 0,13-15 0,1 14 0,-1 14 0,-13-13 0,14 25 0,-14 1 0,0 13 0,0 13 0,0 1 0,-13-1 0,0-1 0,-13 15 0,13-14 0,-13 14 0,-13 0 0,12-1 0,1 0 0,-26 1 0,25-1 0,-12 0 0,13-12 0,0-1 0,13-13 0,-14 13 0,14-13 0,0 0 0,0-13 0,0 13 0,14-27 0,-14 27 0,0-12 0</inkml:trace>
  <inkml:trace contextRef="#ctx0" brushRef="#br0" timeOffset="34486">10556 3241 512,'-13'0'0,"13"0"0,0-13 0,0 13 0,-13 0 0,13 0 0,0 0 0,0 0 0,0 0 0,0 0 0,-13 0 0,13 26 0,-13-13 0,-1 1 0,14 12 0,-13 0 0,13 1 0,0-1 0,13-12 0,-13-14 0,14 13 0,-1-26 0,0-1 0,0 1 0,0-13 0,-13 12 0,13 1 0,-13-13 0,0 13 0,0-14 0,-13 14 0,13 0 0,0-1 0,-13 14 0,13 0 0,0 0 0,0 0 0,0 14 0,0-14 0,0 26 0,13-13 0,-13 1 0,13-1 0,1 0 0,-14 0 0,13 0 0,1 1 0,-14-14 0,13 0 0,0 0 0,0 0 0,-13 0 0,0-14 0</inkml:trace>
  <inkml:trace contextRef="#ctx0" brushRef="#br0" timeOffset="35235">10914 3029 512,'0'0'0,"-14"14"0,14-14 0,-13 0 0,0 12 0,13-12 0,-13 0 0,13 0 0,0 0 0,0 0 0,0 0 0,0 0 0,13 14 0,0-14 0,14 13 0,-14-13 0,13 13 0,1-13 0,0 0 0,12 0 0,1 0 0,-14 0 0,0 0 0,1 0 0,-1-13 0,-12 13 0,-1 0 0,-13-13 0,13 13 0,-13 0 0,0 0 0,-13 0 0,13 0 0,-13-14 0,13 14 0,-14-12 0,14 12 0,-13 0 0</inkml:trace>
  <inkml:trace contextRef="#ctx0" brushRef="#br0" timeOffset="35485">11046 2830 512,'0'0'0,"0"0"0,0 0 0,0 14 0,0-14 0,0 26 0,0 1 0,-13 0 0,13 13 0,0-15 0,0 15 0,0-14 0,0 1 0,13-1 0,-13 1 0,27 0 0,-27-1 0,13 0 0,-13-26 0,0 27 0</inkml:trace>
  <inkml:trace contextRef="#ctx0" brushRef="#br0" timeOffset="36333">11007 4260 512,'0'13'0,"0"-13"0,0 0 0,0 0 0,13 0 0,-13 13 0,26-13 0,1 0 0,-1 13 0,-13-13 0,13 0 0,1 13 0,-1-13 0,1 14 0,0-14 0,-1 0 0,0-14 0,-12 1 0,12 13 0,-13-13 0,0 0 0,-13 0 0,0 0 0,0 13 0,-13-14 0</inkml:trace>
  <inkml:trace contextRef="#ctx0" brushRef="#br0" timeOffset="36591">11138 4181 512,'-13'0'0,"13"12"0,-13 2 0,13-1 0,0 0 0,0 14 0,0-1 0,0 14 0,13 0 0,-13-15 0,0 2 0,13 13 0,-13-13 0,14-1 0,-1 0 0,-13-13 0,13 1 0,0-14 0,1 0 0,-14 0 0,26-14 0</inkml:trace>
  <inkml:trace contextRef="#ctx0" brushRef="#br0" timeOffset="37024">11602 3849 512,'-14'0'0,"14"0"0,0 0 0,0 0 0,0 0 0,0 14 0,0 25 0,-13-12 0,13 12 0,0 15 0,0-15 0,0 14 0,0 0 0,0 0 0,0-13 0,0 26 0,13-13 0,-13-1 0,0 2 0,0-2 0,0-12 0,0-1 0,0 1 0,14-13 0,-14-1 0,0-12 0,0-1 0,0-13 0,-14 0 0,14 0 0,0 0 0,0-13 0,-13-14 0,13 0 0,0 27 0,0-26 0</inkml:trace>
  <inkml:trace contextRef="#ctx0" brushRef="#br0" timeOffset="37532">11575 3863 512,'13'0'0,"1"0"0,-14 0 0,13 0 0,0 0 0,27 0 0,-14 13 0,1 13 0,25 1 0,-25 12 0,13-12 0,-14 13 0,14-1 0,-27 1 0,27 0 0,-14-1 0,-13 1 0,14 0 0,-14-1 0,1 15 0,-14-15 0,0 1 0,-14 0 0,-12 0 0,12-15 0,-12 15 0,-14-26 0,14 12 0,-27 0 0,14-13 0,11 1 0,-24-1 0,25 0 0,1 1 0,13-1 0,0-13 0,13 0 0,-13 13 0,13-13 0,13-13 0,0 13 0,0-13 0,13 13 0,1-27 0,-27 27 0,39 0 0</inkml:trace>
  <inkml:trace contextRef="#ctx0" brushRef="#br0" timeOffset="37906">12237 4498 512,'0'0'0,"0"0"0,0 13 0,0 1 0,0-2 0,0 15 0,0-14 0,0 14 0,0-1 0,-13 0 0,13-13 0,-14 1 0,14-1 0,0 0 0,0-13 0,0-13 0,0 0 0,0-14 0,0 27 0,14-26 0</inkml:trace>
  <inkml:trace contextRef="#ctx0" brushRef="#br0" timeOffset="38066">12303 4181 512,'0'0'0,"0"0"0,0 0 0,0 0 0,0 0 0,0 0 0,0 0 0,0 0 0,0 0 0,13 0 0</inkml:trace>
  <inkml:trace contextRef="#ctx0" brushRef="#br0" timeOffset="38405">12448 4656 512,'0'0'0,"0"13"0,0-13 0,0 14 0,0-1 0,0 0 0,-13 14 0,13-1 0,-13 14 0,0-13 0,-1-1 0,1 0 0,0 1 0,-1-1 0,1-12 0,0 12 0,0 0 0,0-12 0,-14 12 0,1-13 0,26-13 0,-26 14 0</inkml:trace>
  <inkml:trace contextRef="#ctx0" brushRef="#br0" timeOffset="39029">12700 4391 512,'0'0'0,"13"0"0,0-12 0,-13 12 0,13 0 0,-13 0 0,0 12 0,13 2 0,-13-1 0,14 14 0,-14-1 0,0 14 0,0-1 0,0 1 0,0 0 0,-14-1 0,14-12 0,-13 13 0,0-14 0,0 1 0,0-1 0,13-12 0,-27-1 0,14 0 0,0-13 0,-13 0 0,12 0 0,-13 0 0,14-13 0,-13-14 0,13 14 0,13-27 0,0 14 0,0 26 0,0-27 0</inkml:trace>
  <inkml:trace contextRef="#ctx0" brushRef="#br0" timeOffset="39231">12739 4207 512,'0'0'0,"0"0"0,0 0 0,0 0 0,0 0 0,0 13 0,0-13 0,0 13 0</inkml:trace>
  <inkml:trace contextRef="#ctx0" brushRef="#br0" timeOffset="40035">13348 3704 512,'-14'0'0,"1"13"0,13-13 0,-13 0 0,0 14 0,-13-1 0,-1 0 0,-12 13 0,25 1 0,-26 12 0,27-12 0,-13 13 0,26 0 0,-13-1 0,26 1 0,0-14 0,0 1 0,0-1 0,14-13 0,0-13 0,-1 14 0,14-14 0,-14 0 0,0-14 0,1 14 0,-1 0 0,-13-13 0,-13 13 0,0 0 0,0 0 0,0 0 0,0 0 0,0 0 0,-13 0 0,13 0 0,-13 0 0,13 0 0,0 0 0,0 0 0,0-13 0</inkml:trace>
  <inkml:trace contextRef="#ctx0" brushRef="#br0" timeOffset="40734">13559 3532 512,'13'0'0,"-13"0"0,0 0 0,0 0 0,0 0 0,0 13 0,0 0 0,-13 14 0,13 12 0,-13 1 0,13 13 0,-13 0 0,13-13 0,-13 13 0,13 0 0,-13-1 0,13-12 0,0-13 0,-14 12 0,14-12 0,0-1 0,0-12 0,0-14 0,0 13 0,0-13 0,14-13 0,-14-1 0,13-12 0,0-14 0,0 1 0,13-1 0,-12 14 0,13-1 0,-1 0 0,0 14 0,1 0 0,-1 13 0,1 0 0,-1 13 0,0 0 0,1 1 0,-13 12 0,-1 0 0,-13-12 0,13 12 0,-13-12 0,-13-1 0,13 0 0,-13 0 0,-14 0 0,13 1 0,-12-1 0,0 0 0,-14 0 0,14 1 0,-14-1 0,0 0 0,0-13 0,1 14 0,39-14 0,-27 12 0</inkml:trace>
  <inkml:trace contextRef="#ctx0" brushRef="#br0" timeOffset="122787">8863 6733 512,'0'13'0,"0"-13"0,0 0 0,0 14 0,13-1 0,-13 0 0,14 1 0,-14 25 0,0 1 0,0 0 0,0 26 0,0-13 0,0 13 0,0 0 0,0 0 0,0 13 0,0-12 0,0 12 0,-14 0 0,14-12 0,0 12 0,-13-13 0,13 0 0,-13 0 0,13-13 0,0-13 0,0-1 0,0-12 0,-13 0 0,13-15 0,0 15 0,0-27 0,0 13 0,0-13 0,0 0 0,0 0 0,0 0 0,0 0 0,-13 0 0,13-13 0,0 13 0,0-13 0</inkml:trace>
  <inkml:trace contextRef="#ctx0" brushRef="#br0" timeOffset="123477">8797 6773 512,'0'-13'0,"14"-1"0,-14 14 0,13-13 0,-13 0 0,26 0 0,-13 0 0,14 13 0,-1 0 0,14 13 0,-1-13 0,1 13 0,13 0 0,0 0 0,0 1 0,0 12 0,0 1 0,-1 13 0,15-1 0,-14 1 0,0-1 0,-14 14 0,1 1 0,-13 12 0,-1-14 0,0 15 0,-26-1 0,14 0 0,-28 0 0,1 0 0,0-13 0,-26 0 0,-2 0 0,2-13 0,-1-1 0,-13 1 0,14-13 0,-1-1 0,-13 0 0,0 1 0,14-14 0,-15 0 0,15 14 0,-14-14 0,0 0 0,26 0 0,1 0 0,-14 1 0,27-1 0,0 0 0,0 1 0,-1-2 0,14-12 0,0 14 0,0-1 0,14 0 0,-1-13 0,0 14 0,-13-14 0,13 13 0</inkml:trace>
  <inkml:trace contextRef="#ctx0" brushRef="#br0" timeOffset="125091">9935 7897 512,'-14'0'0,"14"14"0,0-14 0,14 13 0,-14 14 0,0-1 0,13 0 0,-13 14 0,13-1 0,-13 15 0,13-14 0,-13-1 0,0 1 0,0 0 0,0-14 0,0-13 0,-13 0 0,0 1 0,13-28 0,0 14 0,-13-13 0</inkml:trace>
  <inkml:trace contextRef="#ctx0" brushRef="#br0" timeOffset="125268">9908 7752 512,'0'-13'0,"0"13"0,0 0 0,0 0 0,0 0 0,-13 13 0,13-13 0,0 0 0,0 13 0</inkml:trace>
  <inkml:trace contextRef="#ctx0" brushRef="#br0" timeOffset="125982">10331 8255 512,'-13'0'0,"13"0"0,0 13 0,0-13 0,0 27 0,0-1 0,-26 14 0,0-1 0,-1 1 0,1 0 0,-14-1 0,13-12 0,-12 12 0,25 1 0,-12-13 0,26-1 0,0 1 0,0-14 0,0-13 0,0 13 0</inkml:trace>
  <inkml:trace contextRef="#ctx0" brushRef="#br0" timeOffset="126406">10623 7752 512,'13'-13'0,"-13"13"0,-13 0 0,13 0 0,0 0 0,0 13 0,-13 0 0,13 27 0,0 0 0,0 12 0,0 2 0,0-2 0,13 15 0,-13-15 0,26 2 0,-26-2 0,13-12 0,1-1 0,-1 1 0,0-26 0,-13 12 0,0-26 0,0 0 0,13 0 0,-26 0 0,13-13 0,-13-14 0,0 1 0,-14 0 0,27 26 0,-26-40 0</inkml:trace>
  <inkml:trace contextRef="#ctx0" brushRef="#br0" timeOffset="126739">10318 7699 512,'0'0'0,"0"0"0,13 0 0,1 0 0,25 0 0,-12 0 0,13 0 0,13 14 0,-14-14 0,1 0 0,13 0 0,0 0 0,-14 0 0,1 0 0,0 0 0,-13 0 0,-1 0 0,-13 13 0,0-13 0,-13 0 0,0 0 0,0 13 0,0-13 0,0 0 0,0 26 0</inkml:trace>
  <inkml:trace contextRef="#ctx0" brushRef="#br0" timeOffset="129543">11350 7369 512,'0'0'0,"0"0"0,0 0 0,13-14 0,-13 14 0,27 0 0,-13 0 0,12-13 0,13 13 0,14-13 0,0-1 0,-13 14 0,13-13 0,0 0 0,-1 0 0,-11 13 0,-2 0 0,1-13 0,-27 26 0,13-13 0,-26 13 0,0-13 0,13 13 0</inkml:trace>
  <inkml:trace contextRef="#ctx0" brushRef="#br0" timeOffset="129851">11430 7673 512,'0'0'0,"0"0"0,13 0 0,-13 0 0,13 0 0,14 0 0,-1 0 0,13-14 0,1 14 0,0 0 0,-13-12 0,12-2 0,-12 14 0,-1-13 0,0 13 0,1 0 0,-13 0 0,-1 0 0,-13 13 0,0-13 0,0 0 0</inkml:trace>
  <inkml:trace contextRef="#ctx0" brushRef="#br0" timeOffset="131241">12990 6482 512,'0'0'0,"0"27"0,-13-1 0,26 14 0,-13 13 0,0 13 0,0 0 0,0 27 0,-13-1 0,0 1 0,13 13 0,-13-1 0,0 1 0,13 0 0,-14-13 0,14 12 0,-13-25 0,0-1 0,13-13 0,0-13 0,-13-26 0,13-14 0,13-13 0,-13-13 0,26-27 0,1-26 0,-1-14 0,-26 80 0,13-79 0</inkml:trace>
  <inkml:trace contextRef="#ctx0" brushRef="#br0" timeOffset="131614">13480 6588 512,'13'-13'0,"-13"-1"0,14 1 0,-1 13 0,0 0 0,0 13 0,0 14 0,-13 13 0,0 12 0,0 1 0,-13 14 0,13 12 0,0 0 0,-13 1 0,13 12 0,13-12 0,-26 12 0,13-12 0,0 12 0,0 1 0,0-13 0,-13-14 0,13-14 0,-13 1 0,13-26 0,-14-14 0,14 1 0,-13-28 0,0-12 0,-13-14 0,12-13 0,-26-13 0,14-13 0,26 79 0,-40-80 0</inkml:trace>
  <inkml:trace contextRef="#ctx0" brushRef="#br0" timeOffset="131980">12686 6535 512,'-39'-26'0,"-1"-1"0,-13-13 0,13 14 0,27 13 0,0 13 0,13 0 0,-13-13 0,26 13 0,0-14 0,40 14 0,0 0 0,26 0 0,14 0 0,0 0 0,12 0 0,1 0 0,0 0 0,13 0 0,-13 0 0,0 0 0,-13 0 0,-1 0 0,-13 0 0,-12 0 0,-15 14 0,-12-14 0,-14 0 0,-12 13 0,-14-13 0,0 13 0,-27 0 0,1 13 0,26-26 0,-27 27 0</inkml:trace>
  <inkml:trace contextRef="#ctx0" brushRef="#br0" timeOffset="132438">13149 8307 512,'-13'0'0,"39"0"0,-26 0 0,27 0 0,0-12 0,-1 12 0,1 0 0,-1 12 0,0 15 0,14 0 0,-14-1 0,1 27 0,-14-13 0,14 12 0,-27 1 0,0 14 0,0-1 0,-13-13 0,-14 13 0,0 0 0,1 0 0,-40-13 0,13 0 0,-13-13 0,-13 0 0,13-14 0,-1 1 0,1-15 0,13 2 0,0-1 0,13-13 0,14 0 0,0-27 0,26 15 0,0-28 0,0 40 0,13-27 0</inkml:trace>
  <inkml:trace contextRef="#ctx0" brushRef="#br0" timeOffset="132648">13295 7924 512,'-13'0'0,"13"0"0,-13-13 0,-14 13 0,14 13 0,13-13 0,-13 0 0</inkml:trace>
  <inkml:trace contextRef="#ctx0" brushRef="#br0" timeOffset="141241">14340 6813 512,'0'0'0,"0"0"0,0 0 0,0-13 0,0 13 0,0 0 0,13 0 0,13 0 0,-12 0 0,13 0 0,12 0 0,1 0 0,12 0 0,-25 0 0,26 13 0,-13 0 0,-27 0 0,13 1 0,-12-1 0,-1 13 0,-13 1 0,-13-1 0,-14 14 0,14 13 0,-26-13 0,-15 12 0,1 14 0,14-13 0,12 0 0,-12 0 0,13-13 0,12-1 0,14 1 0,14-26 0,-1 12 0,26-26 0,-12 13 0,12-26 0,1 13 0,13-13 0,-13 0 0,12-1 0,-12 1 0,-1 0 0,-11 13 0,-2 0 0,-13 0 0,0 0 0,0 0 0,-13 0 0,0 0 0,0 0 0,0 0 0,0 0 0,-13 13 0,13-13 0,0 0 0,0 0 0,-13 0 0,13 13 0,0-13 0,-13 0 0,13 0 0,0 0 0,0 0 0</inkml:trace>
  <inkml:trace contextRef="#ctx0" brushRef="#br0" timeOffset="150867">15068 6311 512,'13'0'0,"-13"0"0,26 12 0,1 1 0,-1 1 0,0-1 0,1 14 0,0 12 0,-14-13 0,-13 28 0,0-15 0,0 1 0,0 0 0,-13-1 0,-14-12 0,14-1 0,-14-13 0,1 0 0,13-13 0,-14 0 0,1 0 0,26 0 0,-13 0 0,13-13 0,0 0 0,0 13 0,0-13 0</inkml:trace>
  <inkml:trace contextRef="#ctx0" brushRef="#br0" timeOffset="151069">15107 6125 512,'0'-14'0,"0"14"0,0 0 0,0 0 0,0 0 0,0 0 0,13 14 0</inkml:trace>
  <inkml:trace contextRef="#ctx0" brushRef="#br0" timeOffset="152640">15848 6217 512,'0'14'0,"0"-1"0,0 27 0,0-1 0,0 1 0,0 26 0,0-13 0,14 26 0,-14 1 0,0-1 0,0 14 0,-14-1 0,14 1 0,0 0 0,-13-14 0,0 14 0,0-14 0,13 0 0,-14-26 0,1 0 0,13-13 0,0-13 0,0-27 0,0 13 0,0-13 0,0 0 0,0-13 0,0 13 0,-13-14 0,13-12 0,0-1 0,0-12 0,0-15 0,0 54 0,0-52 0</inkml:trace>
  <inkml:trace contextRef="#ctx0" brushRef="#br0" timeOffset="153139">15795 6455 512,'-13'14'0,"13"-41"0,0 27 0,13-26 0,-13 13 0,14 0 0,-1-1 0,13 14 0,1 14 0,25-1 0,-12 0 0,0 0 0,13 13 0,13 1 0,-27 0 0,15-1 0,-1 14 0,-1-1 0,-12 1 0,-14 13 0,1-14 0,0 15 0,-27 12 0,13-13 0,-26 13 0,0 0 0,-14-13 0,0 0 0,-13 0 0,-12 0 0,12-14 0,-26-12 0,13-1 0,0-12 0,14-1 0,-2 13 0,2-13 0,12-13 0,1 13 0,0 1 0,26-14 0,-13 13 0,13 0 0,0-13 0,0 14 0,13-14 0,13 13 0,-26-13 0,26 0 0</inkml:trace>
  <inkml:trace contextRef="#ctx0" brushRef="#br0" timeOffset="153421">16562 7263 512,'0'0'0,"0"13"0,0-13 0,0 13 0,13 0 0,-13 0 0,0 14 0,0-14 0,0 1 0,0-1 0,0-13 0,0-13 0,14-1 0,-14 14 0,0-13 0</inkml:trace>
  <inkml:trace contextRef="#ctx0" brushRef="#br0" timeOffset="153556">16642 6932 512,'0'0'0,"0"0"0,-13-13 0,13 13 0,0 0 0,0 0 0,0 0 0</inkml:trace>
  <inkml:trace contextRef="#ctx0" brushRef="#br0" timeOffset="154037">16841 7408 512,'0'0'0,"0"13"0,0-13 0,-14 13 0,14-13 0,-13 14 0,0 12 0,-1-12 0,1 12 0,0-13 0,0 0 0,13-13 0,0 14 0</inkml:trace>
  <inkml:trace contextRef="#ctx0" brushRef="#br0" timeOffset="154453">17052 7170 512,'0'0'0,"0"0"0,13 0 0,-13 0 0,14 0 0,-14 0 0,0 0 0,13 13 0,-13 14 0,13-14 0,0 27 0,0-1 0,0 1 0,1 0 0,-14-1 0,13 1 0,-13-13 0,0 12 0,0 1 0,-13-13 0,-1-1 0,-12 13 0,-13-25 0,12-1 0,-12 14 0,12-27 0,-13 13 0,14-13 0,-1 0 0,14 0 0,0 0 0,0-13 0,13 13 0,0-14 0</inkml:trace>
  <inkml:trace contextRef="#ctx0" brushRef="#br0" timeOffset="154638">17065 6985 512,'0'0'0,"0"0"0,0 0 0,0 0 0,0 0 0,0 0 0,0 0 0,0 13 0</inkml:trace>
  <inkml:trace contextRef="#ctx0" brushRef="#br0" timeOffset="172766">19168 4405 512,'-13'-14'0,"13"14"0,0 0 0,-13 0 0,13 0 0,13 0 0,-13 14 0,27-1 0,-14 14 0,27-1 0,-14 14 0,1 13 0,25-13 0,-25 12 0,13-12 0,0 0 0,-1 13 0,1-13 0,-1 12 0,-12-12 0,13 13 0,-14 0 0,-13 0 0,14-14 0,-14 14 0,-13-26 0,13 13 0,-13-27 0,0 0 0,0 0 0,-13-13 0,13 0 0,-26 0 0,26 0 0,-14 0 0</inkml:trace>
  <inkml:trace contextRef="#ctx0" brushRef="#br0" timeOffset="173148">19606 4379 512,'0'0'0,"-14"12"0,0 2 0,14-1 0,-13 0 0,0 27 0,0 0 0,-13 13 0,12-1 0,1 15 0,-13-14 0,13 13 0,0-13 0,-1 13 0,1-27 0,-1 15 0,-12-1 0,13-27 0,-1 0 0,14 1 0,0-14 0,-13 0 0,13-13 0,13 0 0,-13-13 0,0 0 0,0 13 0,14-27 0</inkml:trace>
  <inkml:trace contextRef="#ctx0" brushRef="#br0" timeOffset="173548">19764 3956 512,'0'0'0,"0"0"0,0 12 0,0-12 0,13 27 0,0 0 0,-13-14 0,0 13 0,14 1 0,-14-1 0,13 1 0,-13-1 0,0 0 0,13-12 0,-13-1 0,0 0 0,0 1 0,14-1 0,-14-13 0,-14 13 0,14 0 0,0 0 0,0-13 0,0 0 0,-13 13 0</inkml:trace>
  <inkml:trace contextRef="#ctx0" brushRef="#br0" timeOffset="173808">19777 3797 512,'0'0'0,"0"0"0,0 0 0,0 0 0,0-14 0,0 14 0,-13 0 0,13 0 0,0 0 0</inkml:trace>
  <inkml:trace contextRef="#ctx0" brushRef="#br0" timeOffset="175187">19817 3810 512,'0'-13'0,"-27"-1"0,14 1 0,0 0 0,13 0 0,0 13 0,0 0 0,0 0 0,13 0 0,0 0 0,1 13 0,-1 0 0,0 14 0,1-14 0,-1 26 0,0 1 0,-13 0 0,13-1 0,0 15 0,-13-2 0,0 1 0,0-13 0,0 13 0,0-26 0,0 12 0,13-13 0,-13-12 0,0 12 0,14-26 0,-14 14 0,0-14 0,0 0 0,0 0 0,0 0 0,0 0 0,0-14 0,-14 14 0,1 0 0,13-13 0,-13 0 0,0-1 0,13 14 0,0-13 0,0 13 0,0 0 0,0 0 0</inkml:trace>
  <inkml:trace contextRef="#ctx0" brushRef="#br0" timeOffset="175769">20095 5133 512,'0'0'0,"0"-14"0,0 14 0,0-13 0,0 13 0,0 0 0,0 0 0,0 13 0,0 1 0,13-1 0,-13 13 0,0 14 0,13-13 0,-13 12 0,0-12 0,0-1 0,0 1 0,0-14 0,0 0 0,0-13 0,0 0 0,0 13 0,0-26 0,0 13 0,0-26 0,0 26 0,0-27 0</inkml:trace>
  <inkml:trace contextRef="#ctx0" brushRef="#br0" timeOffset="175944">20095 4802 512,'0'0'0,"0"0"0,-13 0 0,13 0 0,0 0 0,0 0 0,13 13 0,-13-13 0,0 0 0</inkml:trace>
  <inkml:trace contextRef="#ctx0" brushRef="#br0" timeOffset="178123">20716 4709 512,'0'0'0,"0"0"0,0 0 0,0 14 0,14-14 0,12 0 0,13 0 0,2 0 0,-2 0 0,14 0 0,-27 0 0,28 0 0,-28 0 0,-13 0 0,14 0 0,-1-14 0,-13 14 0,-13 0 0,0 0 0,13 0 0</inkml:trace>
  <inkml:trace contextRef="#ctx0" brushRef="#br0" timeOffset="178381">20743 4908 512,'0'0'0,"26"13"0,-13-13 0,14 0 0,13 0 0,0 13 0,-1-13 0,1 0 0,0 0 0,-14-13 0,1 13 0,-1 0 0,0 13 0,-13-13 0,14 0 0,-27 0 0,13 14 0</inkml:trace>
  <inkml:trace contextRef="#ctx0" brushRef="#br0" timeOffset="179272">21630 4498 512,'0'13'0,"13"-13"0,-13 0 0,13 14 0,13-2 0,1 1 0,12 14 0,1 0 0,0-1 0,-14 13 0,14 1 0,-1 0 0,1 0 0,-13 0 0,13-1 0,-1 1 0,-12-14 0,-14 0 0,13 1 0,-13-14 0,0 1 0,-13-1 0,0-13 0,0-13 0,-13-1 0,0-12 0,13 26 0,-13-14 0</inkml:trace>
  <inkml:trace contextRef="#ctx0" brushRef="#br0" timeOffset="179588">21947 4537 512,'0'13'0,"0"-13"0,0 14 0,-14-1 0,14 14 0,-13-1 0,0 0 0,-13 14 0,13 0 0,-14-14 0,14 14 0,-13-13 0,12 12 0,-13-13 0,1 14 0,13-14 0,0 14 0,-14-13 0,14-1 0,13 1 0,0-27 0,-13 26 0</inkml:trace>
  <inkml:trace contextRef="#ctx0" brushRef="#br0" timeOffset="180819">22767 3744 512,'0'0'0,"0"0"0,0 0 0,-13 0 0,13 0 0,0 0 0,0 0 0,0 0 0,0 0 0,0 0 0,-14 0 0,14 0 0,0 0 0,0 13 0,0-13 0,0 0 0,0 0 0,0 0 0,0 0 0,0 0 0,0 0 0,0 0 0,0 0 0,0 13 0,-13-13 0,13 0 0,0 0 0,-13 0 0,13 0 0,0 13 0,-13-13 0,0 14 0,0-1 0,-14 0 0,14 0 0,-13 14 0,-2-1 0,2 1 0,0-1 0,-1 14 0,1 0 0,0-1 0,-1 1 0,14 13 0,-14 0 0,14 0 0,0 13 0,0-1 0,-1 2 0,1 0 0,13 12 0,-13-27 0,13 15 0,13-1 0,-13-26 0,27 12 0,-14 1 0,13-13 0,1 13 0,0-13 0,-1-1 0,-13 1 0,13-14 0,-12 1 0,-1-1 0,13 1 0,-13-27 0,0 13 0,1-13 0,0 13 0,-14-13 0,0 0 0,0 0 0,0 0 0,0 0 0,0 0 0,0 0 0,0 0 0,-14 0 0,14 0 0,0-13 0,0 13 0,0 0 0,0-13 0</inkml:trace>
  <inkml:trace contextRef="#ctx0" brushRef="#br0" timeOffset="181360">22688 4312 512,'0'0'0,"0"0"0,0 0 0,0 0 0,13-13 0,0 0 0,13 13 0,14-13 0,0 13 0,13-13 0,-14 13 0,1 13 0,0-13 0,-13 13 0,-1 0 0,-13 0 0,0 14 0,-13 0 0,-26-2 0,0 15 0,-15 14 0,-11-2 0,12 1 0,-13 0 0,0 0 0,13-13 0,14-1 0,13 1 0,0-13 0,13-14 0,13 13 0,0-13 0,0-13 0,14 14 0,12-1 0,-12-13 0,0 0 0,-14 0 0,13 0 0,-13 0 0,0 13 0,1-13 0,-14 0 0,0 0 0</inkml:trace>
  <inkml:trace contextRef="#ctx0" brushRef="#br0" timeOffset="182175">23323 4312 512,'0'0'0,"0"0"0,13 0 0,0 0 0,0-13 0,0 0 0,14-13 0,-13-1 0,-1 1 0,0-14 0,0 0 0,0 1 0,-13-1 0,13-13 0,-13 14 0,0-1 0,14-13 0,-28 13 0,14 0 0,0 1 0,-13 12 0,0 14 0,0-13 0,0 26 0,0 0 0,13 0 0,-14 13 0,14 0 0,0 0 0,0 27 0,-14-14 0,14 14 0,0 0 0,14 13 0,-14-13 0,14-1 0,-14 1 0,13-1 0,0-12 0,0-1 0,0 1 0,14 0 0,-27-15 0,13 2 0,-13-1 0,13-13 0,-13 13 0,0-13 0,0 0 0,0 0 0,0 0 0,0 0 0,0 0 0,0 0 0,0 0 0,0 0 0,0 0 0,0 0 0,0 0 0,0 14 0,0-14 0,0 13 0,0-13 0,0 13 0</inkml:trace>
  <inkml:trace contextRef="#ctx0" brushRef="#br0" timeOffset="182842">24090 4590 512,'0'0'0,"0"0"0,-13 0 0,13 0 0,0 0 0,13 14 0,-13-14 0,13 12 0,0-12 0,27 14 0,-14-14 0,1 0 0,-13 0 0,12-14 0,-13 14 0,0 0 0,14 0 0,-14 0 0,0-12 0,0 12 0,0 0 0,0 0 0,-13 0 0,0 0 0,0 0 0,0 0 0,0 0 0</inkml:trace>
  <inkml:trace contextRef="#ctx0" brushRef="#br0" timeOffset="183232">24566 4260 512,'0'0'0,"0"0"0,0 0 0,0 13 0,0 0 0,0 13 0,0 1 0,-13-14 0,26 14 0,-26 12 0,13-12 0,0-1 0,0 1 0,-13 0 0,13-2 0,13 2 0,-13 0 0,0-1 0,0 0 0,0-13 0,0 14 0,0-14 0,0 1 0,0-1 0,0 0 0,0-13 0,0 0 0,0 0 0,0 0 0,0-13 0,0 13 0,0-13 0</inkml:trace>
  <inkml:trace contextRef="#ctx0" brushRef="#br0" timeOffset="183847">24672 3770 512,'0'0'0,"13"0"0,-13 0 0,0 0 0,0 0 0,0 0 0,0 0 0,13 13 0,-13-13 0,0 0 0,0 0 0,0 0 0,14 0 0,-14 0 0,0 0 0,0 0 0,13 0 0,-13 0 0,0 0 0,26 27 0,-26-27 0,27 13 0,0 13 0,-1 14 0,0 0 0,1-1 0,-14-12 0,0 13 0,0 13 0,0-14 0,1 15 0,-14-2 0,13 14 0,-13-13 0,-13 13 0,13 1 0,-14-2 0,1-11 0,0 11 0,0-25 0,0 13 0,-14-13 0,14 13 0,-26-14 0,25 15 0,-13-15 0,1 1 0,0 0 0,12-1 0,1-12 0,0-1 0,0-13 0,0 14 0,0-14 0,13-13 0,0 13 0,-14 1 0,14-14 0,14 0 0,-14 13 0,0 0 0,13 0 0,-13-13 0,0 14 0</inkml:trace>
  <inkml:trace contextRef="#ctx0" brushRef="#br0" timeOffset="202310">19155 6416 512,'0'0'0,"0"0"0,-13 0 0,13 0 0,0 13 0,13 0 0,-13 14 0,13 13 0,-13-1 0,14 14 0,-14 0 0,0 13 0,13 14 0,-13-14 0,0 0 0,14 0 0,-14 14 0,0-14 0,13 0 0,-13-27 0,0 14 0,0-13 0,0 0 0,-13-14 0,13-13 0,0 0 0,0-13 0,-14 14 0,14-28 0,0 14 0,-13-13 0,-1 0 0,1-13 0,0-1 0,0-13 0,0 1 0,13-1 0,-13-13 0,13 0 0,0 1 0,0-2 0,0 1 0,13 1 0,0-14 0,0 13 0,13-1 0,1 2 0,13-1 0,-14 13 0,14 0 0,-1 0 0,-12 14 0,13 13 0,-13 0 0,-1-1 0,0 14 0,1 0 0,-14 0 0,0 14 0,-13-1 0,0-13 0,13 13 0,-13 1 0,0-2 0,0 2 0,0-14 0,0 0 0,-13 0 0,13 13 0,0-26 0,0 13 0,0 0 0,13-14 0,-13 14 0,0-12 0</inkml:trace>
  <inkml:trace contextRef="#ctx0" brushRef="#br0" timeOffset="202651">19645 5900 512,'0'0'0,"0"0"0,0 0 0,0 0 0,0 0 0,0 13 0,0-13 0,0 27 0,-13-15 0,13 15 0,0 13 0,0-13 0,0-1 0,0 0 0,0 1 0,0-14 0,0 1 0,0-1 0,0-13 0,0 12 0,0-12 0,0 0 0,0 14 0</inkml:trace>
  <inkml:trace contextRef="#ctx0" brushRef="#br0" timeOffset="203433">19777 7130 512,'0'0'0,"13"14"0,-13-14 0,0 13 0,14 0 0,-1 0 0,0 27 0,-13-14 0,14 14 0,-14-14 0,0 28 0,0-15 0,0 1 0,0 0 0,-14-14 0,14 0 0,0 1 0,-13-14 0,13-13 0,-13 0 0,13-13 0,-14 0 0,14 13 0,0-14 0</inkml:trace>
  <inkml:trace contextRef="#ctx0" brushRef="#br0" timeOffset="203617">19804 6971 512,'0'0'0,"0"0"0,0 0 0,0-13 0,0 13 0,-14 13 0,14-13 0,0 14 0,0-1 0,0-13 0,0 26 0</inkml:trace>
  <inkml:trace contextRef="#ctx0" brushRef="#br0" timeOffset="204049">20134 7038 512,'0'13'0,"-13"-13"0,13 0 0,0 0 0,13 0 0,0 0 0,14 0 0,-14 0 0,14 0 0,-1-13 0,27-1 0,-13-12 0,-14 13 0,14-1 0,-13 1 0,-1 0 0,0 0 0,-12 13 0,-14 0 0,0 0 0,0 0 0</inkml:trace>
  <inkml:trace contextRef="#ctx0" brushRef="#br0" timeOffset="204281">20095 7249 512,'0'14'0,"13"-14"0,-13 0 0,13 0 0,0 0 0,14 0 0,-1-14 0,-12 14 0,12 0 0,-13 0 0,-13 0 0,14 14 0,-1-14 0,-13 13 0,13 13 0,-13-26 0,0 13 0</inkml:trace>
  <inkml:trace contextRef="#ctx0" brushRef="#br0" timeOffset="207177">21735 6059 512,'0'0'0,"0"0"0,0 0 0,-13 0 0,13 0 0,-27 0 0,1 0 0,-13 0 0,12 0 0,-13 0 0,0 0 0,1 0 0,-1 0 0,27 0 0,-13 13 0,-1-13 0,0 0 0,14 0 0,0 14 0,0-14 0,-14 12 0,14-12 0,0 13 0,13 1 0,-13-14 0,13 0 0,-13 0 0,13 13 0,0-13 0,0 0 0,0 0 0,0 0 0,0 0 0,0 0 0,0 0 0,0 0 0,0 0 0,0 0 0,0 0 0,0 0 0,0 0 0,0 0 0,0 0 0,0 0 0,0-13 0,-13 13 0,13 0 0,-14 0 0,0 0 0,14 0 0,-13 0 0,13 0 0,-13 0 0,13 0 0,-13 0 0,13 0 0,-13 0 0,13 0 0,0 0 0,-14 0 0,14 0 0,0 0 0,0 0 0,0 0 0,0 0 0,0 0 0,0 0 0,0 13 0,0 1 0,14-14 0,-14 25 0,13 2 0,0-14 0,13 14 0,2 13 0,-15-13 0,13-2 0,0 15 0,1-13 0,-1 12 0,0 1 0,-12-13 0,13 12 0,-1-12 0,-13-1 0,0-13 0,-13 14 0,14-27 0,-14 13 0,0 0 0,0 0 0,0-13 0,-14 14 0,1-1 0,0 0 0,0 13 0,-14-12 0,-13 12 0,1 1 0,-1-1 0,1 14 0,-2 0 0,2-1 0,-1 1 0,1 13 0,-1 0 0,14 0 0,-1 0 0,14-14 0,-14 14 0,27-13 0,-13-13 0,13 12 0,13-26 0,0 14 0,14-14 0,0 14 0,-1-14 0,14 0 0,12 0 0,-12-13 0,14 13 0,-2 1 0,1-14 0,13 0 0,-13 0 0,13 0 0,-13 0 0,0 0 0,-13 0 0,13 13 0,-27-13 0,0 13 0,-12 1 0,13-14 0,-27 13 0,0 0 0,0 0 0,-14-13 0,-13 14 0,27-14 0,-13 0 0,13 0 0,0-14 0</inkml:trace>
  <inkml:trace contextRef="#ctx0" brushRef="#br0" timeOffset="207901">22013 6217 512,'0'0'0,"13"0"0,-13 0 0,14 0 0,25-26 0,-12 0 0,12-14 0,1 1 0,0-15 0,-1 1 0,-12 14 0,-1-1 0,-13-13 0,1 14 0,-14-15 0,0 2 0,0 12 0,0 0 0,-14 1 0,1 25 0,-26-12 0,25 13 0,-12 13 0,13 0 0,-14 0 0,14 13 0,13 13 0,-14 1 0,14 26 0,0-14 0,0 14 0,0 14 0,14-15 0,-1 1 0,1 0 0,-1 0 0,13-13 0,-13-1 0,1-12 0,12 0 0,-13-2 0,0-11 0,-13-14 0,14 0 0,-14 13 0,0-13 0,0-13 0,0 13 0,0 0 0,0 0 0,0 0 0,0 0 0,0 0 0,0 0 0,-14-14 0,14 14 0,0 0 0,14 0 0,-14 0 0,13 0 0,-13 0 0,0 0 0</inkml:trace>
  <inkml:trace contextRef="#ctx0" brushRef="#br0" timeOffset="208666">22542 6019 512,'0'0'0,"0"0"0,13 0 0,0 0 0,0 0 0,15 0 0,-2 0 0,0 0 0,1-13 0,-1 13 0,0-14 0,14 14 0,-27-13 0,1 13 0,-14 0 0,13-13 0,-13 13 0,0-14 0</inkml:trace>
  <inkml:trace contextRef="#ctx0" brushRef="#br0" timeOffset="208916">22860 5715 512,'0'0'0,"0"0"0,0 0 0,0 0 0,0 0 0,-13 13 0,13 0 0,0 14 0,0-1 0,0 1 0,-14 12 0,14-12 0,0-1 0,0 1 0,0 12 0,0-12 0,0-1 0,14 14 0,-14-14 0,0-26 0,0 40 0</inkml:trace>
  <inkml:trace contextRef="#ctx0" brushRef="#br0" timeOffset="210713">22212 7421 512,'0'0'0,"0"0"0,0 0 0,0 0 0,0 0 0,0 0 0,0 0 0,13 0 0,-13 13 0,13 1 0,0-1 0,0 14 0,1-1 0,-1 0 0,-13 1 0,13 0 0,-13-14 0,13 0 0,-13 0 0,0 1 0,-13-2 0,0 2 0,0-14 0,-14 13 0,1 0 0,-1-13 0,0 14 0,1-14 0,0 13 0,13-13 0,-14 13 0,1-13 0,13 0 0,-1 13 0,14-13 0,-13 0 0,13 0 0,0 0 0,0 0 0,0-13 0,13 13 0,-13 0 0,0-13 0</inkml:trace>
  <inkml:trace contextRef="#ctx0" brushRef="#br0" timeOffset="210997">22212 7130 512,'0'14'0,"-14"-14"0,14 0 0,0 0 0,0 0 0,0 0 0,14 0 0</inkml:trace>
  <inkml:trace contextRef="#ctx0" brushRef="#br0" timeOffset="211273">22502 7355 512,'0'0'0,"0"0"0,14 0 0,-14 0 0,13 0 0,0 0 0,13-13 0,-26 13 0,13 0 0</inkml:trace>
  <inkml:trace contextRef="#ctx0" brushRef="#br0" timeOffset="211463">22437 7488 512,'0'0'0,"0"13"0,0-13 0,0 0 0,13 0 0,13 0 0,-13-13 0,14-1 0,-27 14 0,13 0 0</inkml:trace>
  <inkml:trace contextRef="#ctx0" brushRef="#br0" timeOffset="212020">22873 7091 512,'0'-13'0,"0"13"0,0 0 0,0-14 0,-13 14 0,13 14 0,-13-14 0,-1 13 0,1 13 0,13 1 0,-13 12 0,-1 1 0,14 13 0,0 0 0,0-13 0,14 12 0,-1-25 0,0-1 0,14 1 0,-1-14 0,0-13 0,-12 0 0,-1-13 0,0 0 0,0-14 0,0 0 0,-13-12 0,-13-1 0,13 0 0,-26 1 0,13 12 0,-14 14 0,1 13 0,-14 0 0,14 0 0,-1 13 0,1 1 0,-14-1 0,27 0 0,0-13 0,13 0 0,0 13 0</inkml:trace>
  <inkml:trace contextRef="#ctx0" brushRef="#br0" timeOffset="213367">23508 5847 512,'13'-26'0,"-39"52"0,26-26 0,-27 40 0,1 0 0,0-1 0,12 27 0,-13-12 0,1 25 0,-14-13 0,27 26 0,-13-12 0,13-1 0,-14 27 0,27-14 0,-13 1 0,13 0 0,0 12 0,0-12 0,13 0 0,-13-1 0,13-12 0,14-1 0,-14 1 0,0-1 0,0-13 0,1-13 0,-1 13 0,13-13 0,-26-13 0,13-1 0,-13-12 0,0-14 0,0 0 0,13-26 0,-13 0 0,0 13 0,14-27 0</inkml:trace>
  <inkml:trace contextRef="#ctx0" brushRef="#br0" timeOffset="213949">23481 6694 512,'14'0'0,"-14"-14"0,0 14 0,13 0 0,-13-13 0,13 0 0,0 13 0,27-13 0,-13 0 0,12-1 0,1 1 0,-1 0 0,14 0 0,-13 13 0,-13 0 0,12 0 0,-25 0 0,-1 26 0,-13-13 0,0 27 0,-13 0 0,-27 12 0,0 2 0,-13 12 0,0 0 0,1 0 0,12-13 0,0 0 0,13-13 0,14-14 0,0 0 0,13-12 0,13-14 0,14 0 0,-1 0 0,1 0 0,-1-14 0,14 1 0,-14 0 0,1 13 0,-1 0 0,-13 0 0,-13 0 0,0 13 0,0 0 0,0 1 0,-13-1 0,13 13 0,0-26 0,0 14 0,0-1 0,0-13 0,13 0 0</inkml:trace>
  <inkml:trace contextRef="#ctx0" brushRef="#br0" timeOffset="214432">24209 6469 512,'0'-14'0,"0"1"0,0 13 0,0-13 0,14 13 0,-14 0 0,0 13 0,0 0 0,13 1 0,-13 26 0,0-14 0,0 27 0,0-27 0,-13 14 0,-1 0 0,14-14 0,-14 0 0,1-12 0,0-14 0,0 13 0,-14-26 0,14-1 0,0 1 0,0 0 0,0 0 0,13 0 0,-13-14 0,13 27 0,0-13 0</inkml:trace>
  <inkml:trace contextRef="#ctx0" brushRef="#br0" timeOffset="214625">24223 6204 512,'0'0'0,"0"0"0,0 0 0,0 0 0,0 0 0,0 0 0,0 0 0,0 0 0,0 0 0,0 0 0,0 0 0</inkml:trace>
  <inkml:trace contextRef="#ctx0" brushRef="#br0" timeOffset="215539">24500 6773 512,'0'0'0,"0"0"0,-13 0 0,13 0 0,0 0 0,0 0 0,0 0 0,0 13 0,0 1 0,0 12 0,0 1 0,-13 12 0,13-12 0,13 12 0,-13 1 0,0 0 0,0-14 0,0 1 0,0-1 0,0 1 0,0-14 0,0-13 0,0 0 0,0 13 0,0-26 0,-13 13 0,13-13 0,0-14 0,0 14 0,0-27 0,0 27 0,13-27 0,0 0 0,-13 1 0,26 12 0,-12-12 0,-1-1 0,13 14 0,1-1 0,-14 0 0,14 14 0,-1 0 0,0 0 0,-12 13 0,-1 0 0,0 0 0,13 0 0,-26 0 0,14 13 0,-14-13 0,13 26 0,-13-12 0,-13-1 0,13-13 0,0 13 0</inkml:trace>
  <inkml:trace contextRef="#ctx0" brushRef="#br0" timeOffset="215863">24778 7144 512,'0'0'0,"13"0"0,-13 0 0,0 0 0,0 13 0,0 0 0,0 0 0,-13 0 0,13 1 0,-14-1 0,14 0 0,-13-13 0,13 0 0,0 0 0,0-13 0,0 0 0,0 13 0,13-27 0</inkml:trace>
  <inkml:trace contextRef="#ctx0" brushRef="#br0" timeOffset="215989">24805 6958 512,'13'0'0,"-13"0"0,0 0 0,0 0 0,-13 0 0,13 0 0,0 0 0,0 0 0,0 0 0</inkml:trace>
  <inkml:trace contextRef="#ctx0" brushRef="#br0" timeOffset="216329">25016 7223 512,'0'0'0,"0"0"0,0 0 0,-13 13 0,13-13 0,-14 13 0,14 1 0,-13-1 0,0 0 0,13 0 0,-13 0 0,13 1 0,-14-1 0,14-13 0,-13 0 0,13 0 0,0 0 0</inkml:trace>
  <inkml:trace contextRef="#ctx0" brushRef="#br0" timeOffset="216803">25148 7051 512,'0'0'0,"0"0"0,0-13 0,13 13 0,-13 0 0,0 0 0,13 0 0,1 0 0,0 13 0,-14 0 0,13 1 0,0-1 0,0 13 0,0-13 0,0 14 0,1-1 0,-14 1 0,0-14 0,0 13 0,0 1 0,-14-14 0,1 13 0,-13-12 0,0 12 0,12-12 0,-13-1 0,1-13 0,13 0 0,0 13 0,-1-26 0,14 13 0,0-13 0,0-1 0,0 1 0,0 13 0,27-13 0</inkml:trace>
  <inkml:trace contextRef="#ctx0" brushRef="#br0" timeOffset="217113">25228 6919 512,'0'0'0,"0"0"0,0 0 0,0 0 0,0 0 0,0 0 0,0 0 0</inkml:trace>
  <inkml:trace contextRef="#ctx0" brushRef="#br0" timeOffset="217876">25215 6019 512,'0'0'0,"0"0"0,0 0 0,0 0 0,13 0 0,-13 0 0,0 0 0,13 0 0,13 13 0,-12 14 0,-1-14 0,13 13 0,-13 1 0,14 13 0,-14-14 0,0 14 0,-13 0 0,0 0 0,0-1 0,0 1 0,0-1 0,0 14 0,0-14 0,0 1 0,0 13 0,0-13 0,0 13 0,0-14 0,0 15 0,0-15 0,0 14 0,0-13 0,0-1 0,0 1 0,0 0 0,0 0 0,0-1 0,0 1 0,0 0 0,0-1 0,0 1 0,0-14 0,0 28 0,0-15 0,0 1 0,0 0 0,0-1 0,0 14 0,0-13 0,0-1 0,0-12 0,0 0 0,0 12 0,0-26 0,0 27 0,-13-13 0,-13 13 0,-14-1 0,0 1 0,-12-1 0,11-13 0,-11 14 0,52-40 0,-53 26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B3AB0-F62C-7E47-B4E5-71129CA1130C}" type="datetimeFigureOut">
              <a:rPr lang="en-US" smtClean="0"/>
              <a:t>4/20/15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C6317-934E-7546-9712-03C359471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36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April 2005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 588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9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April 2005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 588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April 2005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 588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2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April 2005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 588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9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April 2005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 588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13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April 2005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 588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6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April 2005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 588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2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April 2005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 588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April 2005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 588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2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April 2005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 588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8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 April 2005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Virginia CS 588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 April 2005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University of Virginia CS 588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6FF9-F5B4-8C4F-9785-10F76268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88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4.xml"/><Relationship Id="rId3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5.xml"/><Relationship Id="rId3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6.xml"/><Relationship Id="rId3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7.xml"/><Relationship Id="rId3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8.xml"/><Relationship Id="rId3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9.xml"/><Relationship Id="rId3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10.xml"/><Relationship Id="rId3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ustomXml" Target="../ink/ink2.xml"/><Relationship Id="rId3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3.xml"/><Relationship Id="rId3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7607"/>
            <a:ext cx="9146636" cy="59229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3077" y="3858604"/>
            <a:ext cx="3518361" cy="1138773"/>
          </a:xfrm>
          <a:prstGeom prst="rect">
            <a:avLst/>
          </a:prstGeom>
          <a:solidFill>
            <a:srgbClr val="800000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Book Antiqua"/>
                <a:cs typeface="Book Antiqua"/>
              </a:rPr>
              <a:t>Cryptocurrency Café</a:t>
            </a:r>
          </a:p>
          <a:p>
            <a:r>
              <a:rPr lang="en-US" sz="2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/>
                <a:cs typeface="Book Antiqua"/>
              </a:rPr>
              <a:t>UVa</a:t>
            </a:r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/>
                <a:cs typeface="Book Antiqua"/>
              </a:rPr>
              <a:t> cs4501 Spring 2015</a:t>
            </a:r>
          </a:p>
          <a:p>
            <a:r>
              <a:rPr lang="en-US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Book Antiqua"/>
                <a:cs typeface="Book Antiqua"/>
              </a:rPr>
              <a:t>David Evans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438150"/>
            <a:ext cx="3083251" cy="1077218"/>
          </a:xfrm>
          <a:prstGeom prst="rect">
            <a:avLst/>
          </a:prstGeom>
          <a:solidFill>
            <a:schemeClr val="bg2">
              <a:lumMod val="10000"/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EBF1DE"/>
                </a:solidFill>
              </a:rPr>
              <a:t>Class 25:</a:t>
            </a:r>
          </a:p>
          <a:p>
            <a:pPr algn="ctr"/>
            <a:r>
              <a:rPr lang="en-US" sz="3200" dirty="0" smtClean="0">
                <a:solidFill>
                  <a:srgbClr val="EBF1DE"/>
                </a:solidFill>
              </a:rPr>
              <a:t>Proof of Reserve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4629150"/>
            <a:ext cx="2073141" cy="369332"/>
          </a:xfrm>
          <a:prstGeom prst="rect">
            <a:avLst/>
          </a:prstGeom>
          <a:solidFill>
            <a:srgbClr val="F2F2F2">
              <a:alpha val="62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New York City, 1929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53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766960" y="1700280"/>
              <a:ext cx="767160" cy="895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57240" y="1690920"/>
                <a:ext cx="786240" cy="91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935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390760" y="1509480"/>
              <a:ext cx="5443560" cy="2272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81040" y="1500120"/>
                <a:ext cx="5463000" cy="229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691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286080" y="1747800"/>
              <a:ext cx="1433880" cy="1143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76360" y="1738080"/>
                <a:ext cx="1452960" cy="116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166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809720" y="723960"/>
              <a:ext cx="7039080" cy="3543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00360" y="714240"/>
                <a:ext cx="7058160" cy="356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691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619280" y="433080"/>
              <a:ext cx="3824280" cy="3943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09920" y="423720"/>
                <a:ext cx="3843360" cy="396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166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976400" y="781200"/>
              <a:ext cx="7162920" cy="2548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67040" y="771480"/>
                <a:ext cx="7182000" cy="256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691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404720" y="1023840"/>
              <a:ext cx="4248720" cy="3053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95360" y="1014120"/>
                <a:ext cx="4267440" cy="307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166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106" y="1063229"/>
            <a:ext cx="6165711" cy="39778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2883"/>
            <a:ext cx="5732001" cy="1121650"/>
          </a:xfrm>
          <a:solidFill>
            <a:schemeClr val="bg1">
              <a:lumMod val="9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Multiplicative Magic of Banking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Proof of Reserve</a:t>
            </a:r>
            <a:r>
              <a:rPr lang="en-US" b="1" dirty="0" smtClean="0"/>
              <a:t>: Jack </a:t>
            </a:r>
            <a:r>
              <a:rPr lang="en-US" b="1" dirty="0" err="1" smtClean="0"/>
              <a:t>Doerner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4629150"/>
            <a:ext cx="1409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London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51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Presentations Start Monday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23950"/>
            <a:ext cx="2362199" cy="3301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15 minutes each team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r>
              <a:rPr lang="en-US" i="1" dirty="0" smtClean="0"/>
              <a:t>Enlightening</a:t>
            </a:r>
          </a:p>
          <a:p>
            <a:pPr marL="0" indent="0">
              <a:buNone/>
            </a:pPr>
            <a:r>
              <a:rPr lang="en-US" dirty="0" smtClean="0"/>
              <a:t>and </a:t>
            </a:r>
            <a:r>
              <a:rPr lang="en-US" i="1" dirty="0" smtClean="0"/>
              <a:t>engrossing </a:t>
            </a:r>
            <a:r>
              <a:rPr lang="en-US" dirty="0"/>
              <a:t>presentations expected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90799" y="1047750"/>
            <a:ext cx="6477000" cy="34778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i="1" dirty="0"/>
              <a:t>An Analysis and Breakdown of SHA Hashing in </a:t>
            </a:r>
            <a:r>
              <a:rPr lang="en-US" i="1" dirty="0" err="1" smtClean="0"/>
              <a:t>Bitcoin</a:t>
            </a:r>
            <a:endParaRPr lang="en-US" i="1" dirty="0"/>
          </a:p>
          <a:p>
            <a:r>
              <a:rPr lang="en-US" b="1" dirty="0"/>
              <a:t>Jeremy </a:t>
            </a:r>
            <a:r>
              <a:rPr lang="en-US" b="1" dirty="0" err="1"/>
              <a:t>Gabalski</a:t>
            </a:r>
            <a:endParaRPr lang="en-US" b="1" dirty="0"/>
          </a:p>
          <a:p>
            <a:endParaRPr lang="en-US" sz="1000" dirty="0"/>
          </a:p>
          <a:p>
            <a:r>
              <a:rPr lang="en-US" i="1" dirty="0"/>
              <a:t>Financial Markets, Game Theory, and Self-Regulation</a:t>
            </a:r>
          </a:p>
          <a:p>
            <a:r>
              <a:rPr lang="en-US" b="1" dirty="0"/>
              <a:t>Merlin Zhang, Trisha </a:t>
            </a:r>
            <a:r>
              <a:rPr lang="en-US" b="1" dirty="0" err="1"/>
              <a:t>Hajela</a:t>
            </a:r>
            <a:endParaRPr lang="en-US" b="1" dirty="0"/>
          </a:p>
          <a:p>
            <a:endParaRPr lang="en-US" sz="1000" dirty="0"/>
          </a:p>
          <a:p>
            <a:r>
              <a:rPr lang="en-US" i="1" dirty="0" err="1"/>
              <a:t>Kickstarting</a:t>
            </a:r>
            <a:r>
              <a:rPr lang="en-US" i="1" dirty="0"/>
              <a:t> </a:t>
            </a:r>
            <a:r>
              <a:rPr lang="en-US" i="1" dirty="0" err="1"/>
              <a:t>PointCoin</a:t>
            </a:r>
            <a:endParaRPr lang="en-US" i="1" dirty="0"/>
          </a:p>
          <a:p>
            <a:r>
              <a:rPr lang="en-US" b="1" dirty="0"/>
              <a:t>Jake </a:t>
            </a:r>
            <a:r>
              <a:rPr lang="en-US" b="1" dirty="0" err="1"/>
              <a:t>Shankman</a:t>
            </a:r>
            <a:endParaRPr lang="en-US" b="1" dirty="0"/>
          </a:p>
          <a:p>
            <a:endParaRPr lang="en-US" sz="1000" dirty="0"/>
          </a:p>
          <a:p>
            <a:r>
              <a:rPr lang="en-US" i="1" dirty="0"/>
              <a:t>Studying </a:t>
            </a:r>
            <a:r>
              <a:rPr lang="en-US" i="1" dirty="0" err="1"/>
              <a:t>Coinbase</a:t>
            </a:r>
            <a:r>
              <a:rPr lang="en-US" i="1" dirty="0"/>
              <a:t> Reserves as a means of Predicting Market Price</a:t>
            </a:r>
          </a:p>
          <a:p>
            <a:r>
              <a:rPr lang="en-US" b="1" dirty="0"/>
              <a:t>Alex Coffin, </a:t>
            </a:r>
            <a:r>
              <a:rPr lang="en-US" b="1" dirty="0" err="1"/>
              <a:t>Ankit</a:t>
            </a:r>
            <a:r>
              <a:rPr lang="en-US" b="1" dirty="0"/>
              <a:t> Gupta, Tara Raj, Corrigan </a:t>
            </a:r>
            <a:r>
              <a:rPr lang="en-US" b="1" dirty="0" err="1"/>
              <a:t>Blanchfield</a:t>
            </a:r>
            <a:endParaRPr lang="en-US" b="1" dirty="0"/>
          </a:p>
          <a:p>
            <a:endParaRPr lang="en-US" sz="1000" dirty="0"/>
          </a:p>
          <a:p>
            <a:r>
              <a:rPr lang="en-US" i="1" dirty="0"/>
              <a:t>Subsidy Studies</a:t>
            </a:r>
          </a:p>
          <a:p>
            <a:r>
              <a:rPr lang="en-US" b="1" dirty="0"/>
              <a:t>Laurence Meyers, Jacob Rosenberg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68824" y="4582597"/>
            <a:ext cx="5056668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 smtClean="0"/>
              <a:t>Check website for links to presentation advice!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657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57150"/>
            <a:ext cx="6935721" cy="45109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4095750"/>
            <a:ext cx="5686487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From J. Bradford De Long “Estimates of World GDP, One Million BC to Present”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delong.typepad.com</a:t>
            </a:r>
            <a:r>
              <a:rPr lang="en-US" dirty="0"/>
              <a:t>/print/20061012_LRWGDP.pdf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243480" y="1162080"/>
              <a:ext cx="2129400" cy="1995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3760" y="1152720"/>
                <a:ext cx="2148480" cy="201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872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57150"/>
            <a:ext cx="6935721" cy="45109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4095750"/>
            <a:ext cx="5686487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From J. Bradford De Long “Estimates of World GDP, One Million BC to Present”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delong.typepad.com</a:t>
            </a:r>
            <a:r>
              <a:rPr lang="en-US" dirty="0"/>
              <a:t>/print/20061012_LRWGDP.pdf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61" y="236918"/>
            <a:ext cx="3308077" cy="25658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961" y="236918"/>
            <a:ext cx="18344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Bank of Amsterdam</a:t>
            </a:r>
          </a:p>
          <a:p>
            <a:r>
              <a:rPr lang="en-US" sz="1600" dirty="0" smtClean="0"/>
              <a:t>1609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181600" y="1428750"/>
            <a:ext cx="1775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 of reserve banking (~1650)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321895" y="2151281"/>
            <a:ext cx="1209658" cy="890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17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Reserve Banking Multiplies Money!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395360" y="919080"/>
              <a:ext cx="6724800" cy="41198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6000" y="909360"/>
                <a:ext cx="6743520" cy="413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070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Reserve Requirement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36" y="1156162"/>
            <a:ext cx="5488473" cy="37314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0" y="1885950"/>
            <a:ext cx="29847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US:  10% (banks over $103M)</a:t>
            </a:r>
          </a:p>
          <a:p>
            <a:endParaRPr lang="en-US" dirty="0" smtClean="0"/>
          </a:p>
          <a:p>
            <a:r>
              <a:rPr lang="en-US" dirty="0" smtClean="0"/>
              <a:t>China, Brazil: 20%</a:t>
            </a:r>
            <a:endParaRPr lang="en-US" dirty="0"/>
          </a:p>
          <a:p>
            <a:r>
              <a:rPr lang="en-US" dirty="0" smtClean="0"/>
              <a:t>Switzerland:    2.5%</a:t>
            </a:r>
          </a:p>
          <a:p>
            <a:r>
              <a:rPr lang="en-US" dirty="0" smtClean="0"/>
              <a:t>Eurozone:	1%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37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3478"/>
            <a:ext cx="8229600" cy="857250"/>
          </a:xfrm>
        </p:spPr>
        <p:txBody>
          <a:bodyPr/>
          <a:lstStyle/>
          <a:p>
            <a:r>
              <a:rPr lang="en-US" b="1" dirty="0"/>
              <a:t>Jack </a:t>
            </a:r>
            <a:r>
              <a:rPr lang="en-US" b="1" dirty="0" err="1"/>
              <a:t>Doerner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0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D6FF9-F5B4-8C4F-9785-10F7626886B1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285560" y="1243080"/>
              <a:ext cx="3934440" cy="2167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76200" y="1233360"/>
                <a:ext cx="3953160" cy="218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461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80"/>
      </a:hlink>
      <a:folHlink>
        <a:srgbClr val="0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39929</TotalTime>
  <Words>224</Words>
  <Application>Microsoft Macintosh PowerPoint</Application>
  <PresentationFormat>On-screen Show (16:9)</PresentationFormat>
  <Paragraphs>60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Plan</vt:lpstr>
      <vt:lpstr>Project Presentations Start Monday</vt:lpstr>
      <vt:lpstr>PowerPoint Presentation</vt:lpstr>
      <vt:lpstr>PowerPoint Presentation</vt:lpstr>
      <vt:lpstr>Reserve Banking Multiplies Money!</vt:lpstr>
      <vt:lpstr>Reserve Requirement</vt:lpstr>
      <vt:lpstr>Jack Doerner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Udacity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Evans</dc:creator>
  <cp:lastModifiedBy>David Evans</cp:lastModifiedBy>
  <cp:revision>402</cp:revision>
  <cp:lastPrinted>2015-04-13T17:31:37Z</cp:lastPrinted>
  <dcterms:created xsi:type="dcterms:W3CDTF">2015-01-10T23:57:16Z</dcterms:created>
  <dcterms:modified xsi:type="dcterms:W3CDTF">2015-04-20T15:02:30Z</dcterms:modified>
</cp:coreProperties>
</file>