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298" r:id="rId12"/>
    <p:sldId id="29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37" autoAdjust="0"/>
  </p:normalViewPr>
  <p:slideViewPr>
    <p:cSldViewPr snapToGrid="0" snapToObjects="1">
      <p:cViewPr varScale="1">
        <p:scale>
          <a:sx n="130" d="100"/>
          <a:sy n="130" d="100"/>
        </p:scale>
        <p:origin x="-7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1F07-E5F6-4F48-8D06-203988F6F404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98E8-4767-B147-A4BC-3D4AEAB0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4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06:16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2606 3069 512,'0'0'0,"0"0"0,0 0 0,0 0 0,0 0 0,0 0 0,0 0 0,0 0 0,0 13 0,0 0 0,13 27 0,-13-13 0,13 25 0,1 1 0,-1 0 0,0 0 0,13 13 0,1-13 0,-1 0 0,-13 13 0,0-13 0,15 0 0,-2-13 0,-13 0 0,13-14 0,-26-13 0,14 0 0,-1-13 0,0-26 0,-13 0 0,13-27 0,0-13 0,-13 12 0,0-12 0,0 0 0,14 13 0,-14 14 0,0-14 0,0 13 0,0 0 0,0 14 0,13 13 0,-13-1 0,0 1 0,0 13 0,0 13 0,13 1 0,-13 25 0,13 1 0,1 13 0,-1 0 0,14 13 0,12-13 0,1 13 0,-14-13 0,13 0 0,2-13 0,-2-1 0,1-25 0,-1-1 0,-12-13 0,-1 0 0,14-27 0,-13-12 0,-1-14 0,0 0 0,1-13 0,-1 0 0,-26-1 0,27 14 0,0 0 0,-14 1 0,0 12 0,0 0 0,-13-13 0,13 27 0,-13 26 0,14-27 0</inkml:trace>
  <inkml:trace contextRef="#ctx0" brushRef="#br0" timeOffset="534">3849 3651 512,'0'0'0,"14"0"0,-14-13 0,13 13 0,0-27 0,13 14 0,27 0 0,-13 0 0,0-14 0,-1 14 0,14 0 0,-26-14 0,-1 14 0,-12-13 0,-14 12 0,0 1 0,-27 0 0,14 0 0,-40-1 0,0 14 0,0 0 0,0 14 0,0-1 0,14 13 0,12 1 0,1 13 0,12-1 0,14 1 0,0-1 0,27 15 0,-1-15 0,14 1 0,0 0 0,-1-1 0,15-12 0,-2-14 0,14 0 0,-13-13 0,14-13 0,-15 0 0,-52 13 0,53-27 0</inkml:trace>
  <inkml:trace contextRef="#ctx0" brushRef="#br0" timeOffset="1065">4696 3704 512,'13'0'0,"14"-26"0,-14 12 0,-13 1 0,0-14 0,-13 1 0,-1 13 0,-12 0 0,0-14 0,-1 27 0,14 0 0,-13 13 0,-1 1 0,13 12 0,1 14 0,0 0 0,13 13 0,13-14 0,0 1 0,1-1 0,-1 1 0,14-13 0,-1-14 0,1-13 0,-1-13 0,0-1 0,1-25 0,-14-1 0,0-26 0,0 13 0,-13-13 0,0 0 0,0 0 0,-13-1 0,0 14 0,13 0 0,-13 14 0,0-1 0,-1 27 0,14-14 0,0 27 0,-13 0 0,13 14 0,0 12 0,0 14 0,-13-1 0,26 28 0,-13-14 0,13 13 0,-13 0 0,14-13 0,-1 0 0,0 0 0,0-14 0,0 1 0,14-14 0,-13 1 0,12-1 0,-26-26 0,26 0 0</inkml:trace>
  <inkml:trace contextRef="#ctx0" brushRef="#br0" timeOffset="1523">5370 3598 512,'0'0'0,"-13"0"0,0 0 0,0-13 0,-14 13 0,1 0 0,-13 13 0,-2-13 0,2 26 0,26-12 0,-14-1 0,27 0 0,-13 1 0,26-1 0,0 0 0,14 0 0,12 14 0,2-1 0,-2 1 0,14-1 0,-14 0 0,2 1 0,-15 13 0,-13-27 0,-13 26 0,0-25 0,-13 12 0,-13-12 0,-15-1 0,2 0 0,-14-13 0,14 0 0,-15 0 0,15-13 0,12 0 0,1-14 0,13 0 0,26 1 0,0 0 0,-13 26 0,26-40 0</inkml:trace>
  <inkml:trace contextRef="#ctx0" brushRef="#br0" timeOffset="1899">6535 3651 512,'13'0'0,"-26"0"0,13 0 0,-53 0 0,0 0 0,-13 0 0,26 13 0,-26-13 0,13 0 0,13 0 0,14 14 0,-14-14 0,27 0 0,13-14 0,0 14 0,0 0 0</inkml:trace>
  <inkml:trace contextRef="#ctx0" brushRef="#br0" timeOffset="1932">6164 3624 512,'0'0'0,"0"0"0</inkml:trace>
  <inkml:trace contextRef="#ctx0" brushRef="#br0" timeOffset="2322">7699 3082 512,'0'-13'0,"0"13"0,13 0 0,-13 13 0,0 13 0,0 14 0,13 0 0,1 26 0,-1 13 0,13 1 0,-13-1 0,1 14 0,13-14 0,-27 14 0,0-14 0,-14-13 0,1-12 0,-14-15 0,-12 1 0,-1-14 0,-13-13 0,0-26 0,0 0 0,-13-13 0,13-28 0,0 2 0,53 52 0,-40-53 0</inkml:trace>
  <inkml:trace contextRef="#ctx0" brushRef="#br0" timeOffset="2621">8268 3082 512,'-13'-13'0,"0"13"0,-14-14 0,-39 14 0,0-12 0,-27 12 0,0 0 0,-26-14 0,14 14 0,-2 0 0,-11 0 0,25 14 0,1-14 0,12 0 0,27 0 0,0 0 0,40 12 0,13 2 0,0-14 0,26 0 0</inkml:trace>
  <inkml:trace contextRef="#ctx0" brushRef="#br0" timeOffset="3071">8440 3664 512,'-13'0'0,"13"0"0,-40 14 0,0-1 0,-13 0 0,-13 14 0,0-1 0,13 14 0,0-1 0,1-12 0,25 12 0,0-12 0,14 0 0,26-15 0,0 15 0,28-14 0,-2-13 0,27 0 0,0-13 0,14 0 0,-14-13 0,0-1 0,-13 0 0,-13 1 0,-14 13 0,-13-1 0,-26 1 0,0 0 0,-27 0 0,1 0 0,-41 13 0,27 0 0,0 0 0,0 0 0,13 13 0,40-13 0,-13 0 0</inkml:trace>
  <inkml:trace contextRef="#ctx0" brushRef="#br0" timeOffset="3528">9009 3545 512,'0'0'0,"0"0"0,-14 0 0,1 0 0,-13 13 0,-1 14 0,-12-14 0,-1 27 0,14-14 0,-15 1 0,15 13 0,0-14 0,13 0 0,-1 1 0,14-1 0,14-13 0,12 14 0,0-14 0,28 14 0,-2-1 0,14 0 0,-13 14 0,-13 0 0,0 0 0,-14-14 0,-13 14 0,-26-1 0,-26-12 0,-1 0 0,-13-14 0,-13 13 0,0-26 0,-14 0 0,1-26 0,13 13 0,66 13 0,-67-14 0</inkml:trace>
  <inkml:trace contextRef="#ctx0" brushRef="#br0" timeOffset="4119">9313 3135 512,'0'13'0,"-13"1"0,13 25 0,-13 14 0,13 13 0,0 0 0,13 14 0,-13-1 0,13 0 0,-13 1 0,13-1 0,-13-13 0,0-13 0,0 1 0,13-28 0,-13 0 0,0-26 0,0-13 0,13 0 0,-13-13 0,14-28 0,-1 15 0,0-1 0,14 0 0,-1 14 0,1 0 0,12 12 0,1 14 0,-1 0 0,2 14 0,-2 25 0,1 1 0,-1 13 0,-12-14 0,-14 15 0,14-2 0,-14 1 0,-13-13 0,13 0 0,1-14 0,-1 0 0,0-26 0,0 0 0,13-12 0,-26 12 0,14-14 0</inkml:trace>
  <inkml:trace contextRef="#ctx0" brushRef="#br0" timeOffset="4568">11562 3175 512,'0'-13'0,"0"-1"0,-27 1 0,1 0 0,-14-1 0,-25 14 0,-2 14 0,1-1 0,-14 14 0,1-1 0,-13 14 0,12 13 0,14-1 0,0 1 0,26 14 0,14-1 0,12 0 0,14 0 0,27 0 0,12-13 0,15 0 0,12-13 0,0 13 0,13-27 0,0 0 0,-12 1 0,25 0 0,-26-27 0,14 0 0,-14 0 0,-13-14 0,-53 14 0,53-26 0</inkml:trace>
  <inkml:trace contextRef="#ctx0" brushRef="#br0" timeOffset="4793">11760 3783 512,'0'0'0,"0"14"0,0 25 0,0 1 0,0 13 0,13 13 0,0-13 0,15-13 0,-2-1 0,-13-12 0,13-14 0,1 1 0,-27-28 0,0 14 0,13-26 0</inkml:trace>
  <inkml:trace contextRef="#ctx0" brushRef="#br0" timeOffset="4935">11734 3585 512,'13'13'0,"-26"-53"0,0 40 0,-1-39 0,14 12 0,-13 14 0,13 0 0,0 13 0,0-13 0</inkml:trace>
  <inkml:trace contextRef="#ctx0" brushRef="#br0" timeOffset="5376">12144 3995 512,'0'13'0,"0"1"0,13-1 0,-13 26 0,13-12 0,0-14 0,-13 14 0,14-27 0,-14 0 0,13-14 0,-13 1 0,14-13 0,-14-27 0,13 13 0,-13-13 0,13 13 0,0 1 0,0 12 0,14 1 0,-14 13 0,13-1 0,1 28 0,-1-1 0,-12 0 0,25 13 0,-12 14 0,-1 0 0,-13 13 0,1-13 0,-1-1 0,0 1 0,0-14 0,0 1 0,-13-14 0,13 1 0,1-14 0,0 0 0,12-27 0,0 0 0,-26 27 0,27-26 0</inkml:trace>
  <inkml:trace contextRef="#ctx0" brushRef="#br0" timeOffset="5700">13097 3876 512,'0'13'0,"0"-26"0,0 13 0,-27 0 0,1-13 0,-28 26 0,15-13 0,-14 26 0,14-12 0,-14 26 0,26-14 0,0 14 0,14-14 0,13 14 0,13-14 0,1 14 0,12-13 0,14-1 0,0 0 0,12-26 0,-12 14 0,13-14 0,0-14 0,0 1 0,-14-14 0,2-12 0,-2-1 0,-39 40 0,40-40 0</inkml:trace>
  <inkml:trace contextRef="#ctx0" brushRef="#br0" timeOffset="5916">13361 3889 512,'0'13'0,"0"1"0,0-1 0,0 14 0,0 12 0,0 14 0,0-13 0,13-1 0,0 15 0,1-28 0,-1 14 0,14-27 0,-14 13 0,0-26 0,0-13 0,0-13 0,-13 26 0,0-27 0</inkml:trace>
  <inkml:trace contextRef="#ctx0" brushRef="#br0" timeOffset="6075">13295 3744 512,'0'-13'0,"0"-1"0,-13-12 0,13-1 0,-13 14 0,13-14 0,13 1 0,-13 26 0,0-13 0</inkml:trace>
  <inkml:trace contextRef="#ctx0" brushRef="#br0" timeOffset="6524">13771 4088 512,'0'-14'0,"0"41"0,0-14 0,0 14 0,0 13 0,0-14 0,0-13 0,13 0 0,-13 1 0,0-14 0,13-14 0,-13 1 0,0-14 0,0-12 0,14-1 0,-14-13 0,0 14 0,13-15 0,1 15 0,-1 26 0,13-1 0,-13 1 0,14 13 0,12 13 0,-12 14 0,0 0 0,-1-1 0,0 14 0,1-1 0,-14 1 0,0-14 0,13 1 0,-12 0 0,-1-15 0,-13-12 0,13 0 0</inkml:trace>
  <inkml:trace contextRef="#ctx0" brushRef="#br0" timeOffset="7006">14525 3902 512,'0'0'0,"0"0"0,-13-13 0,0 13 0,-27 0 0,14 13 0,-14 1 0,0-1 0,14 14 0,13-1 0,13 14 0,0-14 0,13 14 0,0-14 0,13 1 0,-13-14 0,15 0 0,-2-13 0,-13-13 0,27 0 0,-27-14 0,0 1 0,0-1 0,0-12 0,-13 25 0,13-12 0,-13 26 0,0-14 0,0 14 0,0 0 0,0 14 0,14 12 0,-1 14 0,0-14 0,1 14 0,-1 0 0,14-1 0,-14-12 0,-13 0 0,13-14 0,-13 0 0,13-13 0,-13-13 0,13 0 0,0-14 0,-13 27 0,0-39 0</inkml:trace>
  <inkml:trace contextRef="#ctx0" brushRef="#br0" timeOffset="7330">14843 3294 512,'0'0'0,"0"0"0,0 0 0,0 26 0,0-13 0,0 40 0,13 0 0,0 14 0,0 12 0,1-13 0,-1 14 0,0-14 0,-13 0 0,0 0 0,13-13 0,-13 0 0,0 0 0,13-27 0,1 14 0,-1-40 0,0 0 0,-13 0 0,27-13 0</inkml:trace>
  <inkml:trace contextRef="#ctx0" brushRef="#br0" timeOffset="7571">15015 3810 512,'0'0'0,"-13"0"0,-14 0 0,-13 0 0,-13 0 0,14 13 0,-15-13 0,2 0 0,12 13 0,1 0 0,-1-13 0,27 0 0,-14 0 0,27 0 0,0-13 0,13 0 0,14-13 0,-27 26 0,27-27 0</inkml:trace>
  <inkml:trace contextRef="#ctx0" brushRef="#br0" timeOffset="7872">15345 3307 512,'0'-13'0,"0"13"0,0 13 0,0 0 0,-13 14 0,13 26 0,0 0 0,13 13 0,-13 13 0,13-13 0,1 14 0,-14-14 0,0 0 0,13 0 0,0-13 0,-13 0 0,14-13 0,-14-1 0,13-12 0,0-27 0,0 0 0,-13 0 0,14 0 0</inkml:trace>
  <inkml:trace contextRef="#ctx0" brushRef="#br0" timeOffset="8080">15451 3916 512,'-13'0'0,"0"-14"0,0 14 0,-27 0 0,0-13 0,-13 0 0,14 13 0,-28 0 0,28-13 0,12 13 0,1 0 0,13 13 0,13-13 0,0 0 0,0 0 0</inkml:trace>
  <inkml:trace contextRef="#ctx0" brushRef="#br0" timeOffset="8370">15835 3717 512,'0'0'0,"0"14"0,0-1 0,0 13 0,0 1 0,0 12 0,0 14 0,0-13 0,0 13 0,0 0 0,0-14 0,0-12 0,0-1 0,0 1 0,0 0 0,13-27 0,-13 0 0,14-14 0,-14 14 0,0-26 0</inkml:trace>
  <inkml:trace contextRef="#ctx0" brushRef="#br0" timeOffset="8545">15769 3545 512,'0'-13'0,"0"0"0,0-14 0,-14 1 0,1 13 0,13-14 0,-13 14 0,13 13 0,0 0 0,0-13 0</inkml:trace>
  <inkml:trace contextRef="#ctx0" brushRef="#br0" timeOffset="51984">2685 5410 512,'-13'0'0,"13"0"0,0 0 0,0 0 0,0 14 0,-13-14 0,13 26 0,0-13 0,0 14 0,0 13 0,0-1 0,0 14 0,13 0 0,-13 13 0,0 1 0,13-2 0,0 2 0,-13 12 0,14-12 0,-1-1 0,0-1 0,-13 2 0,13-1 0,-13-13 0,13-1 0,-13-12 0,0-14 0,0-12 0,13-1 0,-13-13 0,0 0 0,0-27 0,0 1 0,-13-14 0,13 1 0,0 39 0,0-40 0</inkml:trace>
  <inkml:trace contextRef="#ctx0" brushRef="#br0" timeOffset="52774">2646 5463 512,'13'0'0,"-13"14"0,13-14 0,-13 0 0,0 0 0,0 13 0,13 0 0,0 1 0,1 12 0,12 14 0,-13-1 0,13 14 0,2 0 0,11 0 0,-13 13 0,14 14 0,0-15 0,-14 2 0,14-1 0,0 0 0,-14 0 0,0-12 0,14-2 0,-14-12 0,-13-14 0,1 0 0,0-12 0,-1-14 0,0-14 0,-13 1 0,13-13 0,-13-14 0,13 0 0,-13-12 0,0-15 0,14 15 0,-1-15 0,0 1 0,0 0 0,0-13 0,0 13 0,1 13 0,-14-13 0,13 13 0,-13-13 0,0 26 0,13 0 0,-13 27 0,13-14 0,1 14 0,-1 13 0,0 13 0,1 14 0,-1 13 0,13-1 0,0 27 0,1 1 0,-1-1 0,1 13 0,0-13 0,-14 13 0,13 1 0,-13 0 0,1-15 0,-1-11 0,-13 11 0,13-25 0,-13 0 0,0-1 0,0-25 0,0 12 0,0-12 0,13-14 0,-13 0 0,0 0 0,0 0 0</inkml:trace>
  <inkml:trace contextRef="#ctx0" brushRef="#br0" timeOffset="53315">4207 6177 512,'-14'0'0,"1"0"0,-14 14 0,1-1 0,0 0 0,-14 1 0,27-1 0,-13 14 0,-2-14 0,2 14 0,0-2 0,26 2 0,0 0 0,13-1 0,0-13 0,13 13 0,2-12 0,11-14 0,1 13 0,-1-13 0,14 0 0,-13-13 0,0-14 0,-1 1 0,1 0 0,-14-1 0,-13 0 0,-13 2 0,0-2 0,-13 0 0,-13 1 0,-1-1 0,-12 0 0,13 15 0,26 12 0,-27-13 0</inkml:trace>
  <inkml:trace contextRef="#ctx0" brushRef="#br0" timeOffset="53906">4842 6177 512,'13'14'0,"-13"-1"0,0 27 0,13 0 0,-13 12 0,13-12 0,-13-13 0,13 12 0,-13-26 0,0 14 0,0-27 0,0 13 0,0-13 0,0-13 0,0 0 0,0-14 0,0-12 0,0-1 0,0 0 0,14 14 0,-1 0 0,0-1 0,13 0 0,1 14 0,13 0 0,-14 13 0,27-14 0,-13 28 0,-1-1 0,1 0 0,0 1 0,-1 12 0,1 1 0,-14 12 0,1 1 0,0 0 0,-1-1 0,-13-12 0,1 25 0,-1-12 0,-13-13 0,0-27 0,0 26 0</inkml:trace>
  <inkml:trace contextRef="#ctx0" brushRef="#br0" timeOffset="55171">2976 7937 512,'0'0'0,"0"0"0,0 0 0,0 14 0,0-1 0,13 13 0,-13 0 0,14 28 0,-1-15 0,14 28 0,-14-15 0,13 15 0,0-15 0,1 15 0,-1-15 0,0 1 0,2 0 0,-15-13 0,13 0 0,-13-14 0,-13-13 0,14 1 0,-14-14 0,0-14 0,13 14 0,0-26 0,0-14 0,0 0 0,0 1 0,1-1 0,-1-13 0,0 0 0,0 0 0,1-13 0,-14 13 0,13 1 0,-13-2 0,0 14 0,13 1 0,-13-1 0,14 1 0,-14 26 0,13-14 0,-13 27 0,13 0 0,0 0 0,13 27 0,-12-1 0,25 13 0,-26 15 0,28-2 0,-15 2 0,0 11 0,1-11 0,12 12 0,-12-13 0,-1-14 0,1 14 0,-1-27 0,-12 1 0,-1-14 0,0 0 0,-13-13 0,13-13 0,0 0 0,-13 0 0,14-27 0,-1 0 0,0 14 0,0-27 0,-13 0 0,13 0 0,0 0 0,1 1 0,0-2 0,-1 2 0,0-2 0,-13 15 0,13-14 0,0 13 0,14 14 0,-14-14 0,13 14 0,-26 26 0,13-14 0</inkml:trace>
  <inkml:trace contextRef="#ctx0" brushRef="#br0" timeOffset="55811">4325 8480 512,'0'0'0,"0"-14"0,14 14 0,-1-13 0,0 0 0,-13 0 0,26 0 0,1-14 0,0 14 0,-1-14 0,1 1 0,-1 0 0,0 12 0,-13-12 0,-13 12 0,14 14 0,-28-13 0,14 13 0,-13 0 0,-13 0 0,0 13 0,-1 1 0,-12 12 0,12-12 0,0 25 0,14-12 0,0-1 0,13 14 0,13-14 0,-13 14 0,26-14 0,-12 1 0,26-1 0,-14-13 0,14 1 0,-14-1 0,14-13 0,0 0 0,-1 0 0,1-13 0,0-14 0,-14 14 0,-26 13 0,53-27 0</inkml:trace>
  <inkml:trace contextRef="#ctx0" brushRef="#br0" timeOffset="56435">5291 8281 512,'0'0'0,"-13"14"0,-13-2 0,-1 2 0,0-1 0,-12 27 0,26-14 0,-27 1 0,14 12 0,13-12 0,-1 12 0,14 1 0,0 0 0,0-13 0,27-1 0,-14 0 0,13-12 0,1-1 0,-14-13 0,13 0 0,14-27 0,-13 1 0,-14 0 0,26-28 0,-25 1 0,12 1 0,-13-1 0,-13 0 0,0-14 0,0 15 0,0-1 0,-13 0 0,13 0 0,-26 0 0,12 13 0,1-12 0,-13 25 0,13 0 0,0 14 0,-1 1 0,14 12 0,0 0 0,0 12 0,0 1 0,0 27 0,14 0 0,-1 13 0,13-1 0,0 15 0,1-1 0,12-13 0,2 13 0,-2 14 0,1-28 0,12 14 0,-12 1 0,-40-67 0,40 53 0</inkml:trace>
  <inkml:trace contextRef="#ctx0" brushRef="#br0" timeOffset="113261">5767 5212 512,'0'-13'0,"13"-1"0,-13 14 0,14-13 0,0 13 0,-1-13 0,13 0 0,-13 13 0,14-13 0,12 13 0,1-14 0,13 14 0,0 0 0,0 0 0,13 14 0,-13-14 0,13 13 0,-13 0 0,0 0 0,-13 14 0,-1-14 0,1 27 0,-14-14 0,0 14 0,2 13 0,-2 0 0,13 26 0,-12 1 0,-1 12 0,-13 14 0,14 13 0,-1 13 0,1 1 0,-14-1 0,14 26 0,12-12 0,1 26 0,-14 0 0,14 0 0,0 13 0,-1 1 0,1-15 0,-14 2 0,14-2 0,-13 2 0,-1-42 0,-12 15 0,-1-27 0,-26-13 0,-14-27 0,1 1 0,-28-27 0,-12 0 0,-13-14 0,-14-12 0,-12-1 0,-14 1 0,12-14 0,-11 0 0,12 0 0,13 1 0,14-1 0,-1-13 0,15-13 0,38-1 0,-13 1 0,40 13 0,-26-26 0</inkml:trace>
  <inkml:trace contextRef="#ctx0" brushRef="#br0" timeOffset="114218">8017 6125 512,'0'13'0,"0"1"0,0 11 0,0 15 0,0 14 0,0-2 0,0 15 0,13-2 0,0 1 0,0-12 0,14 12 0,-14-27 0,0 14 0,0-26 0,-13-1 0,0-12 0,0-14 0,0 0 0,0 0 0,0-14 0,-13-26 0,-26 14 0,25-27 0,-12 0 0,0 14 0,12-27 0,-13 12 0,14-11 0,0-2 0,13 15 0,0-15 0,0 1 0,0 14 0,26-2 0,1 1 0,13 26 0,13-12 0,-1 13 0,15 12 0,-1 14 0,0 0 0,1 14 0,-15 12 0,1 13 0,-14-12 0,-25 26 0,-1-13 0,-13-1 0,-27 2 0,1-2 0,-13 1 0,-14-14 0,-14 1 0,1 0 0,-13-2 0,13-11 0,13-1 0,0 0 0,14 1 0,12-14 0,27 0 0,0 0 0,0 0 0</inkml:trace>
  <inkml:trace contextRef="#ctx0" brushRef="#br0" timeOffset="114567">8652 6588 512,'0'13'0,"0"0"0,0 14 0,0-14 0,-14 13 0,14-12 0,-13-1 0,13 0 0,0-13 0,0 0 0,0 0 0,0 0 0,0-13 0,0-14 0,-13 1 0,13-14 0,0 1 0,0-1 0,0-13 0,13 13 0,-13 1 0,13-1 0,14 13 0,-1-12 0,1 26 0,-1-14 0,27 14 0,-53 13 0,27-13 0</inkml:trace>
  <inkml:trace contextRef="#ctx0" brushRef="#br0" timeOffset="114950">9141 6323 512,'0'0'0,"0"0"0,-13 0 0,13 13 0,-40-13 0,14 14 0,-1-1 0,1 14 0,12-14 0,-12 26 0,26-12 0,0-1 0,0 0 0,13 1 0,14-14 0,-1 1 0,1-1 0,25-13 0,-25 13 0,12-26 0,2 0 0,-15-1 0,0-12 0,-12 12 0,-1-25 0,-13 26 0,-27-14 0,1 1 0,0 0 0,-15-1 0,15 14 0,-14-14 0,40 27 0,-26 0 0</inkml:trace>
  <inkml:trace contextRef="#ctx0" brushRef="#br0" timeOffset="115965">9551 6363 512,'0'13'0,"13"1"0,0 25 0,0 14 0,1 0 0,0 26 0,-1-13 0,0 0 0,0-12 0,-13-1 0,-13-1 0,0-12 0,-14-14 0,0 1 0,-12-14 0,12 0 0,-25-26 0,12 0 0,0-14 0,0-12 0,14-1 0,0 1 0,26 39 0,-14-53 0</inkml:trace>
  <inkml:trace contextRef="#ctx0" brushRef="#br0" timeOffset="116133">9498 6111 512,'0'0'0,"-13"0"0,13-13 0,0 1 0,-13-2 0,0-12 0,13 26 0,0 0 0,0-14 0</inkml:trace>
  <inkml:trace contextRef="#ctx0" brushRef="#br0" timeOffset="116564">9816 6442 512,'0'0'0,"13"0"0,0-13 0,14 0 0,-1 13 0,0-13 0,1 0 0,26-14 0,-26 0 0,-1 14 0,0-13 0,-13 26 0,-13-13 0,-13 0 0,0 13 0,-26 0 0,-2 0 0,-25 13 0,27 0 0,-14 13 0,0-13 0,26 14 0,1 13 0,26-27 0,0 13 0,13 1 0,13-1 0,15 0 0,-2-12 0,14-1 0,0 0 0,13 1 0,-26-14 0,13-14 0,-1 14 0,-12-26 0,0 12 0,-40 14 0,27-26 0</inkml:trace>
  <inkml:trace contextRef="#ctx0" brushRef="#br0" timeOffset="116814">10424 6284 512,'0'0'0,"0"0"0,0 0 0,-13 13 0,-1-13 0,-12 26 0,0 1 0,-1-1 0,1 14 0,13-1 0,13-12 0,13 12 0,0-12 0,13 0 0,14-14 0,0 0 0,0 0 0,-1-26 0,1 0 0,13-14 0,-53 27 0,27-26 0</inkml:trace>
  <inkml:trace contextRef="#ctx0" brushRef="#br0" timeOffset="117079">10768 5873 512,'0'14'0,"13"12"0,-13 13 0,13 15 0,1 12 0,-1 0 0,1 0 0,12 1 0,0-15 0,-13 1 0,14 0 0,-14-13 0,13-14 0,-12-12 0,13-14 0,-27 0 0,13 0 0</inkml:trace>
  <inkml:trace contextRef="#ctx0" brushRef="#br0" timeOffset="117305">11059 6257 512,'0'0'0,"-13"0"0,-13 0 0,-1 0 0,-26-13 0,0 13 0,-13 0 0,26-13 0,-13 13 0,14 0 0,-1 13 0,27-13 0,0 0 0,13 0 0,13 0 0,27-13 0,-1 13 0,-39 0 0,53-14 0</inkml:trace>
  <inkml:trace contextRef="#ctx0" brushRef="#br0" timeOffset="117912">12065 5808 512,'13'13'0,"-13"0"0,13 40 0,0 0 0,-13 26 0,13 0 0,14 14 0,-14 0 0,0-14 0,0 0 0,1 0 0,-14-12 0,0-14 0,0-27 0,13-13 0,-13-13 0,-13 0 0,13-26 0,-14-14 0,1-26 0,-13-13 0,-14 0 0,27 0 0,-13-1 0,-1 1 0,27-1 0,-13 0 0,26 15 0,1-2 0,12 1 0,13 26 0,1 1 0,13 12 0,13 1 0,-13 39 0,13 0 0,-13 14 0,0 12 0,-26 1 0,-1 13 0,-13 13 0,-13 0 0,-13-13 0,-13 13 0,-1-12 0,-26-2 0,-13-12 0,0 0 0,13-13 0,-13-2 0,13 2 0,26-14 0,14 1 0,13-1 0,0-13 0,0 0 0</inkml:trace>
  <inkml:trace contextRef="#ctx0" brushRef="#br0" timeOffset="118187">12806 6614 512,'13'14'0,"-13"-14"0,-13 13 0,13 0 0,-14-13 0,14 0 0,-13-13 0,0 0 0,-1-14 0,14 1 0,-13-14 0,0 0 0,13 0 0,13 1 0,0 13 0,14-14 0,-14 13 0,27 1 0,0 0 0,-1-1 0,-39 27 0,53-13 0</inkml:trace>
  <inkml:trace contextRef="#ctx0" brushRef="#br0" timeOffset="118511">13295 6217 512,'0'0'0,"-13"14"0,-14-14 0,-12 26 0,12-12 0,-13 12 0,1 0 0,12 1 0,14-1 0,0 1 0,26-14 0,0 13 0,14-13 0,-1 1 0,27-14 0,-13 0 0,26 0 0,-27-14 0,1 1 0,-13 0 0,-1-13 0,-26 13 0,0-14 0,-13 14 0,-14-14 0,1 15 0,-14-15 0,14 14 0,-14 13 0,40 0 0,-13-14 0</inkml:trace>
  <inkml:trace contextRef="#ctx0" brushRef="#br0" timeOffset="119234">13890 6284 512,'0'13'0,"0"13"0,0 1 0,0 13 0,0-1 0,0 14 0,0 0 0,13 13 0,1 13 0,12 1 0,0-1 0,-12-13 0,13 0 0,-14 1 0,0-14 0,0 0 0,-13-14 0,0 1 0,0-27 0,-13 14 0,0-27 0,0 0 0,-1-14 0,-13-12 0,1-14 0,-14 1 0,14-14 0,0-14 0,-1 14 0,0-13 0,14 0 0,0-13 0,13 13 0,0 0 0,0-14 0,13 14 0,-13 0 0,27 0 0,-14 13 0,27 13 0,-14 14 0,27-1 0,0 27 0,0 13 0,-13 14 0,12 13 0,-12-1 0,-13 1 0,-14 13 0,-13 0 0,0-13 0,-27-1 0,1-12 0,-27-1 0,14 1 0,-14-14 0,13-13 0,-26 0 0,39 0 0,-12-13 0,26-14 0,26 14 0,13 0 0,-26 13 0,40-27 0</inkml:trace>
  <inkml:trace contextRef="#ctx0" brushRef="#br0" timeOffset="119568">14605 6390 512,'0'0'0,"13"0"0,0-14 0,-13 14 0,-13-13 0,0 13 0,-14 0 0,0 13 0,-12 14 0,13-14 0,-1 26 0,27-12 0,0 12 0,13-12 0,14 0 0,-1-1 0,0-13 0,1-13 0,0 14 0,13-14 0,-1-14 0,-26 1 0,14-13 0,-14 12 0,0-26 0,-13 14 0,-13 0 0,-14-1 0,1 1 0,-13-14 0,-1 27 0,40 13 0,-27-27 0</inkml:trace>
  <inkml:trace contextRef="#ctx0" brushRef="#br0" timeOffset="120025">15134 6165 512,'0'0'0,"0"0"0,-14 12 0,-12-12 0,0 14 0,-14-14 0,-13 13 0,26 0 0,-12 14 0,12 0 0,14-14 0,13 14 0,0-2 0,0-11 0,13-1 0,1 14 0,25-14 0,1 13 0,13 0 0,0 1 0,-14 0 0,1-1 0,-14 14 0,1-14 0,-27 1 0,0-1 0,-13-13 0,-27 0 0,14-13 0,-27 14 0,13-28 0,1 1 0,-1 0 0,13 0 0,14-14 0,0 1 0,13 26 0,13-13 0</inkml:trace>
  <inkml:trace contextRef="#ctx0" brushRef="#br0" timeOffset="120474">15412 6336 512,'0'0'0,"26"-13"0,-26 13 0,13-12 0,-26-2 0,0 14 0,-14 0 0,1 0 0,-14 14 0,1 11 0,12-11 0,14 26 0,0-14 0,13 13 0,13-25 0,13 12 0,-12 0 0,12-12 0,0-14 0,1 0 0,-1 0 0,1-14 0,-14 2 0,14-15 0,-14 0 0,-13 1 0,0 13 0,0-13 0,0 26 0,0-14 0,0 14 0,0 14 0,13-1 0,0 13 0,-13 14 0,27 0 0,-14-14 0,0 0 0,0 1 0,-13-14 0,13-13 0,0 0 0,1-13 0,0-14 0,-14 27 0,13-26 0</inkml:trace>
  <inkml:trace contextRef="#ctx0" brushRef="#br0" timeOffset="120732">15624 5979 512,'0'0'0,"13"0"0,-13 27 0,26-1 0,-13 14 0,-13 13 0,27 13 0,-14 0 0,13 13 0,-13-12 0,1 12 0,-1 0 0,0-12 0,14-1 0,-14 0 0,-13 0 0,0-26 0,0-40 0,-13 39 0</inkml:trace>
  <inkml:trace contextRef="#ctx0" brushRef="#br0" timeOffset="121706">11337 7659 512,'-13'-39'0,"39"92"0,-26-40 0,13 53 0,14 14 0,0-1 0,-1 0 0,0 1 0,14-1 0,-27 0 0,13 0 0,1-12 0,-14-27 0,1-1 0,-14 1 0,0-27 0,0-13 0,0 0 0,0 0 0,-14-26 0,-12-1 0,-1-26 0,1 0 0,-14 1 0,14-2 0,-13-11 0,25-2 0,-13 1 0,1 0 0,0 0 0,12-13 0,1 12 0,13 1 0,0 14 0,0-15 0,13 14 0,27 0 0,-14 0 0,28 1 0,12-2 0,13 28 0,1 13 0,-1 0 0,14 26 0,-1 0 0,-26 13 0,0 14 0,-13 0 0,-40 13 0,0-13 0,-13 12 0,-26 2 0,-13-15 0,-15 1 0,-12 13 0,0-27 0,-14 27 0,1-26 0,-13 13 0,25-15 0,15 2 0,12-14 0,14 1 0,13-14 0,26 0 0,-13 0 0,13 0 0</inkml:trace>
  <inkml:trace contextRef="#ctx0" brushRef="#br0" timeOffset="122347">12276 8003 512,'0'-26'0,"0"52"0,0-13 0,0 27 0,14 13 0,-14-13 0,0 13 0,13-14 0,-13 1 0,0-14 0,0 1 0,0 0 0,0-27 0,0 0 0,0 0 0,0 0 0,0-27 0,0 0 0,-13-12 0,13-1 0,0 1 0,13-1 0,-13 0 0,26 1 0,0 12 0,1-13 0,0 14 0,12 0 0,14 12 0,-13 1 0,12 0 0,-11 13 0,-2 0 0,1 0 0,-14 13 0,1 0 0,-27-13 0,26 0 0</inkml:trace>
  <inkml:trace contextRef="#ctx0" brushRef="#br0" timeOffset="122804">12686 8215 512,'0'0'0,"14"13"0,-14-13 0,0 0 0,13 0 0,13-13 0,1 0 0,13 13 0,-1-26 0,14-1 0,-13 14 0,-1-14 0,-12-12 0,13 12 0,-14 0 0,1-12 0,-27 13 0,0 12 0,-14-12 0,1 12 0,-13 1 0,-28 13 0,28 0 0,-14 13 0,1 14 0,-1-14 0,14 27 0,13-1 0,13 1 0,13 0 0,0-14 0,14 14 0,12-13 0,-13 12 0,14-26 0,-14 1 0,28 12 0,-15-26 0,-12 14 0,12-28 0,1 1 0,0 0 0,-40 13 0,26-14 0</inkml:trace>
  <inkml:trace contextRef="#ctx0" brushRef="#br0" timeOffset="123345">13546 7832 512,'13'-14'0,"-26"28"0,13-14 0,-26 13 0,-1 14 0,1-2 0,0-11 0,-1 12 0,14 1 0,-1-1 0,14-13 0,0 0 0,0 1 0,0-14 0,0 0 0,14 13 0,-1-13 0,14 0 0,-1 13 0,0-13 0,27 0 0,-13 14 0,0-14 0,13 12 0,-14-12 0,1 14 0,-14-1 0,1 0 0,0 1 0,-14-1 0,0 14 0,-26-14 0,0 13 0,-14 0 0,0-12 0,-12-1 0,-14 14 0,0-15 0,13-12 0,0 14 0,-12-14 0,25 0 0,1 0 0,26 0 0,0 0 0,0 0 0</inkml:trace>
  <inkml:trace contextRef="#ctx0" brushRef="#br0" timeOffset="124052">13930 8136 512,'0'0'0,"13"0"0,0-14 0,0 14 0,1-13 0,-1 0 0,1-1 0,12 2 0,0 12 0,1-27 0,-1 14 0,14-14 0,-14 1 0,1 13 0,-14-14 0,14 14 0,-27 0 0,0-1 0,-14 1 0,-12 1 0,-1 12 0,1 0 0,-14 0 0,14 25 0,-27-11 0,13 12 0,13 14 0,14-14 0,13 1 0,0-1 0,27 0 0,-14 1 0,27 0 0,0-14 0,-1 14 0,1-14 0,-1-13 0,15 13 0,-15-26 0,1 13 0,-1-13 0,2-14 0,-41 27 0,26-13 0</inkml:trace>
  <inkml:trace contextRef="#ctx0" brushRef="#br0" timeOffset="124568">14578 8096 512,'0'-14'0,"0"41"0,0-14 0,0 27 0,13-13 0,-13-1 0,14-13 0,-14 0 0,0-13 0,0 0 0,13-13 0,-13 0 0,0-13 0,13-14 0,-13 13 0,14-25 0,-1 25 0,13-13 0,-26 14 0,26 0 0,-12 26 0,25-14 0,-26 28 0,14-1 0,0 0 0,-1 26 0,0 1 0,1-14 0,-14 14 0,0-13 0,0 13 0,-13-27 0,14 13 0,-14-13 0,0-13 0,0 14 0,0-28 0,0 1 0,0 13 0,13-13 0</inkml:trace>
  <inkml:trace contextRef="#ctx0" brushRef="#br0" timeOffset="124893">15068 7448 512,'0'0'0,"0"0"0,0 13 0,0 14 0,0-1 0,0 27 0,0 0 0,0 13 0,13 0 0,-13 14 0,13-15 0,0 2 0,0 12 0,-13-26 0,14 0 0,-1 0 0,-13 0 0,0-27 0,13 0 0,-13-12 0,0-14 0,13 0 0,-13 0 0,0-14 0</inkml:trace>
  <inkml:trace contextRef="#ctx0" brushRef="#br0" timeOffset="125109">15173 7872 512,'0'0'0,"-13"0"0,-13 0 0,-1 0 0,-25 0 0,-1 12 0,13-12 0,-26 0 0,26 0 0,14 0 0,26 0 0,-27 0 0</inkml:trace>
  <inkml:trace contextRef="#ctx0" brushRef="#br0" timeOffset="126797">15531 7911 512,'0'0'0,"-14"13"0,1 14 0,-13-1 0,13 0 0,-27 1 0,27-1 0,-1 14 0,14-14 0,0 1 0,14 0 0,25-14 0,-12 0 0,-14-13 0,13 0 0,1-13 0,-1 0 0,0-14 0,2 0 0,-15-13 0,0 14 0,0-14 0,-13 1 0,13 13 0,-13-1 0,0 14 0,0 13 0,0 0 0,0 0 0,0 0 0,0 13 0,13 14 0,1 12 0,-1-13 0,-13 14 0,13 0 0,0-14 0,0 1 0,1 0 0,-14-14 0,13-13 0,-13 13 0,0-26 0,13 0 0,-13-27 0,0 40 0,0-27 0</inkml:trace>
  <inkml:trace contextRef="#ctx0" brushRef="#br0" timeOffset="127097">15875 7514 512,'0'-13'0,"0"26"0,13 0 0,-13 14 0,0 13 0,0 25 0,0-11 0,13 25 0,0-13 0,-13 13 0,13 0 0,1-13 0,-1 14 0,0-14 0,-13-13 0,13 0 0,-13-13 0,0 0 0,13-27 0,-13 0 0,0-26 0,0 13 0,14 0 0</inkml:trace>
  <inkml:trace contextRef="#ctx0" brushRef="#br0" timeOffset="127322">16100 8043 512,'-14'0'0,"1"0"0,0 0 0,-13 0 0,-15-13 0,2 13 0,-14 0 0,27 0 0,-14 0 0,0 0 0,14 0 0,12 0 0,1 0 0,13 0 0,0 0 0</inkml:trace>
  <inkml:trace contextRef="#ctx0" brushRef="#br0" timeOffset="127572">16311 8043 512,'0'0'0,"0"13"0,13 1 0,0 25 0,-13 1 0,14 0 0,-1-1 0,0 1 0,0-1 0,1-12 0,-14-14 0,13 1 0,-13-28 0,0 1 0,-27-14 0,27 27 0,-13-39 0</inkml:trace>
  <inkml:trace contextRef="#ctx0" brushRef="#br0" timeOffset="127715">16258 7872 512,'14'-14'0,"-14"1"0,13 0 0,0 13 0,13-14 0,-13 1 0,14 13 0,-27 0 0,13-13 0</inkml:trace>
  <inkml:trace contextRef="#ctx0" brushRef="#br0" timeOffset="128512">16682 7990 512,'0'0'0,"0"13"0,0 14 0,0-1 0,0 0 0,13 1 0,0 0 0,0-1 0,27 1 0,-14-14 0,14 13 0,0-13 0,-1-13 0,1 0 0,0 0 0,-13 0 0,-14-13 0,0-13 0,-13 0 0,0-1 0,-26 0 0,-1-13 0,0 28 0,-12-15 0,12 14 0,1-1 0,13 14 0,0 0 0,-1 0 0,14 14 0,14-1 0,-1-13 0,13 13 0,0-13 0,14 0 0,-14 0 0,28-13 0,-15 13 0,1-13 0,-1-1 0,1 1 0,0 13 0,-13 13 0,-1 1 0,14 12 0,-14 0 0,-13 14 0,13 0 0,-12 0 0,13 13 0,-14-27 0,-13 14 0,13-27 0,-13 0 0,0 1 0,0-14 0,0 0 0,0-14 0,0-12 0,0 0 0,0-14 0,0-13 0,0 13 0,13 14 0,0-14 0,14 26 0,-1-12 0,1 26 0,-1 0 0,14 0 0,0 26 0,-14 1 0,14 0 0,-27 13 0,0-1 0,0 1 0,0-14 0,-13-12 0,13 12 0,-13-26 0,14 0 0,-14 0 0,14-26 0,12-1 0,-26 27 0,13-27 0</inkml:trace>
  <inkml:trace contextRef="#ctx0" brushRef="#br0" timeOffset="128869">18203 7924 512,'0'0'0,"0"-13"0,13 13 0,-13 0 0,-13 13 0,-14-13 0,1 13 0,-14 14 0,1-1 0,-1 0 0,0 1 0,0 0 0,27-1 0,0 0 0,13-12 0,13 12 0,0-12 0,27-1 0,13 13 0,-13-13 0,26 14 0,-13-1 0,0 0 0,-27 1 0,1 13 0,-27-14 0,0 14 0,-27-14 0,-12 14 0,-15 0 0,-12-1 0,1 1 0,-15 0 0,-12 0 0,92-40 0,-53 39 0</inkml:trace>
  <inkml:trace contextRef="#ctx0" brushRef="#br0" timeOffset="149844">3968 7210 512,'0'0'0,"0"0"0,0 0 0,0 0 0,0 0 0,0 0 0,0 0 0,0-27 0,0 14 0,0-13 0,0-1 0,0-12 0,-13-1 0,13-13 0,13 26 0,-13-12 0,0 25 0,13-12 0,-13 13 0,27 13 0,-13 0 0,12 13 0,-13 13 0,13 1 0,1 12 0,-14-12 0,13 13 0,-12-14 0,-1 1 0,14-14 0,-14 0 0,-13 0 0,13-13 0,-13 0 0,13-26 0,-13 0 0,0-1 0,14-13 0,-14 0 0,0 1 0,0 12 0,0-12 0,0 26 0,0-1 0,13 1 0,0 13 0,0 0 0,0 0 0,0 27 0,1-14 0,-1 26 0,0 1 0,0 0 0,-13-1 0,13 1 0,-13-13 0,0-1 0,14 14 0,-14-14 0,0-13 0,13 1 0,1-1 0,-1 0 0,0-13 0,-13 0 0,13 0 0</inkml:trace>
  <inkml:trace contextRef="#ctx0" brushRef="#br0" timeOffset="150451">4696 7104 512,'13'0'0,"-39"0"0,26 0 0,-27-13 0,1 0 0,-14 13 0,13 13 0,-12 0 0,26 0 0,-14 14 0,27-14 0,0 13 0,14 1 0,12-1 0,-13-26 0,13 13 0,1 1 0,0-14 0,-1-14 0,-13 1 0,14 0 0,-14-27 0,13 14 0,-26 13 0,14-14 0,-14 1 0,0 26 0,0-13 0,0 13 0,0 13 0,0 0 0,13 0 0,0 14 0,0 12 0,0-12 0,1-1 0,-1 14 0,14-27 0,-14 0 0,0 0 0,13-13 0,-12 14 0,-14-28 0,13 14 0,-13 0 0,0 0 0,0-13 0,0 13 0,0-13 0,0 0 0,0 0 0,0-14 0,-13 14 0,13-14 0,0-12 0,13 12 0,-13 1 0,13 13 0,0-14 0,0 1 0,14 12 0,-27 14 0,27-26 0</inkml:trace>
  <inkml:trace contextRef="#ctx0" brushRef="#br0" timeOffset="151051">5424 6760 512,'0'0'0,"0"0"0,13 0 0,-13 0 0,0-14 0,13 14 0,-13 0 0,13 0 0,14 14 0,-1-14 0,14 13 0,-14 0 0,1 1 0,-14 12 0,0 1 0,1-14 0,-14 13 0,-14-13 0,1 14 0,-14-14 0,1 0 0,13 0 0,-14-13 0,14 0 0,0 14 0,13-14 0,0 0 0,13 13 0,0 0 0,27 14 0,-14-1 0,1 1 0,0-1 0,-14 1 0,0-1 0,-13 0 0,-13-12 0,0 12 0,-27-13 0,0-13 0,0 14 0,-12-14 0,12-14 0,0 14 0,0-13 0,14 13 0,26-26 0,0 26 0,0 0 0</inkml:trace>
  <inkml:trace contextRef="#ctx0" brushRef="#br0" timeOffset="151417">5913 6985 512,'0'0'0,"0"-14"0,0 1 0,-13 0 0,0 0 0,-27 13 0,27 0 0,0 13 0,-14 0 0,27 14 0,0-1 0,14 1 0,12-1 0,0 1 0,14-14 0,-14 0 0,14 0 0,0 1 0,-14-14 0,14 0 0,-14-14 0,-13 1 0,1-13 0,-14-1 0,-14 1 0,1-1 0,-13 1 0,-14-1 0,0 1 0,1-1 0,12 14 0,27 13 0,-26 0 0</inkml:trace>
  <inkml:trace contextRef="#ctx0" brushRef="#br0" timeOffset="152107">4524 9313 512,'0'0'0,"0"0"0,0 0 0,0 0 0,0 0 0,0-13 0,0 0 0,0 0 0,0-14 0,0-12 0,0-1 0,0 0 0,0-13 0,0 0 0,0 13 0,13 14 0,-13-14 0,13 27 0,0 0 0,-13 0 0,14 13 0,-1 13 0,14 0 0,-14 14 0,13-1 0,-12 14 0,12-14 0,0 14 0,1-1 0,-14 1 0,13 0 0,-12-1 0,13-25 0,-14 12 0,0 1 0,-13-14 0,0-13 0,0 0 0,0 0 0,0-13 0</inkml:trace>
  <inkml:trace contextRef="#ctx0" brushRef="#br0" timeOffset="152299">4762 9168 512,'-13'0'0,"0"0"0,-1 13 0,-12-13 0,-14 13 0,1-13 0,-1 0 0,13 14 0,-12-14 0,-1 0 0,27 0 0,-13 0 0,12 0 0,14 0 0,0 0 0</inkml:trace>
  <inkml:trace contextRef="#ctx0" brushRef="#br0" timeOffset="152815">4973 9287 512,'0'0'0,"28"26"0,-2 14 0,-13 0 0,0 0 0,14-1 0,-14 14 0,13-14 0,1 1 0,-14-1 0,0-12 0,13-14 0,-12 1 0,-14-14 0,0 0 0,0 0 0,-14-27 0,-12 0 0,13-25 0,-27-1 0,14 13 0,13-13 0,-14 1 0,27 12 0,0 0 0,0 14 0,0-1 0,14-13 0,12 28 0,0-2 0,1 1 0,-1 13 0,14 0 0,-13 13 0,-14 1 0,13-2 0,-26 15 0,0 0 0,-13-1 0,0 0 0,-14 1 0,0-1 0,1-12 0,-14-14 0,14 13 0,0-13 0,13 0 0,-1 0 0,14-13 0,0 13 0,0 0 0</inkml:trace>
  <inkml:trace contextRef="#ctx0" brushRef="#br0" timeOffset="153139">5437 9353 512,'0'26'0,"13"-12"0,-13 12 0,0 0 0,0 1 0,13-14 0,-13 0 0,0-13 0,0 0 0,0 0 0,0-13 0,0 0 0,-13-1 0,13-11 0,0-2 0,0 0 0,13 1 0,-13-1 0,14 14 0,12-13 0,-13 13 0,13-14 0,-12 14 0,-14 13 0,26-14 0</inkml:trace>
  <inkml:trace contextRef="#ctx0" brushRef="#br0" timeOffset="153613">6204 8916 512,'0'14'0,"14"-1"0,-14 0 0,0 13 0,0 14 0,13 0 0,-13-1 0,0 15 0,13-1 0,-13-1 0,0 1 0,13 0 0,-13-13 0,0 12 0,0-25 0,0 13 0,0-14 0,0-13 0,0 14 0,0-27 0,0 13 0,13-13 0,-13 0 0,14 0 0</inkml:trace>
  <inkml:trace contextRef="#ctx0" brushRef="#br0" timeOffset="153863">6561 9591 512,'-13'0'0,"13"0"0,-26 13 0,-27-13 0,13 0 0,-13 14 0,0-1 0,-13-13 0,27 12 0,-28-12 0,27 15 0,-12-15 0,25 12 0,-13-12 0,14 0 0,13 0 0,13-12 0,0 12 0,0-15 0</inkml:trace>
  <inkml:trace contextRef="#ctx0" brushRef="#br0" timeOffset="154146">6204 8903 512,'-13'0'0,"-14"27"0,1-1 0,-14 0 0,-12 14 0,12 0 0,0-1 0,0 1 0,14 13 0,-14-13 0,40-40 0,-13 40 0</inkml:trace>
  <inkml:trace contextRef="#ctx0" brushRef="#br0" timeOffset="305562">6046 10305 512,'0'0'0,"0"0"0,13-13 0,-13 13 0,0 0 0,13-13 0,-13 13 0,0 0 0,13 0 0,-13-13 0,0 13 0,0 0 0,0 0 0,0 0 0,0 13 0,-13-13 0,0 13 0,0 0 0,-14 14 0,0-1 0,1 14 0,-1-14 0,1 14 0,0 0 0,-14 13 0,27 0 0,-13-1 0,12 15 0,14-15 0,0 15 0,14-14 0,-1 13 0,13-13 0,14 13 0,-1 0 0,1-14 0,13-12 0,-13 14 0,-1-28 0,1 13 0,-1-25 0,-12-1 0,0 0 0,-14-26 0,13 0 0,-26 13 0,0-27 0</inkml:trace>
  <inkml:trace contextRef="#ctx0" brushRef="#br0" timeOffset="305986">6654 10398 512,'0'13'0,"0"-13"0,0 13 0,-13 14 0,0 13 0,0-1 0,-15 1 0,15 26 0,-13-13 0,0 13 0,-1 0 0,-12-13 0,25 14 0,-25-2 0,12 2 0,0-1 0,14-13 0,-13-14 0,0 1 0,12-13 0,1-14 0,13 0 0,-13-26 0,26-14 0,-13-13 0,0 40 0,13-40 0</inkml:trace>
  <inkml:trace contextRef="#ctx0" brushRef="#br0" timeOffset="306287">6469 10649 512,'13'-39'0,"13"12"0,-12-13 0,12 14 0,-26 0 0,13 12 0,-13 14 0,13 14 0,0-1 0,1 13 0,0 14 0,12 0 0,-13 12 0,27 15 0,-1-15 0,-13 2 0,1 12 0,0-13 0,-1-1 0,1 2 0,-1-2 0,-13-25 0,14 13 0,-27-27 0,13-1 0,-13 3 0,0-30 0,0 15 0,0 0 0,0 0 0</inkml:trace>
  <inkml:trace contextRef="#ctx0" brushRef="#br0" timeOffset="306527">6826 11006 512,'-13'0'0,"-14"0"0,14 0 0,-14 0 0,1 0 0,-14 14 0,14-14 0,-13 0 0,11 0 0,-11 0 0,13 13 0,-1-13 0,1 0 0,26-13 0,0 13 0,0 0 0,13-14 0,13 2 0,14-2 0,-40 14 0,39-13 0</inkml:trace>
  <inkml:trace contextRef="#ctx0" brushRef="#br0" timeOffset="307051">6879 10941 512,'-26'-14'0,"78"28"0,-39-14 0,14 13 0,-1-13 0,0 26 0,2 0 0,-2 1 0,-13 13 0,13-1 0,-12 14 0,12-14 0,-13 15 0,0-14 0,14-1 0,-14 1 0,1 0 0,-1-28 0,0 15 0,-13-27 0,0 0 0,0 0 0,-13 0 0,0-27 0,-14 1 0,0 0 0,14-14 0,0 1 0,-13-1 0,12-14 0,14 15 0,-13-1 0,26-12 0,-13 12 0,14 1 0,-1 12 0,13 1 0,1 12 0,13 1 0,-14 13 0,1 0 0,12 13 0,-26 14 0,14-1 0,-14 0 0,-26 14 0,13 0 0,-14 13 0,1-13 0,-13 12 0,0-25 0,-1 13 0,1-14 0,-1 0 0,14-13 0,-1-13 0,14 0 0,14-13 0,-14 13 0,0-13 0</inkml:trace>
  <inkml:trace contextRef="#ctx0" brushRef="#br0" timeOffset="307334">7501 11192 512,'0'0'0,"13"0"0,0 12 0,-26-24 0,0 12 0,13-13 0,-14-1 0,1 1 0,0-14 0,0 1 0,0 0 0,13-1 0,0 1 0,0 0 0,13-1 0,0 1 0,13-1 0,14 0 0,-14 14 0,28 0 0,-15 0 0,14 0 0,0 13 0,-53 0 0,53-14 0</inkml:trace>
  <inkml:trace contextRef="#ctx0" brushRef="#br0" timeOffset="308100">8704 10292 512,'0'-13'0,"-13"13"0,13 0 0,0 0 0,-13-13 0,-13 13 0,-1 0 0,-13 0 0,0 0 0,1 13 0,-14-13 0,14 13 0,-15 0 0,28 0 0,-14 1 0,14 12 0,13-13 0,0 27 0,13-13 0,13 12 0,0 1 0,13 0 0,-13-14 0,14 1 0,-1-1 0,-13 0 0,1-12 0,0-1 0,-1 0 0,-13-13 0,0-13 0,13 13 0,-13-13 0,26-1 0,-13 1 0,14 0 0,-1 0 0,14 13 0,-1 0 0,15 0 0,-15 13 0,1 13 0,12-12 0,-11 26 0,-28-27 0,0 27 0,0-14 0,-26 14 0,0-14 0,-13 0 0,-15 1 0,-11 0 0,-1-1 0,-14 1 0,1-15 0,-13 2 0,-1-1 0,14 0 0,1-13 0,65 0 0,-54 0 0</inkml:trace>
  <inkml:trace contextRef="#ctx0" brushRef="#br0" timeOffset="308682">7170 10093 512,'-27'0'0,"1"14"0,-1 12 0,-12 1 0,13-14 0,-15 14 0,15-1 0,13-13 0,13 14 0,0-14 0,0 13 0,0-13 0,26 1 0,0-1 0,15 0 0,-15 0 0,14-13 0,-1 27 0,1-14 0,-13 0 0,-1 1 0,-13-1 0,-13 0 0,0 14 0,-13-14 0,13 0 0,-26 0 0,-1 0 0,0 1 0,14-1 0,-13-13 0,13 13 0,-1-13 0,14-13 0,0 13 0,0-13 0</inkml:trace>
  <inkml:trace contextRef="#ctx0" brushRef="#br0" timeOffset="308973">7355 10358 512,'-13'-13'0,"26"26"0,-13-13 0,13 27 0,0-14 0,0 0 0,1 0 0,-1-13 0,1 0 0,-1 0 0,0-13 0,0 0 0,0-14 0,1 1 0,-1 13 0,-13-14 0,0 14 0,0-13 0,0-1 0,13 14 0,-13 13 0,0-13 0</inkml:trace>
  <inkml:trace contextRef="#ctx0" brushRef="#br0" timeOffset="309373">7659 10239 512,'0'0'0,"14"13"0,-14 14 0,13-1 0,-13 1 0,13-1 0,-13-26 0,0 13 0,0-13 0,0 0 0,0 0 0,0-13 0,0-13 0,13-1 0,-13 1 0,13-1 0,1 1 0,-14 0 0,13-1 0,0 14 0,13-1 0,-12 14 0,13 0 0,-1 0 0,0 14 0,-13 12 0,14 1 0,-14-1 0,13 1 0,-12-1 0,-1 0 0,1 1 0,-1-1 0,0 1 0,-13-14 0,0-13 0,13 13 0</inkml:trace>
  <inkml:trace contextRef="#ctx0" brushRef="#br0" timeOffset="309648">9287 10464 512,'0'0'0,"0"0"0,0 0 0,-14 13 0,1-13 0,-13 0 0,-1 14 0,0-14 0,-12 0 0,39 0 0,-40 13 0</inkml:trace>
  <inkml:trace contextRef="#ctx0" brushRef="#br0" timeOffset="359992">10120 10200 512,'0'0'0,"0"13"0,0-13 0,0 13 0,0-13 0,-13 13 0,13 14 0,0-1 0,0 0 0,0 14 0,0 13 0,0-13 0,13 13 0,-13 0 0,13 0 0,0-1 0,-13 2 0,13-15 0,-13 14 0,0-13 0,0-1 0,-13 1 0,13-26 0,-13 12 0,13-13 0,0-26 0,0 13 0,0 0 0</inkml:trace>
  <inkml:trace contextRef="#ctx0" brushRef="#br0" timeOffset="360266">10543 10213 512,'0'0'0,"-13"-13"0,0-1 0,-14 14 0,-12 0 0,-15 0 0,2 0 0,12 14 0,-26-1 0,13 0 0,0 0 0,0 0 0,14 1 0,12-1 0,0 0 0,27-13 0,-13 13 0</inkml:trace>
  <inkml:trace contextRef="#ctx0" brushRef="#br0" timeOffset="360507">10583 10543 512,'13'0'0,"-13"14"0,0-1 0,-13 0 0,-1 0 0,-25 1 0,-14-1 0,-13 0 0,13 13 0,-13-12 0,-13-1 0,12 0 0,1 1 0,14-1 0,25 0 0,0-13 0,27 0 0,-13 13 0</inkml:trace>
  <inkml:trace contextRef="#ctx0" brushRef="#br0" timeOffset="360924">10821 10610 512,'14'13'0,"-14"0"0,0 13 0,13 1 0,-13 13 0,0-14 0,13 14 0,-13 0 0,13-1 0,-13-12 0,0-1 0,13-12 0,-13-1 0,-13-13 0,0 0 0,0-27 0,0 14 0,-1-27 0,1 1 0,-14-1 0,1 0 0,-1 1 0,14-1 0,13 0 0,-13 0 0,13 1 0,-13 12 0,13 1 0,0-1 0,0 1 0,13-1 0,0 14 0,-13 13 0,0-26 0</inkml:trace>
  <inkml:trace contextRef="#ctx0" brushRef="#br0" timeOffset="361340">11152 10742 512,'13'27'0,"0"-1"0,0 0 0,-13 14 0,14-27 0,-14 14 0,0-14 0,0-13 0,-14 0 0,14 0 0,0-13 0,-13-14 0,0 1 0,0-14 0,13 1 0,-14-1 0,14 0 0,0 0 0,14 14 0,-1-14 0,13 14 0,-12 12 0,12-12 0,27 13 0,-26 0 0,25-1 0,-11 14 0,11 0 0,1 14 0,-14-14 0,1 13 0,14-13 0,-15 0 0,-13 13 0,-26-13 0,40 0 0</inkml:trace>
  <inkml:trace contextRef="#ctx0" brushRef="#br0" timeOffset="361716">11879 10477 512,'0'0'0,"14"0"0,-14 0 0,13 0 0,-13 0 0,13-13 0,-13 13 0,-13 0 0,13 0 0,0 0 0,0 0 0</inkml:trace>
  <inkml:trace contextRef="#ctx0" brushRef="#br0" timeOffset="363104">10146 10266 512,'0'0'0,"0"-14"0,0 14 0,-13 0 0,13 0 0,-13 0 0,13 27 0,-13-14 0,-1 13 0,14 27 0,0 0 0,0 0 0,0 13 0,0 14 0,14-14 0,-1 14 0,-13-1 0,13-13 0,0 14 0,-13-14 0,13-14 0,-13 1 0,0-26 0,0 0 0,0-15 0,0-12 0,0-12 0,0-15 0,-13 0 0,0-26 0,0-13 0,0 0 0,-1 0 0,14-13 0,-13-1 0,13 14 0,13 0 0,-13 0 0,14-14 0,12 27 0,0-13 0,1 26 0,0 1 0,12 12 0,1 1 0,-1 26 0,14 0 0,-13 13 0,13 14 0,-13-1 0,-14 14 0,-13-1 0,0 14 0,-13-13 0,-13 13 0,0 0 0,-13 0 0,-14 0 0,1-13 0,-15-1 0,1-13 0,14 14 0,-14-26 0,27-1 0,-1 0 0,27-13 0,0 0 0</inkml:trace>
  <inkml:trace contextRef="#ctx0" brushRef="#br0" timeOffset="363569">10808 10504 512,'0'39'0,"0"1"0,13 13 0,-13 0 0,0 13 0,14 0 0,-1 0 0,0-12 0,0-1 0,-13-1 0,0-12 0,13-14 0,-13 1 0,0-14 0,-13-13 0,13 0 0,0-13 0,0-14 0,-13-12 0,13-14 0,0 0 0,0 0 0,13-13 0,0 13 0,14-13 0,-14 13 0,26 0 0,2 0 0,-15 13 0,27 1 0,-53 39 0,39-27 0</inkml:trace>
  <inkml:trace contextRef="#ctx0" brushRef="#br0" timeOffset="364010">11548 10543 512,'-13'14'0,"-13"12"0,0-13 0,-27 14 0,13-1 0,-13 14 0,13-13 0,1-1 0,12 13 0,14-12 0,13 0 0,13-1 0,1-13 0,38 0 0,-25 1 0,25-14 0,2 0 0,12-14 0,-27 14 0,14-26 0,1 13 0,-15-27 0,-13 13 0,1 1 0,-14 0 0,-13-14 0,-13 13 0,0 1 0,-14 13 0,-25-14 0,12 1 0,0 13 0,0 13 0,14 0 0,26 0 0,0-14 0,13 14 0,-13 0 0,39 0 0</inkml:trace>
  <inkml:trace contextRef="#ctx0" brushRef="#br0" timeOffset="364509">11906 10504 512,'39'0'0,"1"0"0,27 0 0,-15 0 0,1 0 0,-27 0 0,-12-13 0,-14 13 0,0 13 0,-27-13 0,1 13 0,-1 13 0,-25-12 0,12 12 0,0 1 0,0-1 0,1 14 0,39-14 0,0-12 0,0 12 0,26-26 0,14 13 0,0-13 0,13 0 0,-1-13 0,1 0 0,-13 0 0,13-14 0,-13 14 0,-14-14 0,-13 27 0,14-13 0,-27 13 0,13 13 0,0 14 0,-13-1 0,0 14 0,14 13 0,-1 0 0,0 13 0,0 0 0,1 14 0,-1-15 0,0 14 0,-13-12 0,0-14 0,-26 13 0,12-13 0,-12-14 0,-14-12 0,13-14 0,1 1 0,0-14 0,13-27 0,-1 0 0,14 27 0,0-26 0</inkml:trace>
  <inkml:trace contextRef="#ctx0" brushRef="#br0" timeOffset="364833">12660 10954 512,'0'0'0,"26"0"0,-12 0 0,-14 0 0,0 0 0,0 0 0,0 13 0,0-13 0,0-13 0,0 13 0,0-13 0,0-14 0,0 0 0,0 1 0,0-14 0,13 14 0,0-14 0,0 1 0,-13 12 0,27-13 0,-14 14 0,0 13 0,1-14 0,12 14 0,1 13 0,-1 0 0,-13 0 0,-13 0 0,26 0 0</inkml:trace>
  <inkml:trace contextRef="#ctx0" brushRef="#br0" timeOffset="365216">13057 10729 512,'13'13'0,"14"0"0,-14 13 0,13-26 0,-13 0 0,14 0 0,-14 0 0,14-12 0,-1-15 0,14 14 0,-27-27 0,0 13 0,0 14 0,-13-13 0,-13 13 0,0-1 0,0 1 0,-27 0 0,1 26 0,-2 0 0,2 1 0,13 12 0,-1 0 0,1 1 0,13 13 0,13 0 0,13-14 0,13 0 0,1 14 0,12-27 0,14 14 0,13-14 0,-13 0 0,0-13 0,13-13 0,-13 0 0,0-14 0,0 1 0,-13-1 0,-40 27 0,26-40 0</inkml:trace>
  <inkml:trace contextRef="#ctx0" brushRef="#br0" timeOffset="365607">13758 10570 512,'-13'0'0,"-1"0"0,-12 13 0,0 0 0,-14 14 0,14-14 0,-15 13 0,2 1 0,13 13 0,-1-14 0,14 0 0,13-12 0,0 12 0,26-12 0,1-1 0,12 0 0,15-13 0,12 13 0,0-13 0,0 13 0,0 1 0,0-1 0,-13 14 0,-13-1 0,0-13 0,-27 13 0,0 14 0,-26-26 0,13 25 0,-40-26 0,1 14 0,12-1 0,-26-26 0,13 14 0,1-14 0,-1 0 0,13-14 0,27 1 0,0 13 0,-13-27 0</inkml:trace>
  <inkml:trace contextRef="#ctx0" brushRef="#br0" timeOffset="366032">14379 10596 512,'0'14'0,"0"-14"0,-13 0 0,0 13 0,0 13 0,-27 1 0,14-14 0,-14 14 0,14-1 0,-1 1 0,27-1 0,-13-13 0,26 0 0,0 1 0,27-1 0,0 0 0,13-13 0,-1 13 0,15 14 0,-14-14 0,13 14 0,-26-14 0,0 27 0,-14-14 0,-26 0 0,0 14 0,-13-14 0,-14 1 0,-13 13 0,0-27 0,-12 14 0,12-15 0,1 1 0,-2-13 0,28-13 0,0 1 0,13 12 0,0-27 0</inkml:trace>
  <inkml:trace contextRef="#ctx0" brushRef="#br0" timeOffset="367055">15253 10173 512,'0'13'0,"0"-13"0,13 14 0,-13 12 0,0 14 0,13 12 0,-13 15 0,0 12 0,14 0 0,-1 1 0,-13 13 0,13-1 0,0-13 0,0 14 0,0-27 0,-13 0 0,14-13 0,-14-26 0,0 0 0,0-27 0,-14-15 0,14 3 0,-13-28 0,13-26 0,-13 13 0,0-26 0,0-1 0,13 1 0,0 0 0,0-1 0,0 1 0,13-1 0,13 14 0,-13 13 0,14 0 0,0 14 0,12 12 0,1 1 0,0 26 0,-1 0 0,15 26 0,-2 1 0,-12 12 0,-1 27 0,1 1 0,0-1 0,-27 13 0,1 0 0,-1 1 0,-26-1 0,-1-13 0,-12-12 0,-14 11 0,13-11 0,-25-15 0,12-13 0,-13 1 0,13-14 0,14 1 0,-1-1 0,14-13 0,13 0 0,13-13 0,1-1 0,25 1 0,-13 0 0,28-14 0,-15 14 0,27-13 0,1-1 0,-14 1 0,26 12 0,-13-12 0,0-13 0,-13 12 0,0 0 0,-13 1 0,0-14 0,-14 14 0,-26 0 0,0 12 0,-13 1 0,0 0 0,-40 0 0,13 13 0,0 13 0,1 0 0,-1 0 0,14 27 0,-1-14 0,13 14 0,14 0 0,0 0 0,27-1 0,0-13 0,12 14 0,1-26 0,13-1 0,0-13 0,0 0 0,-1-13 0,-12-14 0,14-12 0,-15-1 0,-39 40 0,26-40 0</inkml:trace>
  <inkml:trace contextRef="#ctx0" brushRef="#br0" timeOffset="367371">16629 10226 512,'13'26'0,"-13"27"0,0 0 0,13 13 0,0 14 0,-13-14 0,14 13 0,-1 1 0,0-14 0,13 13 0,1-26 0,-27 14 0,26-28 0,-12 1 0,-1-14 0,0-26 0,1 0 0,-14 0 0,13-13 0</inkml:trace>
  <inkml:trace contextRef="#ctx0" brushRef="#br0" timeOffset="367571">16972 10781 512,'0'14'0,"0"-14"0,14 13 0,-14 14 0,0-1 0,13 0 0,-13 14 0,14-13 0,-1 13 0,-13-1 0,13-12 0,0-14 0,-13-13 0,13 13 0</inkml:trace>
  <inkml:trace contextRef="#ctx0" brushRef="#br0" timeOffset="367746">16959 10808 512,'0'-13'0,"-13"-1"0,13-12 0,-13 0 0,13-1 0,0 14 0,0-14 0,-13 1 0,26 13 0,0 0 0,0-1 0,-13 14 0,0-13 0</inkml:trace>
  <inkml:trace contextRef="#ctx0" brushRef="#br0" timeOffset="368536">17144 10874 512,'14'27'0,"-14"-1"0,26 14 0,-13-1 0,14-12 0,0 0 0,-14-1 0,13-13 0,1 0 0,-1-13 0,-13 0 0,13-13 0,2 0 0,-15 0 0,0-14 0,0-13 0,0 14 0,-13-13 0,13 12 0,1-13 0,-14 14 0,13-1 0,-13 14 0,13 0 0,-13 13 0,13 0 0,0 0 0,1 13 0,-14 14 0,13-14 0,0 13 0,0 1 0,1-1 0,-1-12 0,14-1 0,-14 0 0,0-13 0,0 13 0,13-26 0,14 13 0,-27-13 0,13 0 0,2-1 0,-15-12 0,0-1 0,0 14 0,-13-13 0,0 12 0,0 1 0,-13 0 0,0-1 0,-14 14 0,13 0 0,-12 0 0,0 14 0,13-1 0,-14 14 0,14-1 0,13 0 0,0 14 0,13 0 0,0-1 0,27 1 0,-27-13 0,27 12 0,0-12 0,-14-1 0,14-12 0,-1-1 0,-12-13 0,0 0 0,-14 0 0,13 0 0,-12-13 0,-14-1 0,13-12 0,-13-14 0,0 14 0,0-14 0,0 1 0,13-1 0,-13 0 0,26 13 0,-26 27 0,13-26 0</inkml:trace>
  <inkml:trace contextRef="#ctx0" brushRef="#br0" timeOffset="369036">18468 10769 512,'-14'0'0,"14"0"0,-13 12 0,-26-12 0,12 14 0,0-1 0,1 0 0,-14 14 0,14-14 0,13 13 0,0 1 0,13 0 0,0 12 0,26-25 0,-13 12 0,14 0 0,-1-12 0,0-14 0,1 13 0,13-26 0,-1-1 0,-25 1 0,12-14 0,-13 1 0,0 0 0,-13 13 0,14-1 0,-14 1 0,0 13 0,-14 0 0,14 0 0,0 13 0,14 14 0,-14-1 0,13 14 0,-13 0 0,13-1 0,0 1 0,0 0 0,1-15 0,-1 2 0,1-14 0,-14-13 0,13 0 0,-13-25 0,0 25 0,0-27 0</inkml:trace>
  <inkml:trace contextRef="#ctx0" brushRef="#br0" timeOffset="369577">18573 10385 512,'0'-14'0,"13"1"0,-13 0 0,14 13 0,-1 13 0,1 14 0,12 12 0,-13 1 0,0 26 0,14 0 0,-14 14 0,0-1 0,0 1 0,-13-14 0,13 0 0,1 0 0,-14-13 0,13-14 0,-13-25 0,13-1 0,-13 0 0,14-26 0,-1-14 0,0 1 0,0-13 0,14-1 0,-1 14 0,0-14 0,-12 13 0,12 1 0,0 12 0,1 1 0,0 13 0,-14 0 0,0 13 0,-13 14 0,13 0 0,-13 12 0,0-13 0,-13 28 0,0-15 0,0-13 0,-14 14 0,14-1 0,-14-12 0,1 0 0,13-14 0,-1 0 0,1 1 0,0-14 0,13-14 0,0 14 0,0-13 0</inkml:trace>
  <inkml:trace contextRef="#ctx0" brushRef="#br0" timeOffset="369934">19168 10213 512,'14'26'0,"-14"27"0,13 0 0,1 13 0,12 0 0,-13 14 0,0-1 0,14 1 0,-14-1 0,13 0 0,-13 1 0,1-14 0,-1 0 0,0-13 0,-13 0 0,13-26 0,-13-27 0,14 12 0</inkml:trace>
  <inkml:trace contextRef="#ctx0" brushRef="#br0" timeOffset="370341">19420 11125 512,'14'0'0,"-1"-13"0,0 13 0,13 0 0,1-13 0,-1 0 0,13-13 0,2 12 0,-15 1 0,0-14 0,1 15 0,-14-15 0,0-13 0,-13 14 0,-13-14 0,0 0 0,-14 14 0,1 0 0,13-1 0,-27 14 0,13 13 0,1 0 0,0 0 0,12 13 0,1 14 0,13-1 0,0 14 0,0-1 0,27 14 0,-1-13 0,0 13 0,15-13 0,-2 12 0,1 1 0,12-26 0,-12 12 0,13-26 0,-26 1 0,25-1 0,-52-13 0,27 0 0</inkml:trace>
  <inkml:trace contextRef="#ctx0" brushRef="#br0" timeOffset="371007">20002 9856 512,'0'0'0,"14"12"0,-14 2 0,13 12 0,0 1 0,0-1 0,14 27 0,12 0 0,-13 13 0,28 14 0,-15-1 0,-12 27 0,12-13 0,1 12 0,-14 15 0,1 12 0,0-13 0,-14 13 0,-26-12 0,0 11 0,-15-12 0,-24 0 0,12-13 0,-13 0 0,-26-13 0,0-1 0,79-92 0,-66 67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13:25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 3439 512,'0'0'0,"0"0"0,0 0 0,0 0 0,0 0 0,-14 14 0,14-1 0,-13 0 0,-1 14 0,14-1 0,-26 27 0,13-14 0,0 15 0,-1-1 0,1-1 0,13-12 0,-13 13 0,0-13 0,0 12 0,-14 2 0,14-2 0,-27 1 0,27 27 0,-14-1 0,1 1 0,13-1 0,0 1 0,-1-1 0,14 0 0,0 13 0,0-12 0,0 13 0,14-1 0,-14 1 0,0-1 0,13 14 0,-13-13 0,13 0 0,0 12 0,0-12 0,1 0 0,-1-1 0,0 0 0,1 2 0,12-3 0,1 3 0,-1-15 0,0 13 0,1-25 0,-1 12 0,0-13 0,15 0 0,-15-13 0,14 0 0,-1 0 0,14-13 0,-13 12 0,-40-52 0,40 14 0</inkml:trace>
  <inkml:trace contextRef="#ctx0" brushRef="#br0" timeOffset="24228">3294 5728 512,'0'13'0,"13"-13"0,0 0 0,-13 0 0,13 13 0,14-13 0,-1 14 0,1-14 0,13 13 0,-14-13 0,13 0 0,14 0 0,-12 0 0,-2 0 0,-13 0 0,14 0 0,-14-13 0,14-1 0,-13 1 0,12-13 0,-12-1 0,-1 14 0,14-13 0,-14 12 0,14 14 0,13 0 0,0 0 0,0 0 0,0 14 0,13-1 0,0 0 0,0 0 0,0-13 0,-13 0 0,0 14 0,0-14 0,-13 0 0,-1 0 0,1-14 0,13 14 0,-13-13 0,13 13 0,-1 0 0,15 0 0,-14 0 0,13 0 0,-14 0 0,2 13 0,25-13 0,-26 0 0,13 0 0,0 14 0,0-14 0,14 0 0,-14 0 0,0-14 0,13 28 0,1-14 0,-1 0 0,-13 0 0,13 13 0,-12-13 0,12 0 0,-79 0 0,53 0 0</inkml:trace>
  <inkml:trace contextRef="#ctx0" brushRef="#br0" timeOffset="34794">3638 9631 512,'0'0'0,"26"0"0,-26 0 0,13 0 0,14 0 0,-1 0 0,-13 0 0,14 0 0,-14 0 0,14 0 0,12 0 0,-12-13 0,12 13 0,14 0 0,-13 0 0,13 13 0,0-13 0,0 0 0,13 12 0,-13-12 0,0 0 0,13 0 0,-13-12 0,13 12 0,0 0 0,0 0 0,27-13 0,-13 13 0,-1 0 0,0 0 0,1 0 0,-1 0 0,14 0 0,-28-14 0,15 14 0,-1 0 0,14-13 0,0 13 0,12-13 0,-12 13 0,13-14 0,-13 14 0,12-13 0,1 13 0,0-13 0,0 13 0,-1-13 0,15 0 0,-15-1 0,14 1 0,1 13 0,12-13 0,-13 13 0,13 0 0,0 0 0,-12 0 0,12 0 0,0 0 0,-13 0 0,13 0 0,1 0 0,-14 0 0,13 0 0,14 0 0,-27 13 0,13-13 0,0 0 0,-12 0 0,11 13 0,2-13 0,-14 0 0,13 0 0,1 14 0,-1-14 0,-13 0 0,0 13 0,13-13 0,1 13 0,-14-13 0,0 0 0,13 13 0,1-13 0,-28 0 0,28 13 0,-15-13 0,2 0 0,-1 14 0,0-14 0,-13 0 0,12 13 0,-11-13 0,11 0 0,-12 13 0,0-13 0,0 0 0,-1 0 0,-12 0 0,-13 14 0,-1-14 0,0 0 0,-13 0 0,1 0 0,-1 0 0,0 13 0,-13-13 0,13 12 0,-13-12 0,-13 15 0,13-15 0,-14 12 0,-12 1 0,-1 1 0,-26-14 0,26 0 0</inkml:trace>
  <inkml:trace contextRef="#ctx0" brushRef="#br0" timeOffset="291212.255">978 12567 512,'0'14'0,"0"-14"0,13 0 0,-13 0 0,0 0 0,0 0 0,0 0 0,14 0 0,0 0 0,12 0 0,-13 0 0,13 0 0,1-14 0,-1 14 0,14 0 0,-13-12 0,12 12 0,1-14 0,-1 14 0,14 0 0,1 0 0,-15 0 0,14-13 0,13 13 0,-26 13 0,26-13 0,0 0 0,-13 0 0,13 14 0,0-14 0,1 12 0,-1 2 0,0-1 0,0-13 0,-13 13 0,-14 1 0,27-1 0,-25 0 0,-2-13 0,-12 13 0,-1-13 0,13 13 0,-25-13 0,-1 0 0,0 0 0,-13 0 0,0 0 0,0 0 0,-13 13 0,0-13 0,-14 14 0,-12-1 0,26 0 0,-27 1 0,0 11 0,13-10 0,-12-3 0,12 1 0,1 1 0,0-1 0,13-13 0,-1 0 0,-13 13 0,27-13 0,0 0 0,14-13 0,-1 13 0,14-13 0,-1-1 0,-13 1 0,27 1 0,-14-3 0,1 3 0,0-1 0,-1-1 0,0-12 0,1-1 0,-14 1 0,13 0 0,-13-1 0,-13-12 0,0-1 0,-13 0 0,-13 0 0,0 1 0,-14-1 0,0 0 0,0-13 0,-26 13 0,14 1 0,-2 12 0,54 27 0,-53-39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21:13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18216 5860 512,'0'0'0,"14"-13"0,-14 13 0,13-13 0,0 13 0,-13-13 0,26 13 0,-12-13 0,12-1 0,-13 14 0,13-13 0,1 13 0,0 0 0,-1-13 0,1 13 0,12 0 0,1 0 0,13 0 0,0 0 0,0 0 0,-1 13 0,15 0 0,-1-13 0,0 14 0,0-1 0,0-13 0,0 13 0,1-13 0,-1 0 0,-14 0 0,15-13 0,-14 13 0,13-13 0,-14 13 0,2-27 0,-15 14 0,14-1 0,0 1 0,0 13 0,-13-13 0,26 13 0,0 0 0,0 0 0,0 13 0,14-13 0,-1 13 0,0-13 0,1 14 0,-1-1 0,-13-13 0,27 0 0,-27 0 0,14-13 0,-1-1 0,-13 14 0,14-13 0,-1 0 0,1 13 0,-15-13 0,14 13 0,1 13 0,-1 0 0,14 0 0,-27 1 0,13-14 0,1 13 0,-1-13 0,-13 0 0,1 0 0,12-13 0,-13-1 0,14 1 0,-14 0 0,0-13 0,0 12 0,0 1 0,1 0 0,-1 0 0,-14-1 0,14 1 0,14 0 0,-14 0 0,1 0 0,12 13 0,-14 0 0,15 0 0,-80 0 0,66 0 0</inkml:trace>
  <inkml:trace contextRef="#ctx0" brushRef="#br0" timeOffset="17648.7647">1243 4974 512,'0'0'0,"14"13"0,-1-13 0,13 0 0,0 0 0,1-13 0,-1 13 0,-13 0 0,28 0 0,-15 0 0,0 0 0,14 0 0,-1 0 0,-12 0 0,26 0 0,-13 0 0,-1 0 0,14 0 0,-13-14 0,26 14 0,-26 0 0,26 0 0,-13 14 0,0-14 0,0 0 0,13 0 0,0 0 0,-13 0 0,13 0 0,0 0 0,0 0 0,-13 13 0,14-13 0,12 0 0,-27 0 0,28 0 0,-14 0 0,0 13 0,14-13 0,-27 0 0,26 0 0,-13 0 0,-13-13 0,13 13 0,1 0 0,-2 0 0,1 0 0,1-13 0,-1 13 0,-13-14 0,13 14 0,0 0 0,0 0 0,1 0 0,-15 0 0,14 0 0,-12-12 0,12 12 0,-14 0 0,1 0 0,1 0 0,-2-14 0,1 14 0,0 0 0,-13-13 0,13 13 0,0 0 0,-1 0 0,2 13 0,-15-13 0,14 14 0,-14-2 0,-39-12 0,41 14 0</inkml:trace>
  <inkml:trace contextRef="#ctx0" brushRef="#br0" timeOffset="143152.3138">3399 9009 512,'-13'0'0,"13"13"0,-13 0 0,0 14 0,-1-1 0,-12 14 0,13 0 0,0 12 0,-14 2 0,14 11 0,0-11 0,-13 11 0,-2-11 0,15 12 0,0-13 0,0 13 0,0-26 0,0-1 0,-1-13 0,14 1 0,-13-14 0,26-13 0,-13-13 0,14-14 0,-1 1 0,0-27 0,13 0 0,-13 1 0,1-28 0,26 14 0,-14 0 0,-12-1 0,-1 2 0,13-1 0,-13 13 0,0-1 0,1 15 0,-1 12 0,-13 1 0,0 13 0,0-1 0,13 14 0,0 14 0,14 12 0,0 1 0,-1 12 0,27 1 0,-14 26 0,2-13 0,11 13 0,-12 14 0,-1-15 0,1 2 0,-13 12 0,12-25 0,-25 11 0,25-12 0,-26 0 0,1-14 0,-1-12 0,-13-1 0,13-12 0,-13-14 0,-13 0 0,13 0 0,0-14 0</inkml:trace>
  <inkml:trace contextRef="#ctx0" brushRef="#br0" timeOffset="143360.3346">3691 9538 512,'-14'-13'0,"-12"13"0,-13 0 0,-2 0 0,-25 0 0,14 13 0,-15-13 0,14 0 0,1 13 0,12-13 0,-14 0 0,54 0 0,-13 0 0</inkml:trace>
  <inkml:trace contextRef="#ctx0" brushRef="#br0" timeOffset="144010.3996">4458 9260 512,'13'0'0,"-13"14"0,0-1 0,-13 0 0,-13 13 0,-28 1 0,15 13 0,-14 0 0,13-1 0,1 14 0,-1-14 0,26 1 0,14-1 0,0-12 0,14 13 0,-1-27 0,27 1 0,0-14 0,-1-14 0,14 14 0,-14-26 0,2-13 0,-15-1 0,0-14 0,1 2 0,-14-2 0,0-11 0,-26-2 0,13 15 0,-13-2 0,-14 2 0,1-1 0,13 13 0,0 14 0,-1 12 0,1 1 0,-1 0 0,14 13 0,14 13 0,-14 14 0,13 12 0,14 14 0,-14 0 0,13 13 0,14 0 0,-14 14 0,-13-14 0,1 0 0,13 0 0,-14-12 0,0-2 0,-13-12 0,13-14 0,-13 0 0,13-26 0,-13 0 0,14-13 0,12-13 0,-26 26 0,13-26 0</inkml:trace>
  <inkml:trace contextRef="#ctx0" brushRef="#br0" timeOffset="144284.427">4960 9433 512,'0'0'0,"13"12"0,1 15 0,26-1 0,-14 14 0,-12 26 0,12-12 0,0-2 0,1 1 0,-14 13 0,0-13 0,0 0 0,-13-13 0,-13-1 0,0 1 0,-14-14 0,1 1 0,-13-14 0,-1-13 0,0-13 0,0-1 0,40 14 0,-39-26 0</inkml:trace>
  <inkml:trace contextRef="#ctx0" brushRef="#br0" timeOffset="144476.4462">4908 9379 512,'0'-13'0,"13"-14"0,-26 14 0,13-13 0,0 13 0,0 0 0,-14 13 0,14-14 0,0 28 0,0-14 0,0 0 0,0 0 0</inkml:trace>
  <inkml:trace contextRef="#ctx0" brushRef="#br0" timeOffset="144767.4753">5265 9763 512,'0'13'0,"13"-13"0,13 26 0,1-12 0,-14-1 0,13-13 0,-12 0 0,13-13 0,-14-14 0,0 1 0,0 0 0,0-14 0,1 1 0,-1-15 0,-13 28 0,13-14 0,-13 0 0,0 14 0,-13-1 0,26 1 0,-26 13 0,13 0 0,0 13 0,0-14 0</inkml:trace>
  <inkml:trace contextRef="#ctx0" brushRef="#br0" timeOffset="145150.5136">5860 9406 512,'0'0'0,"0"0"0,0 0 0,-13 13 0,13-13 0,-26 26 0,-15-13 0,15 1 0,-13-1 0,12 14 0,1-1 0,13-13 0,13 14 0,0-14 0,13 0 0,26 1 0,1 11 0,-14-10 0,28-3 0,-2-12 0,-12 27 0,0-14 0,-1 0 0,-12 1 0,-14 12 0,-13-13 0,-13 13 0,-27-12 0,14 12 0,-14-12 0,0-14 0,1 12 0,-15-12 0,54 0 0,-26 0 0</inkml:trace>
  <inkml:trace contextRef="#ctx0" brushRef="#br0" timeOffset="145466.5452">6244 9062 512,'0'0'0,"0"13"0,0 0 0,13 27 0,0 0 0,1 12 0,-1 2 0,-13 11 0,13-11 0,-13 11 0,13 2 0,-13-14 0,13 0 0,-26-14 0,26 1 0,-13-13 0,13-1 0,-13-26 0,0 13 0</inkml:trace>
  <inkml:trace contextRef="#ctx0" brushRef="#br0" timeOffset="145640.5626">6456 9551 512,'-14'0'0,"1"0"0,-27-13 0,0 0 0,-12 13 0,-1 0 0,13 0 0,-13 0 0,13 0 0,40 0 0,-26 0 0</inkml:trace>
  <inkml:trace contextRef="#ctx0" brushRef="#br0" timeOffset="146139.6125">6773 9485 512,'13'13'0,"-13"-13"0,0 27 0,-13-14 0,-1 13 0,-12 1 0,13 0 0,-13-2 0,-1-10 0,27 10 0,-13-11 0,26-14 0,0 13 0,1-13 0,12-13 0,0 13 0,1-27 0,-1 15 0,14-15 0,-26 0 0,-1 1 0,13-1 0,-26 14 0,0 0 0,0 0 0,0-1 0,0 14 0,0 14 0,0-1 0,-13 0 0,26 13 0,-13 14 0,13-13 0,-13 12 0,13-12 0,1 13 0,-1-14 0,0-13 0,-13 0 0,13 0 0,-13-13 0,0-13 0,0 0 0,-13-13 0,13-14 0,0 40 0,-13-40 0</inkml:trace>
  <inkml:trace contextRef="#ctx0" brushRef="#br0" timeOffset="146622.6608">6945 9088 512,'0'0'0,"13"0"0,0 13 0,0 1 0,0 26 0,-13-1 0,14 14 0,0 13 0,-1 0 0,-13-12 0,13-2 0,0 14 0,-13-13 0,13-14 0,-13 1 0,0-13 0,13-14 0,-13 1 0,0-14 0,0 0 0,14-14 0,-14 1 0,13-14 0,13 2 0,-13-15 0,14 26 0,0-12 0,-1-1 0,1 27 0,-1-13 0,13 13 0,-25 13 0,-1 0 0,0 1 0,-13 12 0,0 1 0,-13 12 0,0 1 0,-27-13 0,1 12 0,12-13 0,1 14 0,-14-26 0,13 12 0,14-13 0,13-13 0,-13 13 0</inkml:trace>
  <inkml:trace contextRef="#ctx0" brushRef="#br0" timeOffset="147295.7281">7474 8982 512,'0'0'0,"0"-13"0,0 13 0,0 13 0,0 1 0,0-1 0,0 27 0,0 12 0,13 2 0,1 11 0,12 2 0,-13-1 0,0 0 0,0-13 0,1 13 0,-1-13 0,1-13 0,-14-13 0,13 12 0,-13-26 0,0 0 0,13 1 0,-13-14 0,26-14 0,-12 1 0,12 0 0,14-14 0,-14 15 0,0-28 0,15 13 0,-2-13 0,-13 14 0,-12-14 0,-1 27 0,-13-14 0,-13 1 0,-14 13 0,1 0 0,-14 13 0,0 0 0,1 0 0,-1 26 0,14 0 0,12 1 0,1 13 0,13-1 0,13 1 0,14 0 0,12-1 0,1-12 0,13-1 0,0 1 0,0-14 0,0 0 0,0-13 0,-13 0 0,-1-13 0,14-13 0,-27-1 0,14-13 0,-40 40 0,14-39 0</inkml:trace>
  <inkml:trace contextRef="#ctx0" brushRef="#br0" timeOffset="147911.7897">8665 8982 512,'13'14'0,"-13"25"0,0 1 0,13 26 0,0-13 0,-13 27 0,14-1 0,-1 1 0,0-1 0,0-13 0,0-1 0,-13-11 0,13-14 0,-13-14 0,0 0 0,0-26 0,0 0 0,-13-13 0,0-26 0,0-1 0,0-26 0,0-14 0,-14 14 0,14-13 0,0 12 0,13-12 0,0 13 0,0 0 0,13 13 0,0 0 0,14 13 0,-14 14 0,26 0 0,2 12 0,-2 28 0,14-1 0,-14 13 0,28 27 0,-27 0 0,12 13 0,-25 13 0,-1-12 0,-13-1 0,-13 14 0,0-15 0,-26 1 0,-1-12 0,1-14 0,-13-1 0,-1-13 0,0-12 0,-13 12 0,13-26 0,14 0 0,13-26 0,0 12 0,13 14 0,13-26 0</inkml:trace>
  <inkml:trace contextRef="#ctx0" brushRef="#br0" timeOffset="149334.932">9392 9419 512,'0'0'0,"0"0"0,0 14 0,0-2 0,-13 1 0,13 1 0,0 26 0,0-14 0,0 14 0,0 0 0,0 0 0,0-15 0,0 15 0,0-13 0,0-1 0,0-13 0,0 0 0,0 1 0,0-1 0,0-26 0,-13-1 0,13 14 0,0-13 0</inkml:trace>
  <inkml:trace contextRef="#ctx0" brushRef="#br0" timeOffset="149527.9513">9352 9220 512,'0'0'0,"0"0"0,0 0 0,0 0 0,0 0 0,0-12 0,0-2 0,0 14 0,-13-13 0</inkml:trace>
  <inkml:trace contextRef="#ctx0" brushRef="#br0" timeOffset="149942.9928">9974 8890 512,'0'13'0,"-26"-13"0,13 27 0,-14-14 0,1 13 0,-14 14 0,14 0 0,-1-1 0,0 1 0,27 13 0,0 0 0,0 0 0,14-1 0,13 2 0,-14 11 0,13 2 0,1-14 0,-14 0 0,0-14 0,0 1 0,0 0 0,-13-14 0,-13-13 0,13-13 0,-13 0 0,0 0 0,0-13 0,13 13 0,-13-26 0</inkml:trace>
  <inkml:trace contextRef="#ctx0" brushRef="#br0" timeOffset="150176.0161">9974 9472 512,'0'0'0,"-13"0"0,0 0 0,-14 0 0,1 0 0,-13 13 0,-1-13 0,-14 13 0,15 1 0,-1-14 0,1 13 0,13-13 0,12 13 0,0-13 0,28-13 0,0 0 0,12-1 0,-26 14 0,39-26 0</inkml:trace>
  <inkml:trace contextRef="#ctx0" brushRef="#br0" timeOffset="150517.0502">10504 8956 512,'13'0'0,"-13"0"0,0-13 0,-13 13 0,-14 13 0,-12-13 0,-2 26 0,2 1 0,12-1 0,1 1 0,0 12 0,13 1 0,13 13 0,13 0 0,0-13 0,13 12 0,1 2 0,-1-2 0,0-12 0,-12 0 0,13 13 0,-14-27 0,0 1 0,0 0 0,-13-15 0,0-12 0,0 0 0,0 0 0,-13 0 0</inkml:trace>
  <inkml:trace contextRef="#ctx0" brushRef="#br0" timeOffset="150718.0703">10477 9419 512,'0'0'0,"0"0"0,-13 0 0,-13 14 0,-1-14 0,0 0 0,-12 0 0,12 0 0,-12 0 0,12 0 0,14 0 0,13 0 0,-13-14 0</inkml:trace>
  <inkml:trace contextRef="#ctx0" brushRef="#br0" timeOffset="150941.0926">10742 9300 512,'26'13'0,"-13"0"0,14 0 0,-14 1 0,1 12 0,-1 1 0,0 12 0,-13-12 0,13-1 0,0 1 0,-13-1 0,13-13 0,1 1 0,-14-1 0,0-13 0,0 0 0</inkml:trace>
  <inkml:trace contextRef="#ctx0" brushRef="#br0" timeOffset="151118.1103">10728 9274 512,'0'0'0,"0"0"0,0 0 0,-13 0 0,13-14 0,13 14 0,-13-13 0,0 13 0,14-13 0</inkml:trace>
  <inkml:trace contextRef="#ctx0" brushRef="#br0" timeOffset="151440.1425">11311 9300 512,'0'13'0,"0"-13"0,-27 26 0,14-12 0,-13 26 0,-1-14 0,14 0 0,-14 1 0,14-1 0,13 1 0,0-1 0,13 1 0,0-14 0,1 0 0,12 1 0,14 11 0,0-25 0,-14 0 0,13 0 0,-11-12 0,11-1 0,1-14 0,-14 0 0,0 1 0,-26 26 0,13-26 0</inkml:trace>
  <inkml:trace contextRef="#ctx0" brushRef="#br0" timeOffset="151740.1725">11602 9313 512,'0'0'0,"0"13"0,-14 0 0,1 1 0,13 12 0,0 1 0,0 12 0,13-12 0,1 13 0,12-1 0,1-12 0,-1-1 0,0-12 0,1-1 0,-1-1 0,14-12 0,-26-25 0,-1 11 0,13-12 0,-13-14 0,0 0 0,-13 0 0,0-12 0,14 12 0,-14-13 0,0 0 0,0 1 0,13-1 0,-13 53 0,0-40 0</inkml:trace>
  <inkml:trace contextRef="#ctx0" brushRef="#br0" timeOffset="152056.2041">12091 8744 512,'0'0'0,"0"13"0,0 1 0,0 12 0,0 1 0,0 26 0,0 0 0,13-1 0,-13 15 0,0-1 0,13 13 0,1-13 0,12 0 0,-13 14 0,0-28 0,1 15 0,-1-28 0,1 1 0,-14-1 0,13-12 0,-13-14 0,13-13 0,-13 0 0,13-13 0,0-14 0,-13 27 0,14-25 0</inkml:trace>
  <inkml:trace contextRef="#ctx0" brushRef="#br0" timeOffset="152355.234">12528 9009 512,'0'-13'0,"13"13"0,-13 0 0,0 0 0,0 0 0,0 13 0,13 0 0,-13 27 0,0-1 0,13 15 0,-13-1 0,13-1 0,-13 14 0,13-13 0,1 1 0,0-2 0,-1-12 0,13-1 0,-13-12 0,0-14 0,1-13 0,-14 0 0,13-13 0,-13 13 0,13-13 0</inkml:trace>
  <inkml:trace contextRef="#ctx0" brushRef="#br0" timeOffset="153171.3156">12634 9326 512,'26'0'0,"-65"0"0,39 0 0,-41-13 0,-11 13 0,-1 0 0,0 13 0,13-13 0,0 0 0,1 13 0,12-13 0,14 0 0,13 14 0,13-14 0,14 0 0,12 0 0,1 0 0,13 0 0,13 0 0,-13 0 0,14 0 0,-2 0 0,-12 13 0,0-13 0,-13 13 0,0 1 0,-14-1 0,-13 0 0,0 1 0,14 11 0,-1-11 0,-13 12 0,14 1 0,-13-14 0,12 0 0,0-13 0,-12 0 0,12 0 0,0 0 0,1-13 0,-14 0 0,14-14 0,-14-13 0,13 15 0,-12-15 0,-1 0 0,0 13 0,0 1 0,0 0 0,0 12 0,-13 1 0,14 0 0,12 26 0,-13 0 0,1 14 0,12 12 0,14 1 0,-14 13 0,14 0 0,-1 13 0,-12 14 0,0-28 0,-1 28 0,-13-28 0,-13 14 0,0-13 0,-13-13 0,-13-13 0,-14-1 0,13 1 0,-12-27 0,12 0 0,-12-14 0,-14 1 0,13-26 0,13 12 0,1-13 0,13-12 0,0-2 0,26 15 0,0-27 0,13 12 0,14-11 0,0 12 0,26 0 0,0 0 0,-13 13 0,40 0 0,-93 40 0,53-39 0</inkml:trace>
  <inkml:trace contextRef="#ctx0" brushRef="#br0" timeOffset="172508.2491">3241 10358 512,'0'13'0,"-13"27"0,13 0 0,0 13 0,0 13 0,-13 0 0,13 0 0,-14 13 0,14 1 0,-14 0 0,14-1 0,0 0 0,0 1 0,-13-15 0,26 2 0,-13-1 0,0-14 0,0-12 0,0 0 0,14-13 0,-14-14 0,27 0 0,-14-13 0,13 0 0,1-13 0,12 0 0,14-14 0,14 14 0,-15-14 0,27 14 0,-12-14 0,12 15 0,-13-2 0,1 1 0,-1 13 0,-14-13 0,2 13 0,-15-14 0,-39 14 0,27 0 0</inkml:trace>
  <inkml:trace contextRef="#ctx0" brushRef="#br0" timeOffset="172783.2766">3783 11099 512,'0'0'0,"0"0"0,0 0 0,0 0 0,-13 0 0,-1 0 0,-12 0 0,-27 13 0,14-13 0,-15 0 0,2 0 0,-14 0 0,26 0 0,0 0 0,0-13 0,14 0 0,26 13 0,-13-13 0</inkml:trace>
  <inkml:trace contextRef="#ctx0" brushRef="#br0" timeOffset="173041.3024">3717 10543 512,'0'0'0,"13"-13"0,-13 0 0,0 0 0,-13 13 0,-13 0 0,-14 0 0,-13 13 0,-13 0 0,0 0 0,-14 14 0,1-1 0,0-12 0,12 12 0,1 0 0,27 1 0,-1-14 0,13 1 0,27-14 0,-13 13 0</inkml:trace>
  <inkml:trace contextRef="#ctx0" brushRef="#br0" timeOffset="173706.3689">4947 10848 512,'0'13'0,"0"-13"0,0 0 0,-13 13 0,-27-13 0,1 13 0,-1 14 0,-26 0 0,0 12 0,0-13 0,-1 14 0,15 0 0,12-1 0,0 1 0,27-1 0,13 1 0,0-26 0,27-1 0,-1 0 0,27-13 0,-1-13 0,15 0 0,-1-14 0,-13 0 0,13 2 0,-26-15 0,-1 0 0,-12 14 0,12-14 0,-39 13 0,13 15 0,-13-15 0,0 14 0,0 13 0,-13 0 0,13 13 0,0 0 0,0 13 0,0 1 0,13 13 0,1 12 0,0 2 0,12-2 0,0 1 0,-12 0 0,-1 0 0,0 0 0,0-14 0,0 1 0,0-13 0,-13-1 0,0-26 0,14 0 0,-1-13 0,0-27 0,0 0 0,-13 40 0,27-39 0</inkml:trace>
  <inkml:trace contextRef="#ctx0" brushRef="#br0" timeOffset="174097.408">5635 10887 512,'0'0'0,"0"0"0,0 0 0,-26 0 0,12 0 0,-25 14 0,-14 12 0,13 1 0,-12-1 0,11 0 0,15 14 0,13-13 0,0-1 0,26-13 0,13 14 0,28-14 0,12 0 0,-1 14 0,15-15 0,-14 15 0,0-14 0,-12 14 0,-15 0 0,-26-1 0,-13 13 0,-13-12 0,-13 12 0,-28-12 0,2 13 0,-14-14 0,-1 14 0,14-27 0,1 0 0,12 1 0,14-14 0,12-27 0,14 27 0,14-13 0</inkml:trace>
  <inkml:trace contextRef="#ctx0" brushRef="#br0" timeOffset="174622.4605">5966 11099 512,'-13'0'0,"52"-13"0,-25 0 0,12 0 0,-12-1 0,12 14 0,-26 14 0,0-1 0,13 13 0,-13 14 0,13 0 0,-13 12 0,13-12 0,14 0 0,-14-1 0,13-12 0,15-14 0,-15 0 0,0-13 0,14 0 0,-1-26 0,-12-1 0,26-12 0,-26-14 0,12 14 0,-12-15 0,12 1 0,1 14 0,-13-1 0,-1 13 0,0 1 0,1 26 0,12 0 0,-12 0 0,-1 26 0,14 1 0,0 26 0,-1 0 0,-12 27 0,12-1 0,-12 0 0,0 0 0,-14 14 0,-13 0 0,-13-14 0,0 0 0,-28 0 0,2-12 0,-1-14 0,-26-27 0,13 14 0,0-27 0,14-26 0,-1-14 0,40 27 0,-13-26 0</inkml:trace>
  <inkml:trace contextRef="#ctx0" brushRef="#br0" timeOffset="174988.4971">8175 10371 512,'0'27'0,"13"-14"0,1 27 0,-14 13 0,13 13 0,-13 0 0,0 14 0,0-1 0,0 13 0,0-12 0,-13-1 0,13 0 0,-14-12 0,14-15 0,-13 2 0,13-28 0,0-13 0,13 0 0,1-26 0,-14 13 0,13-26 0</inkml:trace>
  <inkml:trace contextRef="#ctx0" brushRef="#br0" timeOffset="175213.5196">8373 10795 512,'-13'0'0,"0"0"0,0 0 0,-40 0 0,0 0 0,13 0 0,-26 13 0,14-13 0,-1 13 0,-14-13 0,28 14 0,-1-1 0,14-13 0,13 0 0,13 0 0,0 13 0</inkml:trace>
  <inkml:trace contextRef="#ctx0" brushRef="#br0" timeOffset="175620.5603">8678 10914 512,'0'0'0,"0"13"0,0-13 0,-13 14 0,-27-1 0,27 13 0,-27 0 0,0 1 0,27 0 0,-26-1 0,25 0 0,14 1 0,0-1 0,27 1 0,12-15 0,1 3 0,0-3 0,26-12 0,-13-12 0,-1-3 0,2 3 0,-15-1 0,-12-27 0,-14 26 0,-13-12 0,0 0 0,-26-14 0,-1 13 0,-12 1 0,-28 0 0,28-1 0,-14 14 0,0 0 0,13-1 0,13 1 0,27 13 0,-13 0 0</inkml:trace>
  <inkml:trace contextRef="#ctx0" brushRef="#br0" timeOffset="176102.6085">10213 10358 512,'0'0'0,"-27"-13"0,0 0 0,-12-1 0,-14 14 0,0 0 0,0 14 0,0 12 0,-13-13 0,13 40 0,0-13 0,14 13 0,12 0 0,1 13 0,26 0 0,0 13 0,13-12 0,27-1 0,-14 0 0,27-13 0,13 0 0,0-14 0,0 1 0,1-26 0,-1 11 0,-14-25 0,2-12 0,-15-1 0,1-27 0,-14 13 0,1-25 0,-27 52 0,26-54 0</inkml:trace>
  <inkml:trace contextRef="#ctx0" brushRef="#br0" timeOffset="176660.6643">10397 10239 512,'0'27'0,"14"-1"0,-14 27 0,13 0 0,1 26 0,-1-13 0,13 27 0,-13-13 0,1-1 0,-1 0 0,0 1 0,-13-14 0,13-13 0,0-14 0,-13-12 0,0-14 0,0-13 0,13-13 0,-13-14 0,14 1 0,-1-27 0,1 0 0,-1 0 0,13 0 0,1 0 0,-1 27 0,0-14 0,14 27 0,0 0 0,-13 0 0,-1 26 0,0-13 0,1 26 0,-14 14 0,13-14 0,1 27 0,-14 0 0,-13 14 0,14-15 0,-14 1 0,0 0 0,0-13 0,0-1 0,0-12 0,-14-14 0,14 14 0,0-27 0,14-27 0,-14 14 0,0 13 0,13-27 0</inkml:trace>
  <inkml:trace contextRef="#ctx0" brushRef="#br0" timeOffset="177092.7075">11205 11006 512,'13'-12'0,"14"-2"0,12 1 0,-12 0 0,-1-14 0,-13 14 0,13-14 0,-12 1 0,0 0 0,-1-1 0,-13 0 0,0 1 0,-13 13 0,13-13 0,-14 12 0,-13 1 0,1 13 0,0 0 0,12 13 0,-25 1 0,12 12 0,1 1 0,12-1 0,-12 14 0,26-1 0,-13 1 0,26 0 0,0 12 0,0-12 0,14-13 0,0 12 0,12-26 0,1 1 0,-1-1 0,2-13 0,11 0 0,1-13 0,-14-14 0,15 14 0,-14-26 0,-14-1 0,13 14 0,-12-14 0,-1-13 0,-26 53 0,26-40 0</inkml:trace>
  <inkml:trace contextRef="#ctx0" brushRef="#br0" timeOffset="177400.7383">11932 10596 512,'0'0'0,"0"14"0,-13-1 0,0 0 0,0 0 0,-14 14 0,1 13 0,0-1 0,-2 1 0,2 13 0,13-14 0,0 1 0,13 0 0,13-1 0,13 1 0,1-13 0,13-1 0,13-13 0,-1 0 0,1-13 0,14-13 0,-15 0 0,-12-13 0,0-14 0,0 1 0,-14-14 0,1-14 0,-27 67 0,13-53 0</inkml:trace>
  <inkml:trace contextRef="#ctx0" brushRef="#br0" timeOffset="177733.7716">12303 10067 512,'0'0'0,"0"0"0,0 13 0,13 0 0,0 1 0,-13 25 0,13 1 0,0 26 0,-13 0 0,14 1 0,-1 25 0,-13-12 0,13-1 0,-13 14 0,14-1 0,-1-12 0,0-14 0,-13 0 0,0-13 0,0-14 0,0-12 0,0-14 0,0-13 0,0-13 0,0-14 0,0-25 0,0 52 0,13-40 0</inkml:trace>
  <inkml:trace contextRef="#ctx0" brushRef="#br0" timeOffset="178091.8074">12621 10530 512,'13'-13'0,"-13"13"0,0-13 0,-13 13 0,13 13 0,-14 0 0,-13 0 0,1 14 0,0-1 0,-1 14 0,1 0 0,13-14 0,-14 14 0,14-13 0,13-1 0,0-13 0,13 14 0,14-1 0,12-13 0,1 14 0,12-14 0,2 14 0,12-14 0,0 27 0,0-14 0,0 0 0,0 1 0,-12 12 0,12 1 0,-27-13 0,14 13 0,-26-15 0,-27-25 0,39 27 0</inkml:trace>
  <inkml:trace contextRef="#ctx0" brushRef="#br0" timeOffset="241696.1672">3267 11985 512,'0'14'0,"0"-1"0,0 0 0,0 27 0,0 0 0,14 26 0,-1-14 0,-13 15 0,13-1 0,0 13 0,13 1 0,-12-1 0,-14 0 0,13-12 0,-13 25 0,0-92 0,13 66 0</inkml:trace>
  <inkml:trace contextRef="#ctx0" brushRef="#br0" timeOffset="241771.1747">3386 13149 512,'0'14'0,"-13"-1"0,13 0 0,0-13 0,0 0 0,0-13 0</inkml:trace>
  <inkml:trace contextRef="#ctx0" brushRef="#br0" timeOffset="242195.2171">3333 12965 512,'0'-14'0,"-13"-52"0,-13-14 0,13 1 0,-14 0 0,1-13 0,13 12 0,-15 1 0,15-1 0,0 1 0,0 13 0,13 0 0,0 13 0,13 0 0,0 0 0,14 13 0,13 13 0,0 14 0,-1 0 0,14 13 0,0 13 0,0 0 0,13 14 0,1 13 0,-15-1 0,1 1 0,0 26 0,-27-13 0,-12 0 0,-1 0 0,-26 0 0,-14 0 0,0-13 0,-38-1 0,12 1 0,-14-13 0,-12-1 0,0 1 0,-1-1 0,1 0 0,12 1 0,15-1 0,12-13 0,14-13 0,26 0 0,13-13 0,-13 13 0,13-13 0</inkml:trace>
  <inkml:trace contextRef="#ctx0" brushRef="#br0" timeOffset="242511.2487">3796 12382 512,'40'-13'0,"13"13"0,0 0 0,-27 0 0,0 0 0,-12 0 0,-14 13 0,14 1 0,-14 12 0,0 14 0,13 0 0,-13 13 0,13-1 0,0 1 0,-13 13 0,13-12 0,-13-2 0,27 1 0,-41-14 0,28 2 0,-14-16 0,-14-10 0,14-3 0,0-12 0,0-12 0,-13-15 0,13 0 0,-13-26 0,13 0 0,0 53 0,0-40 0</inkml:trace>
  <inkml:trace contextRef="#ctx0" brushRef="#br0" timeOffset="242628.2604">4074 12555 512,'13'-27'0,"14"-13"0,-1 0 0,1 14 0,-1 0 0,14 12 0,-13 14 0,12 0 0,1 0 0,-40 0 0,26 14 0</inkml:trace>
  <inkml:trace contextRef="#ctx0" brushRef="#br0" timeOffset="242676.2652">4484 12448 512,'27'14'0,"-14"-14"0,13 0 0</inkml:trace>
  <inkml:trace contextRef="#ctx0" brushRef="#br0" timeOffset="243145.3121">4630 12951 512,'13'39'0,"14"-12"0,-1-14 0,27 1 0,-14-14 0,15 0 0,12-14 0,-14-26 0,-11 15 0,11-16 0,-25 2 0,-1-1 0,-13-13 0,-13 14 0,-13-14 0,0 13 0,-27 1 0,1 12 0,12 14 0,0-13 0,14 26 0,-26-27 0,-1 14 0,27 13 0,-27 0 0,40 0 0,-40 0 0,27 0 0,-13 13 0,26-13 0,0 0 0,0 0 0,0 13 0,13-13 0,-13 0 0,0 0 0,13 0 0</inkml:trace>
  <inkml:trace contextRef="#ctx0" brushRef="#br0" timeOffset="244159.4135">5304 11946 512,'0'13'0,"0"13"0,14 14 0,-14 0 0,13 0 0,-13-1 0,13 27 0,0 1 0,0-1 0,1-13 0,-14 13 0,0 0 0,13-13 0,1 13 0,-1 0 0,-13-14 0,13 2 0,-13-14 0,0-1 0,0-26 0,0 0 0,0-13 0,0 0 0,0-13 0,0 0 0,0-26 0,0-1 0,13 1 0,-13-15 0,13 1 0,1 14 0,-1-1 0,13 1 0,0-1 0,-12 27 0,12-14 0,1 27 0,-1 0 0,1 0 0,-1 27 0,1-1 0,-14 13 0,0 1 0,-13 13 0,0 0 0,0-1 0,-13 15 0,0-14 0,-14 0 0,1-1 0,-1-12 0,-13 0 0,1-13 0,12-14 0,-25 0 0,25-13 0,1 0 0,-1-13 0,14-13 0,-1-14 0,14 1 0,14-15 0,-1 1 0,-13 53 0,14-53 0</inkml:trace>
  <inkml:trace contextRef="#ctx0" brushRef="#br0" timeOffset="244933.4909">5900 12157 512,'0'0'0,"13"0"0,-13 0 0,0 27 0,0-14 0,0 27 0,13 0 0,-13 13 0,13 13 0,-13 0 0,14 0 0,-14-13 0,0 13 0,26 0 0,-26-14 0,13 2 0,-13-14 0,14-1 0,-14-13 0,13-12 0,-13-14 0,13 0 0,-13-14 0,14 1 0,-14-13 0,0 0 0,0-1 0,0 14 0,0-14 0,13 27 0,0-12 0,0 12 0,0 0 0,0 0 0,14 0 0,-1 0 0,1 0 0,0 0 0,12 0 0,1-15 0,-1 15 0,-12-12 0,-1-15 0,1 14 0,-1-14 0,-12 14 0,-14-13 0,-14 0 0,14 12 0,-26 1 0,-1 0 0,-13 13 0,14 0 0,-13 0 0,-1 13 0,14 0 0,-1 14 0,0 12 0,14 1 0,0 0 0,13 12 0,13-12 0,0 13 0,0-13 0,28 0 0,-15-1 0,14-12 0,12-14 0,-12-13 0,0 0 0,-14 0 0,27-27 0,-26 14 0,-1-26 0,0 12 0,-13-13 0,1 1 0,-14-1 0,0 40 0,14-40 0</inkml:trace>
  <inkml:trace contextRef="#ctx0" brushRef="#br0" timeOffset="245557.5533">6628 12660 512,'13'0'0,"-13"0"0,0 26 0,13-12 0,13 12 0,-12 13 0,-1 1 0,13 0 0,-13 0 0,0-1 0,14-12 0,-27 0 0,13 0 0,-13-27 0,14 12 0,-14-24 0,0-3 0,0-10 0,0-16 0,0 2 0,13-1 0,0 0 0,-13 15 0,27-2 0,-14 14 0,13-1 0,1 14 0,-14 0 0,0 14 0,13 11 0,1 2 0,-13 0 0,-1-1 0,0 1 0,0-1 0,0-13 0,-13 0 0,13-13 0,-13 0 0,14-13 0,-1-13 0,-13 0 0,26-14 0,-13 1 0,1 12 0,12 0 0,14 1 0,-13 12 0,12 14 0,-13 0 0,1 14 0,-1-1 0,14 14 0,-26-2 0,12 15 0,-13 0 0,14 13 0,-14-13 0,0 12 0,-13-12 0,13 0 0,-13-26 0,13 12 0,14-26 0,-14 0 0,1-26 0,12-1 0,0-13 0,1-26 0,-1 13 0,-26 53 0,27-66 0</inkml:trace>
  <inkml:trace contextRef="#ctx0" brushRef="#br0" timeOffset="245948.5924">7977 12567 512,'13'14'0,"1"-1"0,-1 0 0,0 14 0,0-1 0,0 14 0,-13 0 0,14 12 0,-1 1 0,0 13 0,0-12 0,0-2 0,0-12 0,1 0 0,-1-14 0,-13-13 0,0-13 0,0-13 0,0-26 0,-13-15 0,-1 2 0,1-15 0,0 1 0,0 1 0,-13 11 0,12 1 0,-12 14 0,13-1 0,13 27 0,-13-1 0,13 14 0,-14-12 0,14 12 0,0 0 0,0 0 0,0 0 0,0 0 0,14-14 0,-1 14 0,0 0 0,-13 0 0,13 0 0</inkml:trace>
  <inkml:trace contextRef="#ctx0" brushRef="#br0" timeOffset="246505.6481">8347 12686 512,'0'40'0,"13"-1"0,-13 15 0,0-14 0,13 12 0,-13-12 0,0-1 0,0 1 0,0-26 0,0-1 0,0 0 0,0-13 0,0 0 0,0 0 0,0-13 0,0-14 0,0 2 0,0-2 0,14 0 0,-14 0 0,0 1 0,14 0 0,-1-1 0,0 14 0,-13-14 0,26 14 0,1 1 0,-1-3 0,0 15 0,1 0 0,12 15 0,-12-3 0,0 1 0,-1 27 0,14-13 0,-27 12 0,13 1 0,-13-13 0,0 12 0,1 1 0,0 0 0,-14-14 0,0 0 0,0 1 0,0-27 0,0 13 0,13-13 0,-13-13 0,0-14 0,0 27 0,26-13 0</inkml:trace>
  <inkml:trace contextRef="#ctx0" brushRef="#br0" timeOffset="246971.6947">9260 12555 512,'0'26'0,"-13"-13"0,0 0 0,0 14 0,-14-1 0,0 14 0,-12-14 0,12 13 0,1-12 0,0 13 0,12-13 0,1-1 0,13 0 0,0-13 0,13 14 0,14-13 0,-1-1 0,0-1 0,14-12 0,0 15 0,0-3 0,-1 1 0,-12 1 0,-1-1 0,-13 14 0,0-1 0,-26-13 0,0 27 0,0-14 0,-27 14 0,1-14 0,12 1 0,-26-14 0,13 0 0,1-13 0,13 0 0,-1-26 0,27 26 0,-13-27 0</inkml:trace>
  <inkml:trace contextRef="#ctx0" brushRef="#br0" timeOffset="247296.7272">9406 12277 512,'13'-14'0,"0"1"0,14 0 0,-1-1 0,-13 14 0,0 0 0,1 27 0,-14-14 0,26 27 0,-13 13 0,0 0 0,14 13 0,-13 0 0,-14 0 0,26 0 0,-13 1 0,0-2 0,0-11 0,-13-15 0,14 1 0,-14-13 0,0-14 0,13-1 0,-13-24 0,13-1 0,-13 13 0,0-27 0</inkml:trace>
  <inkml:trace contextRef="#ctx0" brushRef="#br0" timeOffset="247521.7497">9856 12515 512,'0'0'0,"-14"0"0,1 13 0,-13-13 0,-15 13 0,2 1 0,-1-2 0,1 15 0,-15 0 0,15-1 0,-1-13 0,14 13 0,-14 1 0,27-14 0,0-13 0,26 0 0,-13 0 0,13 0 0</inkml:trace>
  <inkml:trace contextRef="#ctx0" brushRef="#br0" timeOffset="248028.8004">10067 12607 512,'0'27'0,"0"-1"0,0 14 0,-13-14 0,0 28 0,0-2 0,-1-12 0,14-1 0,0 1 0,0-13 0,0-27 0,0 12 0,14-24 0,12-1 0,0-28 0,-13 15 0,14-27 0,-14 0 0,13 1 0,-26-2 0,14 15 0,-14-1 0,0 14 0,-14 12 0,14-12 0,0 26 0,0 0 0,0 14 0,0-2 0,14 28 0,-1 0 0,14-1 0,-14 1 0,13 14 0,1-2 0,-14 1 0,13-14 0,-26 2 0,13-16 0,-13-10 0,14-3 0,-14-12 0,0-12 0,0-15 0,0-13 0,0-13 0,0 0 0,0 53 0,13-40 0</inkml:trace>
  <inkml:trace contextRef="#ctx0" brushRef="#br0" timeOffset="248436.8412">10424 12555 512,'14'12'0,"-1"-12"0,0 14 0,0 12 0,0 14 0,1-1 0,-1 1 0,-13-1 0,13 1 0,-13 14 0,13-15 0,-13-13 0,0 1 0,0-27 0,13 14 0,-13-28 0,0-13 0,13 1 0,1-13 0,-1-1 0,1 1 0,-1-15 0,13 28 0,1-14 0,-1 27 0,-13 0 0,14 0 0,-1 13 0,-13 13 0,14 13 0,-27 0 0,13 1 0,1 13 0,-14-1 0,0 1 0,0 0 0,-14-1 0,14-12 0,-13 0 0,13-14 0,0-13 0,0 0 0,0 0 0,0-13 0</inkml:trace>
  <inkml:trace contextRef="#ctx0" brushRef="#br0" timeOffset="248993.8969">11020 12581 512,'0'0'0,"13"0"0,-13 0 0,0 0 0,0 13 0,0 14 0,-13-1 0,13 13 0,-13 1 0,13 14 0,0-15 0,0 14 0,0-14 0,0 1 0,13-1 0,13-12 0,1-14 0,-1-13 0,0 0 0,14-13 0,0-14 0,-14 2 0,14-16 0,0 2 0,-14-14 0,0 1 0,1-2 0,-13 1 0,-1 14 0,0-14 0,-13 27 0,-13-14 0,0 27 0,-1-14 0,-13 27 0,1 0 0,0 0 0,-1 13 0,1 14 0,13-1 0,-14 14 0,14 0 0,13-1 0,0 1 0,13 0 0,14 0 0,-1-15 0,0 2 0,1 0 0,-1-27 0,28 13 0,-28-26 0,13 13 0,1-27 0,-14 0 0,14 2 0,-40 25 0,27-40 0</inkml:trace>
  <inkml:trace contextRef="#ctx0" brushRef="#br0" timeOffset="249417.9393">11747 12356 512,'0'0'0,"-13"0"0,13 13 0,-27 0 0,14 14 0,0-1 0,-13 1 0,-1 13 0,14-1 0,0 1 0,-1-14 0,1 14 0,13-14 0,0-13 0,27 1 0,-14-1 0,14-13 0,12 0 0,1 0 0,12 0 0,-11-13 0,-2 13 0,14 0 0,-27 13 0,1 0 0,-1 1 0,-13 11 0,-13 2 0,0 0 0,-26 13 0,13-1 0,-27 14 0,14-14 0,-14 1 0,1 14 0,11-28 0,-11 13 0,13-25 0,12-1 0,1-13 0,13 0 0,-13 0 0</inkml:trace>
  <inkml:trace contextRef="#ctx0" brushRef="#br0" timeOffset="249743.9719">12395 12250 512,'0'0'0,"0"0"0,0 13 0,0-13 0,0 0 0,-13 0 0,13-13 0,0 13 0,0 0 0,0 0 0,0 0 0</inkml:trace>
  <inkml:trace contextRef="#ctx0" brushRef="#br0" timeOffset="249936.9912">12462 12607 512,'0'0'0,"0"0"0,0 0 0,-14 0 0,14 0 0,-13 0 0,0-13 0,13 13 0,0-13 0</inkml:trace>
  <inkml:trace contextRef="#ctx0" brushRef="#br0" timeOffset="255617.5592">13203 12263 512,'0'27'0,"0"-14"0,0 14 0,0 12 0,0 1 0,-14 13 0,14 0 0,0-13 0,0-1 0,-13 1 0,-1-1 0,14-12 0,0-1 0,0 1 0,0 0 0,14-15 0,-14-12 0,0 13 0,0-13 0,0-13 0,0 1 0,0 12 0,-14-27 0</inkml:trace>
  <inkml:trace contextRef="#ctx0" brushRef="#br0" timeOffset="256324.6299">12990 12277 512,'0'0'0,"0"-14"0,-13 14 0,13-13 0,-13 13 0,13-13 0,0-1 0,0 1 0,0 0 0,13 0 0,0-14 0,28 14 0,-2 0 0,14-13 0,0 26 0,13-14 0,-13 14 0,13 14 0,0-14 0,-13 26 0,13 0 0,-26 1 0,0 12 0,-1 1 0,-12 13 0,-14 13 0,0-13 0,0 14 0,-13-2 0,-13 2 0,-13-15 0,-1 15 0,-12-1 0,-1-13 0,-13 13 0,13-26 0,-26 12 0,0-25 0,0 0 0,0-14 0,13 0 0,-13-13 0,26-13 0,-13-14 0,0 1 0,0-13 0,27-1 0,-14-14 0,1-12 0,12 1 0,14-2 0,-14-12 0,27 12 0,0 2 0,0-2 0,27 1 0,-1 13 0,1 0 0,26 13 0,-14 1 0,27 12 0,-12 14 0,12 0 0,-1 13 0,15-13 0,-27 26 0,26 0 0,-12 0 0,-15 1 0,14-1 0,-66-13 0,54 13 0</inkml:trace>
  <inkml:trace contextRef="#ctx0" brushRef="#br0" timeOffset="256848.6823">14287 12065 512,'0'13'0,"0"14"0,-13 12 0,13-12 0,-13 25 0,13 2 0,-13-1 0,13 13 0,-14 0 0,14 0 0,0 0 0,0 13 0,-13-12 0,13-2 0,0 2 0,-13-15 0,13 2 0,-14-2 0,1-25 0,13 13 0,-13-27 0,0 0 0,-1-26 0,14 0 0,0-14 0,14-13 0,-14 40 0,13-40 0</inkml:trace>
  <inkml:trace contextRef="#ctx0" brushRef="#br0" timeOffset="257123.7098">14446 12567 512,'13'0'0,"-13"-12"0,0 12 0,0 0 0,-13 0 0,-13 0 0,-15 0 0,2 12 0,-14 2 0,-13-14 0,13 13 0,-13 0 0,13 1 0,14-1 0,-15 0 0,28-13 0,-1 0 0,14 0 0,0 0 0,26 0 0,-13 0 0,27-13 0,12 0 0,-39 13 0,40 0 0</inkml:trace>
  <inkml:trace contextRef="#ctx0" brushRef="#br0" timeOffset="257513.7488">14551 12765 512,'0'0'0,"27"40"0,-14-13 0,1 0 0,12-1 0,-12 0 0,-1 1 0,-13 0 0,13-14 0,-13-1 0,0 3 0,-13-15 0,13 0 0,0-15 0,-13 3 0,-1-1 0,1-28 0,0 15 0,-1-13 0,14 12 0,-13-13 0,13 1 0,0-1 0,13 13 0,1-12 0,-1 13 0,14-1 0,-14 14 0,13-1 0,14 2 0,-14-2 0,13 14 0,2-13 0,-2 13 0,-39 0 0,27 0 0</inkml:trace>
  <inkml:trace contextRef="#ctx0" brushRef="#br0" timeOffset="258462.8437">15081 12567 512,'13'14'0,"-13"-1"0,-13 0 0,13 1 0,-26-1 0,-1 13 0,1-13 0,-1 27 0,-13-13 0,1 13 0,25-15 0,-12 15 0,13-13 0,13-1 0,0 0 0,13-12 0,0-1 0,0-13 0,14-13 0,-1-1 0,1 1 0,-14-13 0,14 0 0,-1-14 0,1 13 0,-14-12 0,0-1 0,0 13 0,0 1 0,0 13 0,1 0 0,-14 13 0,13 0 0,-13 0 0,13 26 0,0 0 0,-13 1 0,13 13 0,1 12 0,-1-12 0,1 13 0,-1-13 0,0 0 0,-13-13 0,13-2 0,-13-11 0,0-1 0,0-13 0,0-13 0,0-14 0,0 0 0,13-12 0,-13-14 0,0 14 0,0-15 0,14 2 0,-14 12 0,13 13 0,13 1 0,-13 13 0,0 0 0,1 26 0,-1-13 0,0 26 0,1 1 0,-1-1 0,13 13 0,-26 1 0,14 0 0,-14 0 0,0-14 0,13 1 0,-13-14 0,0 1 0,0-14 0,0-14 0,0 14 0,0-27 0,0-12 0,0 13 0,13-28 0,0 29 0,14-15 0,-14 13 0,13 14 0,-13-14 0,28 27 0,-28 0 0,13 13 0,-13 1 0,14 12 0,-14 13 0,13 1 0,-13 0 0,1 0 0,-14-1 0,13 2 0,-13-1 0,-13-15 0,13 2 0,0-27 0,0 13 0,0-26 0,0 0 0,0-14 0,13-12 0,-13 39 0,0-40 0</inkml:trace>
  <inkml:trace contextRef="#ctx0" brushRef="#br0" timeOffset="258878.8853">15993 12594 512,'14'0'0,"-1"0"0,1 0 0,-1 0 0,-13 0 0,0 13 0,-13 1 0,-1 12 0,-13-13 0,14 13 0,-13 1 0,-1 0 0,1-2 0,0-10 0,26 10 0,0-11 0,0-1 0,0 0 0,26-13 0,0 14 0,14-1 0,-14-13 0,15 13 0,-2 0 0,1 0 0,-14 0 0,0 14 0,-26-13 0,14 11 0,-28-10 0,14 10 0,-13 15 0,-13-13 0,0-14 0,-1 13 0,-12-13 0,12 14 0,13-27 0,1 0 0,0 0 0,13-27 0,13 1 0,-13 26 0,13-26 0</inkml:trace>
  <inkml:trace contextRef="#ctx0" brushRef="#br0" timeOffset="259943.9918">16232 12845 512,'26'-26'0,"1"12"0,-1-11 0,14-15 0,-14 26 0,1 1 0,-14 13 0,1 0 0,-14 0 0,-14 0 0,1 13 0,-1 1 0,-12 11 0,-1 15 0,1-13 0,13 13 0,-13-14 0,26 0 0,0 15 0,0-28 0,0-1 0,0 3 0,26-15 0,-13 0 0,13-15 0,-12 3 0,-1-15 0,13 0 0,1-12 0,-13-1 0,-1 14 0,0-1 0,0 0 0,-13 15 0,0-1 0,13 13 0,-13 0 0,0 0 0,0 13 0,13-1 0,-13 15 0,14 13 0,-14 0 0,13-1 0,0 1 0,0-1 0,-13-12 0,13 0 0,0-1 0,-13-12 0,14-14 0,-14 0 0,14-14 0,-1-12 0,0-13 0,0-1 0,13-1 0,-12-11 0,12-1 0,0-1 0,1 15 0,-1 13 0,1-1 0,-14 14 0,1 0 0,-1 13 0,-13 0 0,0 13 0,-13 0 0,-1 14 0,-12-1 0,12 13 0,1 1 0,0 0 0,0 0 0,13-1 0,0 2 0,0-16 0,13 2 0,0 0 0,0-14 0,14-13 0,0 0 0,-1-13 0,13-1 0,-12-26 0,-1 15 0,-13-29 0,1 2 0,-1-2 0,1 2 0,-1-15 0,-13 15 0,0-15 0,0 15 0,-13-1 0,13 13 0,0 0 0,0 27 0,0 0 0,0 13 0,0 0 0,0 13 0,13 0 0,-13 27 0,13 0 0,0 0 0,0 13 0,1-1 0,12 1 0,-13 0 0,0-1 0,0-12 0,1 0 0,-14-13 0,13-1 0,-13-13 0,13-13 0,-13 0 0,0 0 0,0-26 0,-13 0 0,13 26 0,0-27 0</inkml:trace>
  <inkml:trace contextRef="#ctx0" brushRef="#br0" timeOffset="260127.0101">17171 12740 512,'0'-14'0,"-13"1"0,13 13 0,0 0 0,0 0 0,-14 0 0,1 0 0,0 13 0,-13-13 0,-1 14 0,1-14 0,-14 13 0,13-13 0,14 12 0,-13-12 0,-1-12 0,1 12 0,26-13 0,0 13 0,0 0 0</inkml:trace>
  <inkml:trace contextRef="#ctx0" brushRef="#br0" timeOffset="260527.0501">17330 12713 512,'0'13'0,"26"14"0,-13 12 0,14 1 0,0-13 0,-14 12 0,0 1 0,0 0 0,-13-13 0,13-2 0,-13-11 0,0-1 0,0-13 0,0 0 0,0-13 0,0-14 0,0 0 0,-13 2 0,13-16 0,0-11 0,0 12 0,0 0 0,0 1 0,-13 12 0,13 1 0,0-1 0,0 14 0,0 0 0,-13 0 0,13 13 0,0-13 0,0-1 0,0 14 0,0 0 0,0 0 0,0 0 0,13 0 0</inkml:trace>
  <inkml:trace contextRef="#ctx0" brushRef="#br0" timeOffset="261808.1782">17661 12753 512,'13'27'0,"0"-2"0,0 2 0,-13 0 0,13-1 0,1 0 0,-1 1 0,0 0 0,-13-14 0,13-1 0,13 3 0,-12-15 0,0 0 0,12 0 0,-13-15 0,-13 3 0,27-1 0,-27-1 0,0-26 0,0 14 0,-14 0 0,1-1 0,0 14 0,0-14 0,-14 27 0,0-12 0,14 12 0,0 0 0,0 12 0,0-12 0,13 13 0,0 1 0,13-1 0,-13 0 0,13 1 0,13-14 0,-13 13 0,15-26 0,-2 13 0,-13-14 0,27 14 0,-27-13 0,13 0 0,-13-1 0,1 1 0,12 13 0,-12 0 0,-1 13 0,0 1 0,14 12 0,-27 1 0,26 12 0,-13 1 0,0-1 0,0 1 0,1 0 0,-1-13 0,-13-1 0,0 0 0,0-26 0,0 14 0,0-14 0,0 0 0,0-14 0,0-25 0,-13 13 0,13-14 0,13-14 0,-13 29 0,0-16 0,26 15 0,-13 13 0,1-13 0,13 26 0,-1-14 0,0 28 0,1-1 0,-1 13 0,-13-13 0,27 27 0,-26-13 0,12 12 0,-13-12 0,0 13 0,-13-14 0,14 0 0,-14 1 0,0-27 0,0 13 0,13-26 0,0-1 0,-13-12 0,13 0 0,14-14 0,-14 0 0,13-12 0,1-2 0,0 2 0,-1 12 0,0 1 0,1 12 0,-1 0 0,-13 14 0,-13 13 0,0 0 0,0 0 0,0 0 0,-13 27 0,-13-14 0,12 14 0,-12 12 0,13-13 0,13 1 0,0-1 0,0-13 0,0 0 0,13 14 0,0-27 0,14 14 0,12-14 0,-12 0 0,-1 13 0,14-13 0,-13 0 0,12 12 0,-26 3 0,14 10 0,-27-11 0,0 12 0,0 1 0,-14 12 0,-12-12 0,0 13 0,-14-1 0,-13 1 0,13-14 0,1 14 0,-1-27 0,1 14 0,-2-27 0,41 0 0,-26 13 0</inkml:trace>
  <inkml:trace contextRef="#ctx0" brushRef="#br0" timeOffset="285314.5286">19578 12541 512,'0'0'0,"0"0"0,0 0 0,0 0 0,0 0 0,14 0 0,-14-13 0,14 13 0,-14 0 0,13-13 0,-13 13 0,13 0 0,0 0 0,0 0 0,14 0 0,-1 0 0,0 13 0,1-13 0,-1 13 0,1 1 0,0-2 0,-14 15 0,13-14 0,-13 14 0,0-1 0,-13 0 0,0 1 0,-13 0 0,0-2 0,-13 2 0,13 0 0,-14-1 0,0 14 0,1-14 0,-1-13 0,1 14 0,-14-13 0,14-14 0,13 13 0,0-13 0,0 0 0,-1 0 0,14 0 0,0-13 0,14-1 0,-1 14 0,0-13 0,0-1 0,13 14 0,1-13 0,-1 13 0,-13 0 0,14 13 0,-1-13 0,14 0 0,-13 14 0,-1-1 0,0 1 0,1-1 0,-1 14 0,1-15 0,0 1 0,-1 1 0,-13-1 0,-13-13 0,0 0 0,0 0 0,-13-13 0</inkml:trace>
  <inkml:trace contextRef="#ctx0" brushRef="#br0" timeOffset="286029.6001">19552 12369 512,'-13'13'0,"26"-39"0,-13 26 0,13-26 0,0 12 0,15-12 0,-2 13 0,-13-1 0,27 14 0,-1 0 0,14 0 0,0 14 0,13 12 0,0 1 0,1-1 0,-1 27 0,-14-14 0,15 15 0,-14 11 0,0-11 0,-27 11 0,13 2 0,-25-1 0,-14 0 0,-14-13 0,1-1 0,-26 2 0,-1-14 0,-13-1 0,-13 1 0,-13-14 0,0 0 0,-1-12 0,-12-1 0,-15-13 0,28 0 0,-14 0 0,1-13 0,12-1 0,1-12 0,26 0 0,1-14 0,11 14 0,15-14 0,13 0 0,13 13 0,0 2 0,0-2 0,13 0 0,0-12 0,14-1 0,13-27 0,-1 15 0,1-27 0,-1 12 0,1 2 0,14 11 0,-15 2 0,14 12 0,-14 14 0,28-1 0,-28 14 0,14 0 0,0 13 0,0 0 0,-13 0 0,-1 0 0,1 13 0,-14 0 0,15 0 0,-15 1 0,-26-14 0,26 0 0</inkml:trace>
  <inkml:trace contextRef="#ctx0" brushRef="#br0" timeOffset="286794.6766">20928 12382 512,'0'0'0,"0"0"0,0 0 0,0 27 0,0-1 0,0 14 0,0 0 0,0 12 0,13 15 0,0-15 0,1 15 0,-1-1 0,0-13 0,1 13 0,-1-14 0,-13-12 0,0 0 0,0-13 0,-13-27 0,13 0 0,-14 0 0,14-13 0,-13-27 0,0 1 0,-1-15 0,1 1 0,13-13 0,-13-1 0,13 2 0,0-1 0,0 13 0,0-13 0,13 13 0,0 13 0,1 0 0,12 14 0,14 13 0,-13 13 0,25 0 0,-25 13 0,12 13 0,2 1 0,-2-1 0,-13 14 0,-12 13 0,-1-14 0,-13 1 0,-13 13 0,-1 0 0,-12-26 0,0 13 0,-1-15 0,-13 2 0,0 0 0,14-14 0,0 0 0,-1-13 0,14 0 0,0-13 0,0-14 0,13 27 0,13-13 0</inkml:trace>
  <inkml:trace contextRef="#ctx0" brushRef="#br0" timeOffset="287502.7474">21405 12686 512,'0'-26'0,"0"66"0,13-40 0,-13 40 0,0 0 0,13 12 0,-13-12 0,0-1 0,13 1 0,-13-1 0,0 1 0,0-26 0,13-1 0,-13 0 0,0-13 0,-13-13 0,13 0 0,0-14 0,0-12 0,0-1 0,0 0 0,0 1 0,13-1 0,-13 1 0,14 12 0,-1 0 0,0 1 0,0 26 0,0-14 0,14 14 0,-14 0 0,13 0 0,-12 14 0,13-1 0,-14 0 0,13 1 0,14-14 0,-27 13 0,13-1 0,1-12 0,0-12 0,-14-1 0,0 13 0,-13-14 0,13 1 0,-26 0 0,13-1 0,-26-12 0,12 26 0,-13-13 0,1 13 0,13 13 0,-14 0 0,1 0 0,13 14 0,0 13 0,13-13 0,0 25 0,0-12 0,13-1 0,26 1 0,-12-13 0,-14 12 0,27-12 0,-13-14 0,-1-13 0,0 0 0,1-13 0,-1-1 0,-13-11 0,-13-15 0,0 40 0,13-41 0</inkml:trace>
  <inkml:trace contextRef="#ctx0" brushRef="#br0" timeOffset="287810.7782">21920 12660 512,'-13'0'0,"13"0"0,13 13 0,-13 0 0,0 1 0,13 12 0,14 13 0,-1-12 0,1 13 0,0 13 0,-1-14 0,14 2 0,-14-16 0,13 15 0,-12-13 0,-13-14 0,12 1 0,-13-14 0,0-14 0,1 1 0,-1-14 0,-13 2 0,13-15 0,0-1 0,-13-11 0,0-1 0,13-1 0,1 2 0,-1 12 0,-13 40 0,13-39 0</inkml:trace>
  <inkml:trace contextRef="#ctx0" brushRef="#br0" timeOffset="288417.8389">22860 12118 512,'0'0'0,"0"13"0,0 0 0,0 27 0,0-14 0,0 27 0,0 14 0,13-1 0,-13 13 0,13 1 0,13-1 0,-26 0 0,14 0 0,-14-12 0,13-15 0,-13-12 0,13-13 0,-13-15 0,0-12 0,13 0 0,-13-12 0,13-15 0,1-13 0,13 1 0,-14-1 0,13-12 0,1 12 0,-1 13 0,0-13 0,-13 27 0,14 13 0,0 0 0,-1 13 0,-13 0 0,1 14 0,-14 13 0,0-1 0,-14 1 0,1-13 0,0 12 0,-14 1 0,-13-13 0,14-2 0,0-10 0,-14-3 0,14-12 0,0 0 0,-2 0 0,15-27 0,0 2 0,13-2 0,0 27 0,0-40 0</inkml:trace>
  <inkml:trace contextRef="#ctx0" brushRef="#br0" timeOffset="288717.8689">23336 12144 512,'13'0'0,"-13"13"0,13-13 0,0 27 0,0 12 0,1 1 0,-14 27 0,14-1 0,-1 13 0,0 13 0,-13 1 0,13-13 0,-13 12 0,0-13 0,13-12 0,-13-15 0,0-12 0,13-13 0,-13-14 0,0-13 0,14-26 0,-14 26 0,13-27 0</inkml:trace>
  <inkml:trace contextRef="#ctx0" brushRef="#br0" timeOffset="289108.908">23680 12647 512,'-13'0'0,"13"0"0,-13 13 0,-1-13 0,1 26 0,0 1 0,0 0 0,-1-2 0,1 15 0,13-13 0,0 13 0,0-1 0,0-12 0,13 0 0,14-14 0,-14-1 0,14 3 0,-1-15 0,0 0 0,-13-15 0,14 3 0,-1-15 0,-13 0 0,-13 1 0,14-13 0,-14 12 0,-14-13 0,14 13 0,-13 2 0,0-2 0,0 0 0,0 1 0,-14 13 0,27 0 0,0 0 0,0 13 0,13 0 0</inkml:trace>
  <inkml:trace contextRef="#ctx0" brushRef="#br0" timeOffset="289399.9371">24024 12700 512,'0'0'0,"13"0"0,-13 13 0,0-13 0,-13 0 0,13 13 0,-13 1 0,-14-14 0,0 25 0,1-10 0,13 10 0,0 2 0,13 0 0,0-1 0,0 13 0,13-12 0,13-13 0,1 11 0,13-10 0,-14-15 0,14 0 0,-14-15 0,0-10 0,14-16 0,-14 2 0,-26 39 0,14-53 0</inkml:trace>
  <inkml:trace contextRef="#ctx0" brushRef="#br0" timeOffset="289657.9629">24195 12210 512,'0'0'0,"0"13"0,0 14 0,0 0 0,14 26 0,-14-1 0,0 14 0,14 14 0,-1-14 0,0 13 0,0 13 0,-13-25 0,13 12 0,-13-25 0,13-2 0,-13-25 0,14-14 0,-14-13 0,0 0 0,0-13 0</inkml:trace>
  <inkml:trace contextRef="#ctx0" brushRef="#br0" timeOffset="289981.9953">24487 12594 512,'-13'13'0,"-1"-13"0,1 27 0,-13-14 0,13 13 0,-28 1 0,28 13 0,-13-15 0,13 2 0,13 13 0,0-13 0,0-1 0,13 0 0,13 1 0,1 0 0,0-2 0,-1 2 0,14-14 0,-14 14 0,0-14 0,1 1 0,-1-1 0,-26-13 0,0 0 0,0 0 0,0 0 0</inkml:trace>
  <inkml:trace contextRef="#ctx0" brushRef="#br0" timeOffset="290590.0561">22026 13149 512,'0'0'0,"0"0"0,0 14 0,14-14 0,-14 13 0,13 0 0,-13 13 0,13 14 0,0 0 0,-13 0 0,13 13 0,1-1 0,-1 1 0,-13 0 0,0-13 0,13-13 0,-13-1 0,0 1 0,0-27 0,0 13 0,0-26 0,0 13 0,0-14 0,13 1 0,-13-13 0,13-14 0,0 0 0,1-13 0,-1 13 0,14 1 0,-27-1 0,0 40 0,26-26 0</inkml:trace>
  <inkml:trace contextRef="#ctx0" brushRef="#br0" timeOffset="290748.0719">22437 13427 512,'13'40'0,"0"0"0,13-1 0,-13 14 0,-13 0 0,14-26 0,-14 12 0,13-25 0,-13-1 0,0-13 0,0 13 0</inkml:trace>
  <inkml:trace contextRef="#ctx0" brushRef="#br0" timeOffset="290837.0808">22568 13705 512,'0'-13'0,"13"-13"0,1-14 0,-14 40 0,14-27 0</inkml:trace>
  <inkml:trace contextRef="#ctx0" brushRef="#br0" timeOffset="290941.0912">22820 13388 512,'0'0'0,"0"0"0,-13 13 0,13-13 0,-14 0 0,-12 13 0,-1-13 0,27 0 0,-13 13 0</inkml:trace>
  <inkml:trace contextRef="#ctx0" brushRef="#br0" timeOffset="291026.0997">22622 13546 512,'0'0'0,"0"0"0</inkml:trace>
  <inkml:trace contextRef="#ctx0" brushRef="#br0" timeOffset="291174.1145">22860 13507 512,'0'0'0,"0"-14"0,0 1 0,0 13 0,0 0 0,0 0 0,0 13 0,0-13 0,0 14 0</inkml:trace>
  <inkml:trace contextRef="#ctx0" brushRef="#br0" timeOffset="291688.1659">23150 13374 512,'0'0'0,"-13"0"0,13 0 0,0 0 0,-13 14 0,0-1 0,0 0 0,0 0 0,-14-13 0,14 13 0,0 14 0,0-27 0,13 13 0,0 0 0,0 1 0,0-14 0,13 13 0,0-13 0,0 0 0,27 0 0,-14 0 0,0 13 0,14-13 0,-13 13 0,-1-13 0,-12 14 0,-1-1 0,0 0 0,0 14 0,-13-14 0,-13 13 0,13 1 0,-13-14 0,-14 13 0,27-26 0,-13 14 0</inkml:trace>
  <inkml:trace contextRef="#ctx0" brushRef="#br0" timeOffset="292379.235">23388 13189 512,'0'0'0,"0"0"0,0 0 0,0 0 0,0 26 0,0-12 0,14 12 0,-14 14 0,14 0 0,-14-1 0,13 1 0,-13 13 0,0-13 0,0-1 0,0 1 0,13-13 0,-13-1 0,0-13 0,0-13 0,0 0 0,0 0 0,0 0 0,0-13 0,13 0 0,0-14 0,-13 1 0,13-1 0,1 1 0,-1 13 0,0-1 0,0 1 0,0 13 0,-13 0 0,14 0 0,-1 0 0,0 0 0,1 13 0,-1 1 0,-13 12 0,13 1 0,0 12 0,1 1 0,-1 0 0,-13-1 0,0-12 0,-13 13 0,13-14 0,-14 1 0,14-27 0,-13 13 0</inkml:trace>
  <inkml:trace contextRef="#ctx0" brushRef="#br0" timeOffset="292912.2883">22847 13467 512,'0'0'0,"0"0"0,0 0 0,-14 0 0,14 13 0,-13-13 0,0 0 0,-1 0 0,14 0 0,-13 0 0</inkml:trace>
  <inkml:trace contextRef="#ctx0" brushRef="#br0" timeOffset="293060.3031">22635 13599 512,'0'14'0,"-13"-1"0,13 0 0,0 14 0,-13-1 0,13-13 0,13 14 0,-13-14 0,13 0 0,0 0 0,14 1 0,-27-14 0,26 0 0</inkml:trace>
  <inkml:trace contextRef="#ctx0" brushRef="#br0" timeOffset="293246.3217">22912 13546 512,'0'-13'0,"0"-13"0,0 26 0,0-14 0,0 1 0,0 13 0,0 13 0,0 1 0,0-14 0,0 26 0,0-26 0,0 13 0</inkml:trace>
  <inkml:trace contextRef="#ctx0" brushRef="#br0" timeOffset="293351.3322">23164 13970 512,'0'0'0,"0"0"0</inkml:trace>
  <inkml:trace contextRef="#ctx0" brushRef="#br0" timeOffset="350868.0833">16073 11774 512,'0'0'0,"0"0"0,0 0 0,0 0 0,0-13 0,0-1 0,0 1 0,0-14 0,13 14 0,-13 13 0,0-13 0</inkml:trace>
  <inkml:trace contextRef="#ctx0" brushRef="#br0" timeOffset="351025.099">16324 11377 512,'-13'13'0,"26"-26"0,-13-1 0,13-12 0,1 13 0,-14 13 0,13-26 0</inkml:trace>
  <inkml:trace contextRef="#ctx0" brushRef="#br0" timeOffset="351183.1148">16589 11033 512,'14'-13'0,"-1"-1"0,13 2 0,-13-15 0,0 1 0,1-1 0,12 0 0,-13 1 0,27 0 0,-27-14 0,14 14 0,-27 26 0,13-27 0</inkml:trace>
  <inkml:trace contextRef="#ctx0" brushRef="#br0" timeOffset="351351.1316">17052 10491 512,'13'0'0,"-13"-14"0,14 14 0,-14-13 0,0 13 0,0 0 0,0-13 0,0 13 0,0 0 0,13-13 0,-13 13 0,0 0 0</inkml:trace>
  <inkml:trace contextRef="#ctx0" brushRef="#br0" timeOffset="351782.1747">17224 10543 512,'0'-13'0,"0"40"0,0-27 0,0 26 0,0 1 0,0-1 0,0 0 0,0 1 0,-13 0 0,13-1 0,0 1 0,0-15 0,0-12 0,0 0 0,0 0 0,13-12 0,-13-15 0,0 14 0,13-27 0,-13 0 0,-13 1 0,13-14 0,0 26 0,-13-12 0,-1-1 0,1 13 0,0 1 0,0-1 0,-14 14 0,1 13 0,-14-13 0,14 13 0,-14 0 0,0 13 0,-13 0 0,14-13 0,-1 14 0,0-1 0,1 0 0,-1 0 0,0-13 0,27 14 0,13-14 0,-13 0 0</inkml:trace>
  <inkml:trace contextRef="#ctx0" brushRef="#br0" timeOffset="356549.6514">17502 9366 512,'0'13'0,"0"1"0,0-1 0,13 14 0,-13 12 0,0 1 0,0-1 0,13 14 0,-13 1 0,13-2 0,-13 1 0,14-14 0,-14 15 0,0-15 0,13-13 0,-13 14 0,13-26 0,-13-1 0,0 0 0,0-13 0,0 0 0,0-13 0,-13 0 0,13-27 0,0 13 0,0-25 0,0 12 0,0 0 0,0-13 0,0 0 0,0 1 0,0 12 0,13-13 0,0 13 0,1 0 0,-1 1 0,0 12 0,14 14 0,-1 0 0,0-1 0,14 14 0,-1 14 0,2-1 0,-15 0 0,14 1 0,-1 12 0,-26 0 0,14 1 0,0-14 0,-27-13 0,13 27 0</inkml:trace>
  <inkml:trace contextRef="#ctx0" brushRef="#br0" timeOffset="357164.7129">18428 9458 512,'13'-13'0,"-13"13"0,13-12 0,-26 12 0,0-14 0,0 14 0,-27 0 0,0 0 0,1 14 0,-1 11 0,-27 2 0,28 0 0,12-1 0,1 14 0,0 0 0,26 0 0,0-1 0,13-13 0,13-12 0,1 12 0,12-13 0,1-13 0,0 0 0,13-13 0,-14 0 0,15-14 0,-28 1 0,0-1 0,1-12 0,-1-1 0,-13 0 0,-13 14 0,0-14 0,-13 13 0,13 14 0,-13-13 0,0 13 0,13 13 0,0 0 0,0 0 0,0 13 0,13 13 0,0 1 0,0 13 0,1-1 0,-1 1 0,0 12 0,13-12 0,-12 0 0,-1 0 0,1-1 0,-1-12 0,-13-14 0,13 1 0,-13-14 0,0 0 0,0-14 0,0 14 0,0-13 0</inkml:trace>
  <inkml:trace contextRef="#ctx0" brushRef="#br0" timeOffset="357622.7587">18719 9458 512,'13'14'0,"-13"-1"0,13 0 0,0 14 0,1-1 0,-14 1 0,13 13 0,-13 0 0,13-15 0,-13 2 0,14 0 0,-14-1 0,0-26 0,0 13 0,13-13 0,-13-13 0,0 0 0,0-14 0,0-13 0,13 0 0,-13 15 0,13-15 0,1 13 0,12 1 0,0 13 0,-13-1 0,1 14 0,12 0 0,-13 14 0,14-1 0,-14 13 0,14 1 0,-27 13 0,13-15 0,0 15 0,-13-13 0,0 0 0,0 12 0,0-26 0,0 0 0,13 1 0,-13-28 0,0 14 0,14 0 0</inkml:trace>
  <inkml:trace contextRef="#ctx0" brushRef="#br0" timeOffset="358163.8128">19420 9525 512,'0'0'0,"14"0"0,-28 0 0,1 0 0,-1 13 0,-12-13 0,-1 13 0,14 14 0,-13-1 0,13 1 0,13 0 0,-13-2 0,13 2 0,13-14 0,0 1 0,0-14 0,0 0 0,0 0 0,1-14 0,-1-12 0,13-1 0,-12-12 0,-14-1 0,13-13 0,-13 0 0,-13-13 0,13 26 0,-14-26 0,1 27 0,0-1 0,0 0 0,13 14 0,0 13 0,-14-1 0,28 14 0,-14 14 0,0 12 0,13 13 0,0 1 0,0 13 0,1 0 0,-1 14 0,14-15 0,-14 14 0,0-13 0,0 1 0,0-15 0,1 1 0,-1-14 0,0-13 0,-13 0 0,26-13 0,-13-13 0,-13 13 0,14-13 0</inkml:trace>
  <inkml:trace contextRef="#ctx0" brushRef="#br0" timeOffset="358496.8461">19817 9472 512,'0'0'0,"0"-14"0,0 14 0,-13 0 0,-14 14 0,1-14 0,12 13 0,-12 14 0,0-1 0,-1-13 0,14 27 0,13-13 0,0-2 0,13 2 0,0 0 0,14-14 0,-1-13 0,1 0 0,12 0 0,-12 0 0,0-13 0,-1-14 0,-13 0 0,-13 2 0,13-2 0,-26-13 0,0 14 0,0-1 0,0 1 0,13 26 0,0-27 0</inkml:trace>
  <inkml:trace contextRef="#ctx0" brushRef="#br0" timeOffset="359094.9059">19962 9393 512,'13'13'0,"14"0"0,0 13 0,-1-13 0,-13 14 0,1 13 0,12-14 0,-13 14 0,0-13 0,-13 13 0,0-28 0,0 15 0,0-14 0,0-13 0,0 0 0,0 0 0,0-13 0,13-14 0,-13 0 0,0 2 0,14-15 0,-14 0 0,13 14 0,14-1 0,-14 0 0,0 14 0,14 13 0,-14 0 0,13 0 0,1 27 0,-14-14 0,0 0 0,0 14 0,0-14 0,-13 0 0,13 0 0,-13 1 0,0-1 0,0-13 0,0-13 0,0 13 0,0-14 0,14-12 0,-14 0 0,14-1 0,-14 14 0,13-14 0,0 15 0,0 12 0,13-14 0,-12 28 0,12-2 0,-13 1 0,0 14 0,1 0 0,12 12 0,-13-12 0,14 13 0,-14-15 0,1 2 0,-1 0 0,0-14 0,13 0 0,-26-13 0,13 0 0</inkml:trace>
  <inkml:trace contextRef="#ctx0" brushRef="#br0" timeOffset="359644.9609">21246 9618 512,'0'0'0,"13"40"0,13 12 0,1 1 0,-14 0 0,0-13 0,0 12 0,0-12 0,1-13 0,-14-1 0,0-13 0,0-13 0,0 0 0,-14-13 0,14 0 0,-26-14 0,13-26 0,0 1 0,0-2 0,-14 2 0,14-15 0,0 2 0,0 11 0,13 2 0,0-2 0,0 2 0,0 25 0,13-13 0,0 27 0,13 13 0,1 0 0,-14 13 0,13 1 0,1 26 0,0-14 0,-14 27 0,-13-13 0,0 12 0,0-12 0,-13-1 0,-14 1 0,13-13 0,-12 0 0,13-14 0,0 0 0,0-13 0,-14 0 0,27-26 0,0 26 0,0-14 0</inkml:trace>
  <inkml:trace contextRef="#ctx0" brushRef="#br0" timeOffset="359884.9849">21682 9670 512,'0'0'0,"13"0"0,-13 0 0,0 0 0,0 0 0,-13-12 0,0-3 0,0 3 0,0-15 0,0 1 0,13-1 0,0-12 0,0 12 0,0 0 0,13 2 0,0-2 0,13 14 0,-26 13 0,27-27 0</inkml:trace>
  <inkml:trace contextRef="#ctx0" brushRef="#br0" timeOffset="360210.0174">22026 9379 512,'0'14'0,"-13"-14"0,0 26 0,-1-12 0,1-2 0,0 15 0,0-14 0,-1 14 0,14-1 0,0-13 0,14 14 0,12-14 0,1 0 0,-1-13 0,14 14 0,-14-14 0,1-14 0,-1 1 0,-13 0 0,0-14 0,1 1 0,-28-1 0,14-13 0,-13 1 0,-13-14 0,13 13 0,0-12 0,13 52 0,-14-40 0</inkml:trace>
  <inkml:trace contextRef="#ctx0" brushRef="#br0" timeOffset="360743.0707">22225 8956 512,'-13'-26'0,"26"52"0,-13-13 0,0 27 0,13 0 0,-13 12 0,26 15 0,-26-1 0,14 0 0,-1 0 0,0 1 0,0-15 0,-13 14 0,13-26 0,-13-13 0,14-2 0,-14-10 0,0-15 0,13-15 0,-13 3 0,13-15 0,0-13 0,0 14 0,1-14 0,-1 14 0,14-13 0,-14 25 0,13 1 0,1 0 0,-1 26 0,0-13 0,1 27 0,-13-2 0,-14 2 0,0 0 0,0 12 0,-14-12 0,-13-1 0,1 1 0,0 0 0,-1-15 0,14 1 0,-13 1 0,-1-14 0,27-14 0,-13 1 0,13-14 0,0-12 0,0-1 0,0 40 0,13-39 0</inkml:trace>
  <inkml:trace contextRef="#ctx0" brushRef="#br0" timeOffset="361010.0974">22595 9062 512,'27'-13'0,"-27"-1"0,13 14 0,0 0 0,-13 0 0,13 27 0,1-1 0,-14 27 0,13 0 0,0 0 0,0 13 0,-13 14 0,13-15 0,0 2 0,1-1 0,-14-14 0,13 2 0,0-14 0,-13-14 0,13 0 0,-13-26 0,14 0 0,-14 0 0,0 0 0</inkml:trace>
  <inkml:trace contextRef="#ctx0" brushRef="#br0" timeOffset="361342.1306">22912 9643 512,'-26'15'0,"52"-30"0,-26 3 0,27-1 0,12-14 0,2 14 0,-15-14 0,0 14 0,1 0 0,-14-14 0,0 14 0,-13 0 0,0-1 0,-13 1 0,-13 13 0,-14 0 0,14 13 0,-1-13 0,0 27 0,1 0 0,-1-1 0,14 0 0,13 14 0,13-13 0,-13 12 0,27-12 0,12-1 0,2-12 0,-2-1 0,1 0 0,-14-13 0,14 0 0,0-26 0,-40 26 0,26-14 0</inkml:trace>
  <inkml:trace contextRef="#ctx0" brushRef="#br0" timeOffset="361916.188">23270 9618 512,'0'0'0,"0"0"0,-13 0 0,13 0 0,13 0 0,-13 13 0,13 14 0,-13-15 0,13 15 0,0-1 0,1-12 0,-1 12 0,0-13 0,0-13 0,0 0 0,-13 0 0,13-13 0,1-13 0,-14 12 0,14-26 0,-14 15 0,0-15 0,13 13 0,0 14 0,0-14 0,0 27 0,0 0 0,1 0 0,-1 13 0,13 14 0,-13-14 0,1 14 0,-1 0 0,0-2 0,1-11 0,-14-1 0,0 0 0,0-13 0,0 0 0,0-13 0,13 0 0,-13-14 0,0 0 0,13-12 0,-13-1 0,13 14 0,1 0 0,-1 12 0,13 1 0,-13 13 0,0 0 0,14 13 0,12 1 0,-25 12 0,13 0 0,-14 14 0,13-1 0,-13-12 0,1 26 0,-1-13 0,-13-1 0,0 1 0,0 0 0,0-1 0,0-39 0,-13 27 0</inkml:trace>
  <inkml:trace contextRef="#ctx0" brushRef="#br0" timeOffset="362532.2496">19195 10345 512,'-13'0'0,"13"13"0,0 14 0,0-1 0,-14 1 0,14 12 0,0 1 0,14 0 0,-14-14 0,0 14 0,13-14 0,-13 1 0,14-14 0,-14 0 0,0 1 0,0-14 0,0-14 0,-14 1 0,14 13 0,0-27 0</inkml:trace>
  <inkml:trace contextRef="#ctx0" brushRef="#br0" timeOffset="362673.2637">19116 10371 512,'-13'-13'0,"13"0"0,-14 0 0,1-14 0,13 1 0,-13-14 0,0 27 0,13-13 0,-13-1 0,13 14 0,0 13 0,13-14 0</inkml:trace>
  <inkml:trace contextRef="#ctx0" brushRef="#br0" timeOffset="363147.3111">19407 10318 512,'0'0'0,"13"27"0,14 13 0,-14-14 0,0 14 0,0 0 0,0-14 0,1 14 0,-14-27 0,0 13 0,0-12 0,13-1 0,-13-13 0,0-13 0,0 13 0,0-14 0,0-12 0,0-1 0,13 1 0,-13-14 0,0 14 0,13-14 0,-13 14 0,13-1 0,0 14 0,-13-14 0,14 14 0,0 13 0,12-13 0,-13 26 0,0-13 0,14 13 0,-1 14 0,0-1 0,-12 1 0,12 13 0,-13-1 0,14-12 0,-14 12 0,1 1 0,-14-13 0,13-1 0,-13 0 0,0-12 0,13-1 0,-13-13 0,0 0 0,13-13 0</inkml:trace>
  <inkml:trace contextRef="#ctx0" brushRef="#br0" timeOffset="363547.3511">20240 10239 512,'0'0'0,"0"0"0,0 0 0,-13 0 0,-13 13 0,-14-13 0,13 27 0,1-14 0,0 13 0,12-12 0,1 12 0,0-13 0,26 14 0,-13-14 0,27 0 0,-1 1 0,13-1 0,1 0 0,13 0 0,-26 1 0,12-1 0,1 0 0,-14 0 0,-13 0 0,-13 1 0,0-1 0,-13 13 0,-13-12 0,0-1 0,-14-13 0,0 0 0,14 0 0,-1-13 0,27 13 0,-26-14 0</inkml:trace>
  <inkml:trace contextRef="#ctx0" brushRef="#br0" timeOffset="363855.3819">20505 9948 512,'0'0'0,"13"13"0,0 14 0,-13-1 0,13 14 0,1-1 0,-1 14 0,0 1 0,0-2 0,-13 1 0,14 13 0,-1-26 0,0 13 0,-13-13 0,14-1 0,-1-25 0,0 12 0,0-26 0,13 0 0,-12 0 0,-14 0 0,13-13 0</inkml:trace>
  <inkml:trace contextRef="#ctx0" brushRef="#br0" timeOffset="364038.4002">20782 10371 512,'-13'-13'0,"-13"13"0,13-13 0,-40 13 0,13 0 0,0-13 0,-13 26 0,1-13 0,12 0 0,14 0 0,-1 0 0,27 0 0,0 0 0,0 0 0,0 0 0</inkml:trace>
  <inkml:trace contextRef="#ctx0" brushRef="#br0" timeOffset="364911.4875">20849 10318 512,'13'14'0,"27"-14"0,-14 13 0,-26 0 0,13 0 0,-26 1 0,13 12 0,-13 1 0,-13-1 0,-1 1 0,14-1 0,0-13 0,13 0 0,0 1 0,13-1 0,0-26 0,14 13 0,-1-14 0,-13 1 0,27-13 0,-14-14 0,14 14 0,-27-1 0,14 1 0,-14-1 0,-13 14 0,13-14 0,-13 27 0,0-13 0,0 13 0,-13 13 0,13 1 0,0-1 0,13 13 0,-13 14 0,13-13 0,0 12 0,-13-12 0,14-1 0,-1 1 0,-13-14 0,26 0 0,-26 0 0,13-13 0,-13-13 0,14 0 0,0-14 0,-1-12 0,-13 12 0,13-12 0,0 12 0,-13 1 0,13-1 0,0 14 0,1 13 0,-1-13 0,0 13 0,-13 13 0,13 0 0,0 0 0,0 14 0,1-1 0,-1-12 0,1 25 0,-14-25 0,13 12 0,-13-13 0,13 0 0,-13-13 0,0 0 0,0-13 0,0 0 0,0 0 0,0-27 0,13 14 0,-13-14 0,13 13 0,1 14 0,-1-13 0,0 12 0,0 14 0,0 0 0,1 0 0,12 14 0,-13-1 0,0 13 0,1 1 0,-1-1 0,1 1 0,-14-1 0,0 1 0,13-1 0,-13 1 0,0-14 0,0 0 0,13-13 0,-13 0 0,0 13 0</inkml:trace>
  <inkml:trace contextRef="#ctx0" brushRef="#br0" timeOffset="365278.5242">21868 10358 512,'0'0'0,"0"0"0,13 0 0,-13 13 0,0-13 0,0 27 0,-13-14 0,13 0 0,-14 14 0,14-1 0,0 1 0,14 12 0,-14-12 0,13-1 0,0 1 0,13-14 0,-13 13 0,14-12 0,13-14 0,-14 0 0,1 0 0,12-14 0,-12 1 0,-1-13 0,0 13 0,1-14 0,0 1 0,-27-1 0,13 1 0,-13 26 0,13-27 0</inkml:trace>
  <inkml:trace contextRef="#ctx0" brushRef="#br0" timeOffset="365685.5649">22158 10424 512,'13'14'0,"-13"-14"0,27 0 0,-13 0 0,-1 0 0,13 0 0,1-14 0,-1 14 0,-13-13 0,14 0 0,-14-14 0,0 14 0,0 0 0,-13-14 0,0 27 0,-13-13 0,0 13 0,0-13 0,-14 26 0,14-13 0,0 13 0,0 1 0,-1-1 0,14 13 0,0 1 0,14-14 0,-1 14 0,13-1 0,1 1 0,25-1 0,-25-13 0,26 14 0,-13-14 0,25 13 0,-11-26 0,-1 14 0,-53-14 0,52 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28:22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 5662 512,'0'0'0,"0"13"0,13-13 0,-13 0 0,0 13 0,0-13 0,0 14 0,-13-1 0,-1 0 0,1 13 0,-13 1 0,-1 13 0,1-14 0,-13 14 0,11 0 0,2 12 0,0 1 0,-14 1 0,27 12 0,-13-1 0,-1 2 0,1 12 0,12 13 0,1 1 0,0 13 0,13-14 0,0 1 0,13 0 0,0 13 0,-13-14 0,14 1 0,-1-1 0,13 1 0,1-13 0,-14-1 0,27 13 0,-14-12 0,13-1 0,-11 14 0,24-14 0,-25 1 0,25-14 0,2 13 0,-1-13 0,-14-13 0,14 0 0,0-13 0,-53-40 0,40 39 0</inkml:trace>
  <inkml:trace contextRef="#ctx0" brushRef="#br0" timeOffset="31162.1159">1587 7461 512,'14'0'0,"-14"0"0,0 0 0,-14-13 0,14 13 0,14 0 0,-14-14 0,13 1 0,-13 0 0,13 13 0,0-13 0,14 0 0,-14 13 0,13 0 0,14-13 0,-1 13 0,-12 0 0,13 0 0,13 0 0,-14 0 0,1 0 0,13 0 0,13-14 0,-13 14 0,13 0 0,-13 0 0,13 0 0,1 0 0,-1-13 0,-14 13 0,14 0 0,14 0 0,-1 0 0,1 0 0,-1 0 0,0 0 0,14 0 0,-14 0 0,14 0 0,-1 0 0,1 0 0,0-13 0,13 13 0,-1 0 0,1 0 0,0 0 0,0 0 0,-14 0 0,15 0 0,-15-14 0,14 14 0,-1 0 0,-12 14 0,13-1 0,-13-13 0,25 0 0,-11 13 0,-2-13 0,1 14 0,14-14 0,-28 0 0,14 0 0,-14 0 0,15 0 0,-2 0 0,-12 0 0,12 0 0,-12 0 0,13 0 0,0 0 0,-14 0 0,15-14 0,-2 14 0,1 14 0,0-14 0,-13 0 0,12 13 0,-12-13 0,-1 0 0,14-13 0,-13 26 0,13-13 0,-1 0 0,2 0 0,-2 0 0,1 0 0,0 0 0,-13 0 0,12 0 0,1-13 0,0 13 0,-13 0 0,12 13 0,1-13 0,-13 0 0,13 0 0,-1 13 0,1-13 0,0 13 0,0-13 0,-14 0 0,14 13 0,-13-13 0,13 0 0,-14 13 0,1-13 0,13 0 0,-27 0 0,27 0 0,-26 0 0,25 0 0,-25 0 0,12 14 0,1-14 0,-1 0 0,-12 13 0,-1 0 0,14-13 0,-93 0 0,66 14 0</inkml:trace>
  <inkml:trace contextRef="#ctx0" brushRef="#br0" timeOffset="90896.0887">1005 8850 512,'0'13'0,"0"1"0,14-1 0,-14-13 0,13 13 0,-13 0 0,0-13 0,0 14 0,13 12 0,-13-13 0,0 14 0,0-14 0,0 13 0,0 14 0,0-14 0,0 14 0,-13 0 0,13-1 0,0 1 0,-13 13 0,13-13 0,-14 26 0,14-13 0,0 13 0,-14 0 0,14-12 0,0 11 0,0 14 0,0-13 0,14 1 0,-14 12 0,14 0 0,-1-12 0,-13 12 0,13 0 0,0 14 0,0-13 0,0 12 0,-13-13 0,14 14 0,-1 0 0,0-14 0,0 0 0,-13 14 0,13-13 0,1-1 0,-1 0 0,0 13 0,1-25 0,12-1 0,1 14 0,-14-15 0,0 15 0,13-1 0,-13-13 0,14 14 0,-14-1 0,13 1 0,-26-1 0,27 1 0,-13-1 0,-1 0 0,0 0 0,0-12 0,0 12 0,1 0 0,-1 1 0,0-1 0,0-13 0,0 1 0,0 12 0,1-13 0,-1 13 0,-13-13 0,14 0 0,-1 1 0,-13-67 0,13 66 0</inkml:trace>
  <inkml:trace contextRef="#ctx0" brushRef="#br0" timeOffset="168604.8588">1362 6892 512,'0'0'0,"13"0"0,-13 0 0,13 0 0,-13 0 0,0 0 0,14 0 0,13 0 0,-14 0 0,13 0 0,-13 0 0,27 0 0,-14 0 0,14 13 0,-13-13 0,12 14 0,14-14 0,-13 13 0,-1-13 0,2 0 0,11 0 0,-25-13 0,12 13 0,1 0 0,13-14 0,-13 14 0,12-13 0,1 13 0,1-13 0,-2 13 0,14 0 0,-12-13 0,-2 13 0,14 0 0,0 0 0,1 0 0,-1 13 0,-14-13 0,28 0 0,-27 13 0,13-13 0,1 0 0,-2 13 0,1-13 0,1 0 0,-14 14 0,26-14 0,-26 0 0,13 0 0,0-14 0,1 14 0,-15 0 0,14-13 0,1 13 0,-14-26 0,13 26 0,-14-13 0,15 13 0,-14-14 0,13 1 0,0 13 0,0 0 0,0 13 0,14-13 0,-14 0 0,0 0 0,-13 0 0,13 0 0,-66 0 0,40-13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34:22.2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3929 2964 512,'0'0'0,"-14"0"0,14 0 0,0 0 0,0 0 0,0 0 0,-39 0 0,26 0 0,13 0 0,0 0 0,0 0 0,0 0 0,-27 12 0,27-12 0,0 0 0,0 0 0,-26 0 0,26 0 0,0 0 0,-40 0 0,40 0 0,-40 0 0,1-12 0,-1 12 0,-13 0 0,13 0 0,-13 0 0,1 0 0,-2 0 0,1 0 0,-12 0 0,-1-14 0,-1 14 0,1 0 0,-13 0 0,-1 0 0,14 0 0,-27 0 0,14 0 0,0 0 0,-1 0 0,-12 0 0,12 0 0,-12 0 0,-1 0 0,1 0 0,12 0 0,-12 0 0,26 0 0,-14 0 0,14 0 0,13 0 0,-13 0 0,13 0 0,13 0 0,40 0 0,-52 14 0</inkml:trace>
  <inkml:trace contextRef="#ctx0" brushRef="#br0" timeOffset="167740.7724">3307 9433 512,'0'0'0,"-13"0"0,13 12 0,-13 1 0,-1 1 0,14-1 0,-13 14 0,0-14 0,-13 13 0,12 14 0,-13 0 0,14-1 0,0 1 0,0 0 0,-14-1 0,14 14 0,-13 0 0,26 0 0,-26 13 0,12-13 0,1 26 0,13-12 0,-13 12 0,13 0 0,0 14 0,0-14 0,13 14 0,0 0 0,14 13 0,-14-14 0,13 1 0,1-14 0,12 14 0,1-1 0,13-13 0,-13 1 0,12-1 0,1-13 0,1 0 0,-54-66 0,39 53 0</inkml:trace>
  <inkml:trace contextRef="#ctx0" brushRef="#br0" timeOffset="185538.552">15041 10385 512,'0'0'0,"0"0"0,0 0 0,0 0 0,0 13 0,14-13 0,-1 0 0,0 0 0,13 0 0,1 0 0,12 13 0,15-13 0,-2 0 0,-12 0 0,13 0 0,0 0 0,0 0 0,13 0 0,-14-13 0,15 13 0,-14 0 0,0 0 0,13 0 0,-13-13 0,26 13 0,-26 0 0,0-14 0,26 14 0,-25 0 0,25 0 0,-13 0 0,0 0 0,13 0 0,-13 0 0,14 0 0,-14 0 0,13 0 0,-12 0 0,-1 0 0,13 0 0,-13 0 0,0 0 0,0 0 0,-12 0 0,12 0 0,-14 0 0,2 0 0,-15 0 0,14 0 0,-13 0 0,-14 0 0,1 0 0,-1 0 0,1 0 0,-14 0 0,0 0 0,-13 0 0,13 0 0</inkml:trace>
  <inkml:trace contextRef="#ctx0" brushRef="#br0" timeOffset="213404.1752">10028 6654 512,'0'13'0,"0"14"0,0 12 0,0 14 0,13 14 0,0-1 0,0 13 0,13-13 0,-12 27 0,12-14 0,0 0 0,1 1 0,0-1 0,-14-26 0,0 14 0,0-14 0,-13-14 0,0 1 0,-13-14 0,0-13 0,-14-13 0,-13 13 0,-12-13 0,-14-13 0,-1 13 0,-25-13 0,-14 0 0,0 0 0,-13 0 0,0-1 0,0-12 0,0 26 0,-13-14 0,-1-12 0,28 26 0,-1-13 0,0 13 0,13-13 0,14 13 0,26 0 0,0-13 0,26 13 0,14-14 0,0 14 0,13-13 0,-13 0 0,13-1 0,0-12 0,0 0 0,-13-1 0,13-13 0,-27 1 0,14-1 0,-14-13 0,-12 0 0,-1-13 0,-13 13 0,14 0 0,-15 13 0,28-13 0,-27 14 0,27 12 0,13-12 0,13 26 0,0-14 0,13 1 0,13 12 0,27-12 0,-13 12 0,13-12 0,26 0 0,0-1 0,14 14 0,13-27 0,26 27 0,-13-13 0,40 12 0,-14 1 0,27 0 0,-26-1 0,13 14 0,-1 0 0,-12 0 0,-13 0 0,-133 0 0,92 0 0</inkml:trace>
  <inkml:trace contextRef="#ctx0" brushRef="#br0" timeOffset="213828.1752">11642 6588 512,'0'-13'0,"13"39"0,-13-13 0,13 40 0,0 0 0,-13 13 0,0 14 0,0 12 0,13 1 0,-13 0 0,13-1 0,-13 14 0,14-14 0,-1-12 0,0 0 0,0-1 0,0-26 0,-13-14 0,13-12 0,1-1 0,-14-26 0,0 0 0,14-13 0</inkml:trace>
  <inkml:trace contextRef="#ctx0" brushRef="#br0" timeOffset="214510.1752">11734 6601 512,'13'-13'0,"-13"-14"0,13-13 0,-13 28 0,13-15 0,14 14 0,13-14 0,26 14 0,13 0 0,27 13 0,0-13 0,13 13 0,27 0 0,-1-13 0,14 26 0,-14-13 0,27 13 0,-13-13 0,0 13 0,-1 0 0,-25 0 0,-1 1 0,-26-14 0,-13 13 0,-27-13 0,-27 13 0,1 1 0,-27-14 0,-13 12 0,-13 2 0,-27 12 0,14 14 0,0 13 0,12 0 0,-12 13 0,26 14 0,13-1 0,27 13 0,-14-12 0,27 12 0,-13 1 0,13-13 0,-14-1 0,-25 0 0,-14-12 0,-14-14 0,-25-14 0,-41 1 0,-12-14 0,-28-13 0,-25-13 0,-27 0 0,0 0 0,-13 0 0,-13-13 0,12 13 0,14 0 0,26-13 0,1 13 0,52-13 0,28 0 0,38-14 0,40 0 0,-13 27 0,27-26 0</inkml:trace>
  <inkml:trace contextRef="#ctx0" brushRef="#br0" timeOffset="214951.1752">15385 6442 512,'0'0'0,"0"27"0,0 13 0,13 26 0,1 0 0,12 26 0,1 1 0,-14 0 0,26 12 0,-12-12 0,-1 13 0,-13-14 0,14 1 0,-13-13 0,-1-1 0,0-13 0,0-13 0,-13-13 0,13-14 0,-13-13 0,0-13 0,-13 0 0</inkml:trace>
  <inkml:trace contextRef="#ctx0" brushRef="#br0" timeOffset="215625.1752">15385 6416 512,'13'0'0,"1"-26"0,25 12 0,1-12 0,13 12 0,13 14 0,27-13 0,13 1 0,12-2 0,15 14 0,-1 0 0,13 0 0,1 14 0,13-2 0,-27-12 0,14 13 0,-14 1 0,-26-1 0,0 14 0,-27-27 0,-26 13 0,-13 0 0,-27-13 0,-13 13 0,0 0 0,-26 0 0,-1 14 0,-13 12 0,14 1 0,-27 13 0,27 13 0,12 0 0,28 27 0,-1 0 0,26-1 0,14 14 0,-13 0 0,13 0 0,-27-14 0,1 1 0,-40-13 0,-14-14 0,-12-13 0,-41-14 0,-26 1 0,-26-27 0,-14 1 0,-26-14 0,-12-14 0,-2 14 0,1 0 0,0 0 0,13 0 0,13 0 0,39-13 0,28 13 0,53-13 0,12-14 0,67 1 0,13-14 0,-53 40 0,79-26 0</inkml:trace>
  <inkml:trace contextRef="#ctx0" brushRef="#br0" timeOffset="216084.1752">18957 6165 512,'0'0'0,"13"0"0,-13 26 0,13 14 0,-13 13 0,13-1 0,1 28 0,-1 13 0,14-1 0,-1 14 0,1 0 0,-1 0 0,13 13 0,2-13 0,-15-1 0,-13-12 0,14-14 0,-14-12 0,0-15 0,-13-25 0,0-14 0,0-13 0,0 0 0</inkml:trace>
  <inkml:trace contextRef="#ctx0" brushRef="#br0" timeOffset="216832.1752">18745 6231 512,'0'-27'0,"13"-12"0,14-1 0,0 1 0,-1-15 0,1 28 0,12-14 0,14 14 0,27-1 0,-14 14 0,26 0 0,14 13 0,0-14 0,13 28 0,0-14 0,0 13 0,13 0 0,-12 14 0,-2-15 0,2 15 0,-2 0 0,-12-1 0,13 14 0,-26-1 0,12 2 0,-25-2 0,-1-13 0,1 14 0,-27 0 0,0-1 0,-14-12 0,-12 13 0,0-14 0,-1 14 0,0 0 0,-12-1 0,-1 1 0,0 0 0,-13-1 0,0 14 0,0 0 0,0 13 0,0 0 0,13 0 0,0 14 0,-13 13 0,13-14 0,-13 13 0,0-12 0,0-14 0,-26 0 0,0-13 0,-27-13 0,-14-13 0,-12-15 0,-26 2 0,-14-28 0,-14 14 0,-12-12 0,-27-2 0,13 1 0,0 0 0,0 13 0,1 0 0,-1 0 0,40 0 0,-27 13 0,27 0 0,13 1 0,14-2 0,12 2 0,1 12 0,26-12 0,53-14 0,-53 26 0</inkml:trace>
  <inkml:trace contextRef="#ctx0" brushRef="#br0" timeOffset="220401.1752">9856 8030 512,'0'0'0,"0"0"0,0 0 0,0 0 0,0 0 0,0 0 0,0 13 0,0 0 0,13 1 0,13 12 0,0 0 0,14 1 0,-40-27 0,53 27 0</inkml:trace>
  <inkml:trace contextRef="#ctx0" brushRef="#br0" timeOffset="220575.1752">10583 8718 512,'13'13'0,"1"13"0,12 14 0,14 13 0,-1 0 0,14 13 0,0 0 0,13 14 0,-13-14 0,-53-66 0,67 66 0</inkml:trace>
  <inkml:trace contextRef="#ctx0" brushRef="#br0" timeOffset="220808.1752">11602 9948 512,'40'53'0,"12"26"0,1 1 0,0 12 0,0 14 0,0-26 0,13 25 0,-26-12 0,26 0 0,0-1 0,-13-12 0,26 13 0,-13-14 0,-13 0 0,27-12 0,-27-15 0,12 1 0,-24-27 0,11-13 0,-52-13 0,27 14 0</inkml:trace>
  <inkml:trace contextRef="#ctx0" brushRef="#br0" timeOffset="221158.1752">13123 8096 512,'0'-14'0,"0"-12"0,0 13 0,0 13 0,-13 0 0,26 0 0,-13 13 0,-13 1 0,26 25 0,-13 14 0,13 0 0,0 27 0,-13-80 0,27 66 0</inkml:trace>
  <inkml:trace contextRef="#ctx0" brushRef="#br0" timeOffset="221466.1752">13308 9128 512,'0'53'0,"13"40"0,-13-1 0,0 0 0,-13 1 0,13 14 0,0-15 0,0 0 0,0 1 0,0 13 0,0-1 0,13-12 0,0 0 0,-13 13 0,14-14 0,-14 1 0,13 0 0,-13-1 0,0-26 0,0 14 0,0-28 0,0 15 0,-13-15 0,13-12 0,0-1 0,0 1 0,13-13 0,-13-14 0,0-13 0,13 14 0</inkml:trace>
  <inkml:trace contextRef="#ctx0" brushRef="#br0" timeOffset="221932.1752">16311 8241 512,'-13'14'0,"0"-1"0,-14 26 0,-25 28 0,-2-1 0,-12 0 0,0 13 0,-13 27 0,0-13 0,-1 13 0,1 0 0,0 13 0,-1 0 0,1-14 0,-14 14 0,93-119 0,-66 106 0</inkml:trace>
  <inkml:trace contextRef="#ctx0" brushRef="#br0" timeOffset="222090.1752">14817 10266 512,'-54'79'0,"-25"27"0,0 13 0,-1-13 0,1 13 0,-1-13 0,1-13 0,-14 12 0,27-12 0,0-1 0,0-13 0,13 1 0,13-27 0,40-53 0,-39 40 0</inkml:trace>
  <inkml:trace contextRef="#ctx0" brushRef="#br0" timeOffset="222765.1752">19393 8255 512,'-13'13'0,"-13"14"0,-1-1 0,-25 14 0,-1-1 0,-27 14 0,-12 0 0,-1 0 0,14 0 0,-14 0 0,14 0 0,-14 13 0,14-13 0,-27 0 0,13 13 0,-12 0 0,12-13 0,-13 13 0,13 1 0,1-15 0,-1 14 0,1 1 0,-1-15 0,0 15 0,0-1 0,1 14 0,-1-15 0,-12 14 0,105-79 0,-79 66 0</inkml:trace>
  <inkml:trace contextRef="#ctx0" brushRef="#br0" timeOffset="222989.1752">15624 10941 512,'-54'39'0,"1"1"0,-13 26 0,-13-27 0,13 28 0,13-28 0,-14 14 0,15-13 0,12-1 0,1 1 0,-14-14 0,26 14 0,27-40 0,-40 13 0</inkml:trace>
  <inkml:trace contextRef="#ctx0" brushRef="#br0" timeOffset="225086.1752">15809 11668 512,'0'0'0,"0"0"0,-14 0 0,14 0 0,-26 0 0,-1 0 0,-12 0 0,-27 0 0,-1-14 0,-25 14 0,-1 0 0,-13-12 0,-13-2 0,-13 1 0,-14 13 0,14 0 0,-27-13 0,1 13 0,12 0 0,-13 13 0,0-13 0,1 13 0,-1-13 0,-13 0 0,0 14 0,-13-2 0,13-12 0,0 14 0,0-1 0,0-13 0,13 13 0,0 0 0,14 1 0,0-1 0,25-13 0,15 13 0,-1 1 0,27-14 0,-1 0 0,27 0 0,0 0 0,27 0 0,-1 0 0,14 0 0,13 0 0,0 0 0,0 0 0,0 0 0,0 0 0,0 0 0,13 13 0,-13 0 0,13 13 0,-13 14 0,0 0 0,-13 13 0,13 13 0,-13 0 0,0 13 0,-14 1 0,14 13 0,0-1 0,-27 14 0,27-13 0,-13 12 0,13 1 0,-1-14 0,1 14 0,-1-13 0,1-1 0,0 1 0,13-27 0,0 14 0,0-27 0,0 0 0,13-14 0,-13-12 0,13-14 0,-13 14 0,14-27 0,-14 0 0,13 0 0,-13 0 0,0 0 0,14 0 0,-14-14 0,0 1 0,13 13 0,0-13 0,0 0 0,14-1 0,-1 14 0,-13-13 0,27 13 0,-1-13 0,1 13 0,26-13 0,-13 13 0,14 0 0,12-14 0,0 14 0,1 0 0,25 0 0,1 0 0,-13-13 0,26 13 0,0-13 0,-13 13 0,13-13 0,13-1 0,0 1 0,-12 13 0,25-13 0,-13 0 0,1-1 0,-1 1 0,13 0 0,-25 0 0,12 0 0,0-1 0,1 1 0,-2-13 0,-24 13 0,11-1 0,2 1 0,-28 0 0,14-1 0,-27 14 0,1-13 0,-1 0 0,-13 0 0,1 13 0,-15 0 0,1 0 0,-13 0 0,13 0 0,-27 0 0,14 0 0,-14 0 0,1 0 0,-14 0 0,0 0 0,1 0 0,-1 0 0,-13 0 0,0 0 0,0-14 0,0 14 0,0 0 0,13-26 0,-13 13 0,0 0 0,0-27 0,13 14 0,-13-14 0,14-12 0,-1-2 0,-13 1 0,13-13 0,0-1 0,14 2 0,-14-14 0,13-1 0,-13 1 0,14-1 0,-13-12 0,25 12 0,-26 1 0,0-14 0,1 14 0,-1 13 0,0-14 0,-13 14 0,13 13 0,-13-13 0,0 13 0,0 14 0,0 39 0,13-27 0</inkml:trace>
  <inkml:trace contextRef="#ctx0" brushRef="#br0" timeOffset="243156.1752">5450 6601 512,'0'0'0,"0"0"0,0 0 0,0 0 0,13 0 0,-13 0 0,0 0 0,14 13 0,-14-13 0,26 14 0,-13-1 0,13-13 0,-12 13 0,25-13 0,-12 13 0,0 0 0,12 1 0,1-14 0,-1 13 0,2-13 0,-2 13 0,14-13 0,0 13 0,0-13 0,13 13 0,0 1 0,0-1 0,0 0 0,13 1 0,1-1 0,-14 0 0,13 0 0,1 14 0,-1-14 0,-13 0 0,14 0 0,-14 1 0,14-14 0,-15 13 0,1 0 0,1 0 0,-1 0 0,-13-13 0,-14 14 0,15-1 0,-15-13 0,1 0 0,-14 13 0,14-13 0,-27 13 0,14-13 0,-14 0 0,-13 0 0,0 0 0,0 0 0</inkml:trace>
  <inkml:trace contextRef="#ctx0" brushRef="#br0" timeOffset="243664.1752">7328 6773 512,'0'0'0,"0"0"0,14 0 0,-1 13 0,0 1 0,0-1 0,27 13 0,-26-12 0,12 12 0,14 14 0,-14-14 0,0 0 0,1 1 0,0 13 0,-14-27 0,0 14 0,-13-14 0,0 0 0,-26 0 0,-1-13 0,-13 0 0,1 0 0,-14 0 0,-14 0 0,1 0 0,0 0 0,0 0 0,0 0 0,0 0 0,12 0 0,54 0 0,-52 0 0</inkml:trace>
  <inkml:trace contextRef="#ctx0" brushRef="#br0" timeOffset="244246.1752">5754 6985 512,'0'0'0,"0"0"0,-13 13 0,0 0 0,-14 0 0,14 1 0,-13-1 0,13 14 0,-1-14 0,1 13 0,13-13 0,-13 1 0,13-1 0,13 0 0,-13 0 0,13 0 0,1-13 0,12 0 0,-13 0 0,27 0 0,-14 0 0,-13-13 0,14 13 0,0 0 0,-1-13 0,-26 13 0,13-13 0,-13 13 0,13 0 0</inkml:trace>
  <inkml:trace contextRef="#ctx0" brushRef="#br0" timeOffset="244721.1752">5847 6839 512,'0'0'0,"0"0"0,0-13 0,0 26 0,0 1 0,0-1 0,0 13 0,0 1 0,0 12 0,13 1 0,14-14 0,-27 14 0,13-13 0,0-1 0,0 1 0,0-27 0,1 13 0,-14-13 0,13 0 0,0 0 0,0-13 0,1-1 0,-1-12 0,0 13 0,1 0 0,-1-1 0,0 1 0,0 13 0,-13 0 0,13 0 0,0 0 0,1 13 0,-1 1 0,-13-1 0,0 0 0,0 13 0,0-12 0,0-14 0,0 13 0,0-13 0,0 0 0</inkml:trace>
  <inkml:trace contextRef="#ctx0" brushRef="#br0" timeOffset="245178.1752">6336 7078 512,'0'0'0,"-13"0"0,13-14 0,0 14 0,-13 0 0,0 0 0,0 14 0,-1-1 0,1-13 0,13 13 0,-13 0 0,13 0 0,0 1 0,0-1 0,0 0 0,0 0 0,0-13 0,13 0 0,0 0 0,1-13 0,-14 13 0,13-13 0,0 0 0,-13-1 0,13 1 0,-13 13 0,0-13 0,13 13 0,-13 0 0,0 0 0,0 13 0,0 0 0,13 1 0,-13-1 0,0 0 0,0 0 0,14 14 0,-14-27 0,13 13 0,-13-13 0,0-13 0</inkml:trace>
  <inkml:trace contextRef="#ctx0" brushRef="#br0" timeOffset="245519.1752">6403 6958 512,'0'0'0,"0"13"0,13 1 0,-13 12 0,0 1 0,13-1 0,-13 14 0,0 0 0,13-14 0,-13 0 0,0 1 0,14-1 0,-14-12 0,13-1 0,-13-13 0,13 0 0,-13-13 0,13-1 0,-13-12 0,0-1 0,13 1 0,-13 0 0,0 26 0,0-27 0</inkml:trace>
  <inkml:trace contextRef="#ctx0" brushRef="#br0" timeOffset="245727.1752">6495 6971 512,'0'0'0,"0"0"0,0 0 0,0 0 0,0 0 0,0 14 0,0-1 0,0 13 0,0 1 0,0 13 0,13-1 0,-13-12 0,0 12 0,14-12 0,-14-1 0,13 1 0,-13-14 0,13 0 0,-13-13 0,0 0 0</inkml:trace>
  <inkml:trace contextRef="#ctx0" brushRef="#br0" timeOffset="246086.1752">6587 7289 512,'0'0'0,"0"0"0,14 0 0,-14-13 0,14 13 0,-14 0 0,13 0 0,0 0 0,-13 0 0,13-13 0,0 13 0,14 0 0,-14 0 0,0 0 0,13-14 0,-26 1 0,0 0 0,0 0 0,-13-1 0,0 1 0,0 13 0,0-13 0,-1 13 0,1 0 0,0 0 0,0 13 0,13 0 0,-13 1 0,13-1 0,13 13 0,-13-12 0,13 12 0,13-13 0,-12 0 0,12 1 0,0-1 0,1-13 0,-27 0 0,13 0 0</inkml:trace>
  <inkml:trace contextRef="#ctx0" brushRef="#br0" timeOffset="246393.1752">6853 7276 512,'0'0'0,"0"13"0,0-13 0,13 13 0,-13 0 0,0 1 0,0-1 0,0 0 0,13 1 0,-13-14 0,0 0 0,13-14 0,-13 14 0,13-13 0,0-14 0,-13 14 0,14 0 0,-14 0 0,13 13 0,-13-13 0,0 13 0,13 0 0,-13 13 0,13-13 0,0 26 0,-13-26 0,0 0 0,13 13 0</inkml:trace>
  <inkml:trace contextRef="#ctx0" brushRef="#br0" timeOffset="246876.1752">7130 7263 512,'-13'0'0,"0"0"0,-1 0 0,1 0 0,0 0 0,0 13 0,0-13 0,13 13 0,0 0 0,0 0 0,0-13 0,13 27 0,0-27 0,13 13 0,-12-13 0,-1 0 0,0 14 0,0-14 0,0-14 0,-13 14 0,14 0 0,-1 0 0,-13 0 0,0 0 0,0 0 0,0 14 0,0-1 0,0 0 0,-13 0 0,13 13 0,-14-12 0,14 12 0,-13 1 0,13-14 0,-13 0 0,0 0 0,13-13 0,-13 0 0,13 0 0,0 0 0</inkml:trace>
  <inkml:trace contextRef="#ctx0" brushRef="#br0" timeOffset="247242.1752">7183 7382 512,'0'0'0,"27"-13"0,-14-1 0,0 14 0,14-26 0,-14 12 0,0 14 0,0-13 0,0 0 0,-13 13 0,0-13 0,0 0 0,-13 13 0,-13-14 0,13 1 0,-1 13 0,-12 0 0,13 13 0,-14-13 0,14 14 0,13-1 0,0 0 0,0 0 0,13 14 0,14-14 0,-1 0 0,14 14 0,-14-14 0,14 0 0,-1-13 0,-12 13 0,13-13 0,-40 0 0,39-13 0</inkml:trace>
  <inkml:trace contextRef="#ctx0" brushRef="#br0" timeOffset="247769.1752">8731 7157 512,'0'0'0,"13"0"0,-13 0 0,0 0 0,0 0 0,0 0 0,0 0 0,-13 0 0,13 0 0,0 0 0</inkml:trace>
  <inkml:trace contextRef="#ctx0" brushRef="#br0" timeOffset="247931.1752">8652 7196 512,'0'0'0,"13"0"0,-13 0 0,13 14 0,-13-14 0,0 0 0,0 13 0</inkml:trace>
  <inkml:trace contextRef="#ctx0" brushRef="#br0" timeOffset="248092.1752">8691 7263 512,'0'0'0,"13"0"0,-13 0 0,0 0 0,0 0 0</inkml:trace>
  <inkml:trace contextRef="#ctx0" brushRef="#br0" timeOffset="248141.1752">8731 7263 512,'0'0'0,"0"0"0</inkml:trace>
  <inkml:trace contextRef="#ctx0" brushRef="#br0" timeOffset="248250.1752">8876 7276 512,'0'0'0,"14"0"0,-14 0 0,0 0 0,0 13 0</inkml:trace>
  <inkml:trace contextRef="#ctx0" brushRef="#br0" timeOffset="260116.1752">9260 6813 512,'0'0'0,"0"13"0,0-13 0,0 0 0,-13 0 0,13-13 0,-13 13 0,0 0 0,13 0 0,-14 0 0,14 0 0,-13 0 0</inkml:trace>
  <inkml:trace contextRef="#ctx0" brushRef="#br0" timeOffset="260415.1752">9352 7210 512,'0'0'0,"0"0"0,0 0 0,0 0 0,0 0 0,0 0 0,0 0 0,0 0 0,0 0 0,-13 0 0</inkml:trace>
  <inkml:trace contextRef="#ctx0" brushRef="#br0" timeOffset="273186.1752">9631 7249 512,'0'0'0,"0"0"0,13 0 0,-13 0 0,0 0 0,0 0 0,0 0 0,0 0 0,0 0 0,0 0 0,0 0 0,0 0 0,0 14 0</inkml:trace>
  <inkml:trace contextRef="#ctx0" brushRef="#br0" timeOffset="274125.1752">8135 7501 512,'0'0'0,"0"0"0,0 0 0,0 0 0,0 13 0,0 0 0,14 0 0,-1 1 0,13-1 0,1 0 0,13-13 0,-40 0 0,39 0 0</inkml:trace>
  <inkml:trace contextRef="#ctx0" brushRef="#br0" timeOffset="274273.1752">8559 7647 512,'13'12'0,"-13"-12"0,13 0 0,0 14 0,14-1 0,-14 0 0,1 1 0,12 12 0,0-13 0,1 13 0,-1 1 0,28-14 0,-54-13 0,26 27 0</inkml:trace>
  <inkml:trace contextRef="#ctx0" brushRef="#br0" timeOffset="274406.1752">9167 8056 512,'-13'-26'0,"39"52"0,-26-26 0,27 26 0,0 14 0,-1 0 0,14 0 0,-1-1 0,1 15 0,-40-54 0,40 26 0</inkml:trace>
  <inkml:trace contextRef="#ctx0" brushRef="#br0" timeOffset="274531.1752">9657 8519 512,'0'13'0,"40"27"0,-14-13 0,13 13 0,2-1 0,-15 1 0,1-1 0,12 14 0,-13 0 0,1 14 0,-27-67 0,39 39 0</inkml:trace>
  <inkml:trace contextRef="#ctx0" brushRef="#br0" timeOffset="275380.1752">10331 9445 512,'27'27'0,"-1"13"0,1 12 0,13-12 0,-1 26 0,-12-13 0,-1 13 0,14 13 0,0-26 0,-1 14 0,1-1 0,0-13 0,12 0 0,-11-13 0,-2 12 0,1-12 0,12 13 0,-11-13 0,11-1 0,-12 14 0,13-13 0,-14 0 0,1 13 0,13-14 0,-26 14 0,25-13 0,-11 13 0,-2 0 0,1-14 0,-14 15 0,27-15 0,-13 14 0,0-13 0,-1-1 0,-13 1 0,1 0 0,12-1 0,-12 1 0,0 0 0,-1-1 0,-13 1 0,14-13 0,-14-1 0,0 0 0,0 1 0,-13-14 0,13 0 0,-13 1 0,14-1 0,-14-13 0,0 13 0,0-13 0,13-13 0,-13 13 0,0-13 0,0-1 0,13 1 0,-13-14 0,0 1 0,0 13 0,0-27 0,13 27 0,-13-14 0,0 1 0,0 13 0,14-13 0,-1 12 0,-13 1 0,13 0 0,-13 13 0,0 0 0,0 0 0,14 13 0,-14-13 0,-14 13 0,14 14 0,-13-14 0,0 0 0,-1 0 0,1 0 0,-13 1 0,-1-1 0,1 0 0,-1-13 0,-12 14 0,13-14 0,-2 12 0,-11-12 0,13 0 0,-1-12 0,1 12 0,13-14 0,-14 1 0,27 13 0,0-13 0</inkml:trace>
  <inkml:trace contextRef="#ctx0" brushRef="#br0" timeOffset="277835.1752">9895 7302 512,'-13'0'0,"0"13"0,0-13 0,-27 0 0,0 0 0,0 0 0,-13 14 0,1-14 0,-15 0 0,14-14 0,-13 14 0,13 0 0,-13 0 0,0 0 0,13 0 0,0 0 0,0 0 0,14 0 0,-1 0 0,13 14 0,1-1 0,13-13 0,-1 13 0,14-13 0,0 27 0,0-14 0,0 13 0,14 1 0,-14-1 0,13-12 0,-13 12 0,13 0 0,-13-12 0,0-1 0,0 0 0,0 1 0,0-1 0,0 0 0,0-13 0,0 13 0,0-13 0,0 0 0,13 14 0,1-14 0,-1-14 0,0 14 0,14 0 0,12-13 0,-12 13 0,25-13 0,-11 13 0,11-13 0,1 13 0,13-14 0,-13 14 0,13-13 0,0 13 0,14-13 0,-14 13 0,14 0 0,-27 0 0,12 0 0,-12 0 0,-13 0 0,0 0 0,-14 0 0,-13-14 0,1 1 0,-14 13 0,-14-13 0,1-13 0,0 12 0,-13-12 0,-1-1 0,0-12 0,-12 12 0,12 1 0,14-1 0,-13 14 0,13-13 0,0 12 0,-1 14 0,1-13 0,13 13 0,0 0 0,0 0 0</inkml:trace>
  <inkml:trace contextRef="#ctx0" brushRef="#br0" timeOffset="278558.1752">9180 7382 512,'0'13'0,"0"-13"0,14 13 0,-14-13 0,0 13 0,13 14 0,-13-1 0,0-12 0,14-1 0,-14 13 0,0-13 0,0-13 0,0 14 0,0-14 0,0 0 0,0-14 0,-14 14 0,14-13 0,-13-13 0,-1 13 0,1-1 0,0-12 0,0 12 0,13 1 0,-13 0 0,26 0 0,-13 0 0,13 0 0,0-1 0,14 14 0,0-13 0,-1 13 0,0 0 0,14 13 0,-27-13 0,13 0 0,-12 14 0,-1-1 0,-13 0 0,-13 0 0,-1 0 0,1-13 0,0 13 0,-13 1 0,-1-1 0,1 0 0,0-13 0,12 14 0,1-14 0,-1 0 0,14 0 0,-13 0 0</inkml:trace>
  <inkml:trace contextRef="#ctx0" brushRef="#br0" timeOffset="278916.1752">9392 7183 512,'0'0'0,"0"13"0,14 1 0,-14-1 0,0 13 0,13 1 0,-13-1 0,13 1 0,0 13 0,1-14 0,-1 0 0,0 1 0,-13-14 0,13 0 0,-13 1 0,13-14 0,-13 0 0,0 0 0</inkml:trace>
  <inkml:trace contextRef="#ctx0" brushRef="#br0" timeOffset="279241.1752">9577 7289 512,'0'0'0,"0"-13"0,0 13 0,0 0 0,-13 0 0,13 0 0,-13 13 0,0 0 0,0 14 0,-1-14 0,1 0 0,0 14 0,0-27 0,13 13 0,0 0 0,0-13 0,0 0 0,13 13 0,0-13 0,0 0 0,14 0 0,-1 0 0,14 0 0,-13 13 0,12-13 0,-12 14 0,-1-14 0,0 26 0,-26-26 0,27 14 0</inkml:trace>
  <inkml:trace contextRef="#ctx0" brushRef="#br0" timeOffset="280597.1752">12197 12091 512,'0'14'0,"0"-1"0,0 13 0,0-13 0,0 14 0,0-1 0,0 14 0,0 0 0,0 13 0,0 0 0,-14-14 0,14 14 0,0 0 0,0-13 0,0 13 0,0-27 0,0 14 0,0-14 0,0 1 0,0-15 0,14 3 0,-14-3 0,13-12 0,1 0 0,-1-12 0,0 12 0,0-15 0,0 15 0,1-12 0,12-1 0,-13-1 0,27 1 0,-14 0 0,1 13 0,-1 0 0,14-14 0,0 14 0,-1 0 0,-13 0 0,15 0 0,-2 0 0,-12 0 0,12 0 0,-12 0 0,-14 0 0,0-13 0,1 13 0,-14-13 0,13 0 0,-13 0 0,0-27 0,0 27 0,0-27 0,0 1 0,0-1 0,13 0 0,0 0 0,14-12 0,-1 12 0,0 0 0,14 0 0,-14 1 0,15-1 0,-2 14 0,-12-1 0,-14 1 0,13 12 0,-13 1 0,-13 0 0,0 13 0,0-13 0,-26 13 0,0 0 0,-1 0 0,-12 0 0,-2 0 0,-25 13 0,14-13 0,-14 0 0,-1 0 0,-12 0 0,12 0 0,15 13 0,-1-13 0,0 13 0,13 1 0,0-14 0,14 13 0,0 0 0,26-13 0,0 0 0,0 0 0</inkml:trace>
  <inkml:trace contextRef="#ctx0" brushRef="#br0" timeOffset="281396.1752">12329 12462 512,'0'0'0,"0"13"0,13-13 0,-13 13 0,13 1 0,-13-1 0,14 0 0,-1 14 0,0-1 0,-13-13 0,14 0 0,-1 14 0,-13-14 0,13-13 0,-13 0 0,0 0 0,0 0 0,0 0 0,0 0 0,-13-13 0,0 0 0,-1-1 0,-12-12 0,-1 0 0,14 12 0,-13-12 0,26 13 0,-13-14 0,13 14 0,0-1 0,0-12 0,0 26 0,13-13 0,0 0 0,0-1 0,13 14 0,14 0 0,-26 0 0,12 14 0,1-14 0,-1 13 0,-13 0 0,-13 13 0,0-12 0,0-1 0,0 14 0,-26-14 0,13 13 0,-14-12 0,1 12 0,12-13 0,1 0 0,-14-13 0,14 14 0,0-14 0,13 0 0,0 0 0</inkml:trace>
  <inkml:trace contextRef="#ctx0" brushRef="#br0" timeOffset="281762.1752">12514 12144 512,'0'0'0,"0"0"0,0 0 0,0 13 0,0-13 0,0 27 0,14-14 0,-1 13 0,0 1 0,0 0 0,13-1 0,-12 1 0,0-1 0,-1 0 0,0 1 0,0-14 0,0 0 0,0-13 0,-13 0 0,0 0 0,0-13 0,0 0 0,-13-14 0,13 1 0,0 26 0,-13-13 0</inkml:trace>
  <inkml:trace contextRef="#ctx0" brushRef="#br0" timeOffset="281994.1752">12634 12210 512,'0'0'0,"0"-13"0,0 13 0,0 0 0,0 0 0,0 0 0,0 0 0,0 0 0,0 13 0,-13 0 0,13 14 0,0 0 0,0-14 0,0 0 0,0 0 0,13-13 0,-13 14 0,13-14 0,13 0 0,-13 0 0,27-14 0,0 1 0,0 0 0,-40 13 0,39-13 0</inkml:trace>
  <inkml:trace contextRef="#ctx0" brushRef="#br0" timeOffset="356186.1752">8890 7369 512,'0'0'0,"13"0"0,-13 0 0,13-14 0,-13 14 0,0 0 0,13 14 0,-13-14 0,0 0 0,13 13 0,1-13 0,-14 0 0,13 13 0,-13-13 0,0 0 0</inkml:trace>
  <inkml:trace contextRef="#ctx0" brushRef="#br1" timeOffset="419283.1752">11073 6204 512,'13'0'0,"-13"-13"0,13 13 0,0 13 0,0 0 0,14-13 0,26 27 0,0 0 0,13 13 0,27 12 0,-1-12 0,27 26 0,0-14 0,13 15 0,1-1 0,12 0 0,14 14 0,13-14 0,13 0 0,1 0 0,-1 14 0,13-1 0,-13 13 0,1 1 0,-2-1 0,-12 1 0,0-13 0,-26 12 0,0 1 0,-14-13 0,-26-15 0,-14-12 0,-25 0 0,-15-14 0,-25-25 0,-27-14 0,26 13 0</inkml:trace>
  <inkml:trace contextRef="#ctx0" brushRef="#br1" timeOffset="419833.1752">14551 6257 512,'-13'14'0,"0"-1"0,-26 0 0,-1 26 0,-13 1 0,-13 0 0,-13 13 0,-1-1 0,-12 2 0,-15 12 0,-11 0 0,-2 0 0,2 0 0,-2 0 0,-25 14 0,0-1 0,-1 1 0,0-1 0,1 0 0,-28 1 0,15-1 0,-14 0 0,13 14 0,0-13 0,0-1 0,15 1 0,11-1 0,0-14 0,28 1 0,25-12 0,80-54 0,-79 53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41:39.681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3187 2553 512,'0'0'0,"-13"-13"0,13-1 0,-13 14 0,0 0 0,0 0 0,0 14 0,13-1 0,-14 14 0,14-2 0,0 15 0,-13 14 0,13 12 0,13-1 0,-13 2 0,0 12 0,0 0 0,0 1 0,-13-1 0,13-12 0,-13-1 0,13-13 0,0 0 0,0 0 0,0-14 0,0-12 0,13-1 0,14-13 0,-14 0 0,26 1 0,2-14 0,11 13 0,27-13 0,-12 0 0,12 13 0,0-13 0,14 14 0,-14-14 0,1 13 0,-14-13 0,0 0 0,-66 0 0,39 0 0</inkml:trace>
  <inkml:trace contextRef="#ctx0" brushRef="#br0" timeOffset="249">3664 3214 512,'0'-13'0,"-13"13"0,-13 0 0,-1 0 0,-26 0 0,13 13 0,-12-13 0,-15 0 0,1 0 0,13 0 0,-13 0 0,13 0 0,0 0 0,14 0 0,-1 0 0,40 0 0,-27-13 0</inkml:trace>
  <inkml:trace contextRef="#ctx0" brushRef="#br0" timeOffset="524">3770 2725 512,'-27'0'0,"-12"-13"0,-27 0 0,-14-1 0,-12 1 0,-14 13 0,0 0 0,0 0 0,1 13 0,12 1 0,13-1 0,15 13 0,11 1 0,15-14 0,39-13 0,-14 13 0</inkml:trace>
  <inkml:trace contextRef="#ctx0" brushRef="#br0" timeOffset="965">3743 3055 512,'0'0'0,"13"14"0,1-1 0,-1 13 0,-13 1 0,13 13 0,1 13 0,-1 0 0,0 13 0,0-13 0,1 13 0,-1-13 0,13 0 0,1-1 0,-14-12 0,13 0 0,-13-13 0,0-1 0,-13-13 0,14-13 0,-14-13 0,0 0 0,-14-14 0,14-12 0,-13-1 0,13-26 0,0 13 0,0-13 0,0 13 0,13 0 0,15 13 0,-2-13 0,0 27 0,14-14 0,13 14 0,-13 12 0,26-12 0,-14 12 0,-52 14 0,53 0 0</inkml:trace>
  <inkml:trace contextRef="#ctx0" brushRef="#br0" timeOffset="1564">5027 3135 512,'0'0'0,"-26"0"0,-2 0 0,-11 0 0,-14 13 0,1 1 0,-15-1 0,27 13 0,-12 14 0,12-14 0,0 14 0,13 0 0,27 13 0,0-14 0,0 1 0,27 0 0,13-1 0,0-12 0,12-1 0,1 1 0,14-14 0,-15-13 0,1 0 0,-13-27 0,13 14 0,-26-26 0,-1-1 0,-13 0 0,0-13 0,-13 14 0,-13-14 0,0 26 0,-13-12 0,12 12 0,-12 14 0,0 0 0,12 13 0,-13 13 0,27 13 0,0 1 0,0 26 0,13 0 0,1 13 0,26-13 0,-14 13 0,-12-13 0,25 13 0,-13-26 0,1-1 0,-14 1 0,13-14 0,1-12 0,0-14 0,-1 0 0,14-27 0,-40 27 0,26-13 0</inkml:trace>
  <inkml:trace contextRef="#ctx0" brushRef="#br0" timeOffset="2030">5873 3188 512,'27'0'0,"-54"-13"0,27 13 0,-26 0 0,-27-13 0,13 13 0,-13 13 0,1 0 0,12 0 0,0 0 0,13 1 0,-12 12 0,39-13 0,0 14 0,0-1 0,39-13 0,1 14 0,13 13 0,13-14 0,0 14 0,14 0 0,-14-1 0,-13 14 0,0-13 0,-26 13 0,-14-13 0,-13-1 0,0 1 0,-13-14 0,-27 1 0,-13-1 0,0-13 0,0 1 0,-14-14 0,2-14 0,-1 1 0,26 0 0,0 0 0,27-14 0,13 27 0,-14-26 0</inkml:trace>
  <inkml:trace contextRef="#ctx0" brushRef="#br0" timeOffset="2404">6231 3426 512,'13'0'0,"0"0"0,0 13 0,1 14 0,12-1 0,-13 14 0,13 26 0,1-13 0,0 0 0,12 0 0,1 0 0,0-14 0,-1-12 0,1-1 0,0-12 0,-14-14 0,14 0 0,-14-14 0,-13-12 0,27-1 0,-27-12 0,1-1 0,-1-13 0,-13 14 0,13-1 0,-13-13 0,0 0 0,14 13 0,-14 40 0,13-26 0</inkml:trace>
  <inkml:trace contextRef="#ctx0" brushRef="#br0" timeOffset="2712">7342 3916 512,'13'0'0,"-13"0"0,-13 0 0,13 0 0,0-14 0,-27-12 0,14-1 0,0-12 0,13-14 0,0 0 0,13 13 0,13-13 0,-12 14 0,25-1 0,1 14 0,-13-1 0,39 1 0,-14 12 0,2 1 0,-54 13 0,53 0 0</inkml:trace>
  <inkml:trace contextRef="#ctx0" brushRef="#br0" timeOffset="3195">7871 3598 512,'13'0'0,"-13"0"0,13-13 0,1 13 0,12 0 0,0 0 0,41-13 0,-27-1 0,25 1 0,2 0 0,-14 0 0,-1 0 0,-12-14 0,0 14 0,-13 0 0,-14-14 0,-13 14 0,0 0 0,-26-1 0,-15 1 0,-12 13 0,1-13 0,-1 26 0,-14-13 0,15 27 0,-1-14 0,0 13 0,26 1 0,14 13 0,0-14 0,0 14 0,26-1 0,0 1 0,27 0 0,0 0 0,13-1 0,-1 1 0,1-14 0,14 14 0,-2-27 0,-12 14 0,14-14 0,-67-13 0,53 13 0</inkml:trace>
  <inkml:trace contextRef="#ctx0" brushRef="#br0" timeOffset="3886">10728 2870 512,'14'-13'0,"-1"-14"0,0 2 0,0-2 0,-13 0 0,0 1 0,-13 13 0,0 0 0,0-1 0,-27 1 0,0 0 0,1-1 0,-15 14 0,2 14 0,-14-1 0,12 14 0,-12-1 0,27 14 0,-14 13 0,13-1 0,-13 2 0,27 11 0,-1 1 0,1 14 0,13-14 0,13 14 0,13-1 0,0-13 0,0 14 0,14-1 0,-1-13 0,27 0 0,-26-13 0,26-13 0,-14-1 0,27-12 0,-26-1 0,26 1 0,-13-27 0,14 0 0,-15 0 0,1-13 0,13-14 0,-12 1 0,11-1 0,-65 27 0,40-39 0</inkml:trace>
  <inkml:trace contextRef="#ctx0" brushRef="#br0" timeOffset="4293">11205 3479 512,'0'-13'0,"0"0"0,-27 13 0,14-14 0,-27 1 0,14 13 0,-27 0 0,14 13 0,-15 1 0,15-1 0,-1 0 0,1 27 0,12-14 0,13 14 0,1-1 0,26 1 0,1 0 0,13 0 0,25-1 0,-12-12 0,26 12 0,-13-25 0,13-1 0,-13-13 0,0 0 0,0-13 0,-13-14 0,-14 1 0,-13-14 0,-13 1 0,-13-1 0,0-13 0,-14 13 0,-12-13 0,-14 14 0,13-1 0,13 13 0,27 27 0,-26-13 0</inkml:trace>
  <inkml:trace contextRef="#ctx0" brushRef="#br0" timeOffset="4983">12104 3413 512,'0'0'0,"0"0"0,-13 0 0,-13 13 0,-14-13 0,0 27 0,-26-1 0,26-13 0,-12 27 0,25 0 0,-13-1 0,14 14 0,13 0 0,13 0 0,13-13 0,13-1 0,14 14 0,-13-26 0,25 0 0,-12-15 0,13 2 0,0-28 0,0 2 0,-14-15 0,1-13 0,0 0 0,-27-26 0,1 0 0,-14-13 0,0-1 0,-14 1 0,1 0 0,-14-1 0,1 1 0,-1 13 0,14 13 0,0 13 0,0 1 0,0 12 0,13 14 0,0-1 0,0 14 0,0 14 0,0-1 0,0 26 0,13 1 0,0 27 0,-13-1 0,13 0 0,0 0 0,1 13 0,-1 1 0,0-14 0,-13 0 0,13 0 0,0-13 0,-13 0 0,14-13 0,-1-1 0,1-12 0,-1 0 0,0-15 0,-13-12 0,26 14 0</inkml:trace>
  <inkml:trace contextRef="#ctx0" brushRef="#br0" timeOffset="5540">12528 3810 512,'0'-13'0,"13"13"0,0-14 0,0 1 0,13 0 0,2 0 0,11 0 0,14-1 0,0 1 0,0 13 0,13-26 0,-13 12 0,-1 1 0,-11 0 0,-2-1 0,-12-12 0,-14 13 0,-13 0 0,0-14 0,-13 14 0,-14-13 0,-26 12 0,13 14 0,-26-13 0,0 13 0,0 13 0,0 1 0,0 12 0,12-13 0,2 27 0,12-14 0,14 14 0,-1 0 0,14-14 0,13 14 0,27-14 0,12 14 0,1-14 0,12 1 0,28 13 0,-1-27 0,1 14 0,26-1 0,0-13 0,-14 14 0,14-14 0,0 0 0,0 13 0,-1-12 0,-12 12 0,-93-26 0,79 27 0</inkml:trace>
  <inkml:trace contextRef="#ctx0" brushRef="#br0" timeOffset="35526">5318 4802 512,'0'0'0,"0"0"0,0 0 0,0 0 0,0 0 0,0 0 0,0 0 0,13 0 0,-13 0 0,26-13 0,-13 13 0,28 0 0,-2-14 0,1 14 0,12 0 0,-12-13 0,27 13 0,-15 0 0,1 0 0,1 0 0,-15 0 0,1 0 0,-14 13 0,14-13 0,-27 14 0,-13-14 0,0 13 0,0 0 0,-13 14 0,-1-1 0,1 14 0,-26 0 0,12 12 0,14 1 0,-26 0 0,11 13 0,2-13 0,26 0 0,-26 13 0,13-13 0,-1 0 0,1 0 0,0-13 0,0 0 0,0-14 0,13 0 0,-14-12 0,14-1 0,0-13 0,0 0 0,0 0 0,0-13 0</inkml:trace>
  <inkml:trace contextRef="#ctx0" brushRef="#br0" timeOffset="35800">5887 5358 512,'0'0'0,"-14"0"0,1 0 0,0 0 0,-26 0 0,-15 0 0,1 0 0,1 0 0,-15 0 0,1 0 0,0 13 0,0-13 0,26 0 0,-13 0 0,14 0 0,12 0 0,27 0 0,-27 0 0</inkml:trace>
  <inkml:trace contextRef="#ctx0" brushRef="#br0" timeOffset="37931">7038 5239 512,'-13'0'0,"13"0"0,-14 0 0,-13 0 0,14 0 0,-13 13 0,-14-13 0,14 13 0,-14-13 0,0 13 0,14 14 0,-1-14 0,14 0 0,0 14 0,0-14 0,26 13 0,0-13 0,0 14 0,27-14 0,13 14 0,0-14 0,0 14 0,-14-14 0,15 13 0,-28 1 0,0-1 0,-12 0 0,-14-12 0,0 12 0,-27 1 0,1-14 0,-14 13 0,0-13 0,1-13 0,-14 14 0,0-14 0,0 0 0,13 0 0,14-14 0,-14 1 0,27 0 0,13 13 0,0-13 0</inkml:trace>
  <inkml:trace contextRef="#ctx0" brushRef="#br0" timeOffset="38546">7328 5371 512,'0'13'0,"0"-13"0,-13 0 0,13 13 0,0 14 0,0-1 0,0 14 0,13 0 0,1-1 0,12-12 0,0 12 0,1-12 0,-13-14 0,12 0 0,0 1 0,1-28 0,-1 14 0,-13-13 0,0-13 0,1-14 0,-1 14 0,1-14 0,-14 0 0,0 0 0,13 14 0,-13 13 0,0-14 0,13 27 0,-13 0 0,0 0 0,0 0 0,0 27 0,13-1 0,14 27 0,-14-13 0,0 13 0,13 0 0,-12 13 0,-1-13 0,-13 0 0,0-1 0,-13-12 0,13-1 0,-27-12 0,1 0 0,-1-1 0,1-12 0,-14-1 0,13-13 0,-12 0 0,-1-13 0,14-14 0,13 14 0,0-14 0,13 27 0,0-27 0</inkml:trace>
  <inkml:trace contextRef="#ctx0" brushRef="#br0" timeOffset="39578">7871 5503 512,'0'0'0,"0"0"0,0 0 0,0 0 0,0 14 0,0-1 0,26 26 0,-12-12 0,-1-1 0,0 1 0,0-1 0,0 1 0,-13-27 0,14 0 0,-1 0 0,-13-14 0,14-12 0,-1-14 0,0 1 0,-13-14 0,13 13 0,0 0 0,1 14 0,12-1 0,-13 14 0,0 13 0,0 0 0,1 13 0,12 0 0,-13 14 0,1-14 0,-1 14 0,0-1 0,1-12 0,-14-14 0,0 13 0,0-13 0,0 0 0,0 0 0,13-13 0,-13-1 0,0-12 0,13-1 0,-13 1 0,13-1 0,0 14 0,0 0 0,14 13 0,-14 0 0,0 0 0,14 13 0,0 13 0,-14 14 0,0-13 0,0 13 0,0-1 0,1-12 0,-14-1 0,13 0 0,-13-12 0,0-1 0,13 0 0,-13-13 0,0-13 0,0 13 0,0 0 0</inkml:trace>
  <inkml:trace contextRef="#ctx0" brushRef="#br0" timeOffset="40136">8545 4842 512,'0'0'0,"0"13"0,0-13 0,0 13 0,14 13 0,-1 14 0,-13 13 0,13 13 0,0 14 0,14-14 0,-14 0 0,14 0 0,-14-13 0,0-13 0,0-1 0,1-12 0,-14-14 0,13 1 0,-13-14 0,0-14 0,0 1 0,0-14 0,0-12 0,0-1 0,13 14 0,0-1 0,13 14 0,2 0 0,-15 13 0,26 0 0,1 0 0,-14 26 0,1 1 0,-1-1 0,1 14 0,-14-14 0,-13 14 0,-13-13 0,-1 12 0,-12-12 0,-1-14 0,-12 13 0,-1-26 0,-12 13 0,11-26 0,2 13 0,-14-13 0,27 0 0,-1-14 0,27 27 0,0-13 0</inkml:trace>
  <inkml:trace contextRef="#ctx0" brushRef="#br0" timeOffset="40501">9352 5371 512,'0'0'0,"0"0"0,0 0 0,-26 0 0,13 13 0,-13 0 0,-1 27 0,14-14 0,0 1 0,26 0 0,-13-1 0,26 0 0,1 1 0,-1-14 0,0 0 0,1-13 0,0 0 0,-1 0 0,1-13 0,-14 0 0,0-14 0,-13 14 0,0-26 0,-13-1 0,0 0 0,-14 0 0,14 1 0,0-14 0,13 53 0,-14-27 0</inkml:trace>
  <inkml:trace contextRef="#ctx0" brushRef="#br0" timeOffset="40843">9657 4868 512,'0'-13'0,"0"26"0,0-13 0,0 26 0,0 14 0,0 13 0,0 0 0,13 13 0,-13 0 0,13 1 0,-13-1 0,14 0 0,-14-13 0,13 0 0,0-13 0,-13 12 0,0-25 0,0-1 0,0-13 0,0 1 0,0-1 0,13-13 0,0-13 0,-13 13 0,13-14 0</inkml:trace>
  <inkml:trace contextRef="#ctx0" brushRef="#br0" timeOffset="41317">10173 5212 512,'0'0'0,"-14"0"0,14 0 0,-26-13 0,13 13 0,-27 13 0,1-13 0,12 0 0,-26 27 0,13-27 0,14 13 0,0 0 0,-1 0 0,14 1 0,13-1 0,13 0 0,1 0 0,25 0 0,-13 1 0,40-1 0,-25 13 0,24 1 0,-25-14 0,13 13 0,-26 1 0,-14-14 0,0 14 0,-13-14 0,0 13 0,-13-26 0,-14 14 0,1-1 0,-27 0 0,13-13 0,-12 0 0,25 0 0,-13 0 0,14 0 0,12 0 0,14-13 0,0 13 0,0 0 0</inkml:trace>
  <inkml:trace contextRef="#ctx0" brushRef="#br0" timeOffset="42906">11099 5318 512,'0'13'0,"0"0"0,0 14 0,13-1 0,-13 27 0,13 0 0,0 0 0,1-13 0,-14-1 0,13-25 0,-13-1 0,13 0 0,-13-13 0,0 0 0,-13-13 0,13-14 0,-13 1 0,-1-14 0,1 1 0,0-1 0,13-13 0,0 13 0,0 1 0,0 12 0,13 1 0,14-14 0,-1 27 0,1 0 0,13-1 0,-1 14 0,1 0 0,-1 0 0,-39 0 0,41 14 0</inkml:trace>
  <inkml:trace contextRef="#ctx0" brushRef="#br0" timeOffset="43364">11417 5477 512,'0'0'0,"13"0"0,-13 0 0,26 0 0,1-14 0,-1 14 0,0-13 0,27 0 0,-26-14 0,13 1 0,-1 0 0,-26-1 0,14 14 0,-27-13 0,0 12 0,-13 1 0,-1 0 0,-25 0 0,-1 13 0,0 0 0,-26 26 0,27-13 0,-1 14 0,1-1 0,25 14 0,0-14 0,28 1 0,-14 12 0,27-12 0,-1 0 0,14-1 0,-1-13 0,14 14 0,0-27 0,-13 13 0,-1-13 0,14 0 0,-13-13 0,0-1 0,-1-12 0,-39 26 0,27-26 0</inkml:trace>
  <inkml:trace contextRef="#ctx0" brushRef="#br0" timeOffset="43946">12038 5252 512,'0'0'0,"-13"13"0,-14 0 0,14 1 0,-13 12 0,-1 14 0,1-14 0,26 0 0,-13 14 0,26-13 0,0-1 0,13 1 0,1-1 0,-1-13 0,14-13 0,0 14 0,-1-14 0,1-14 0,0 1 0,13-13 0,-13-1 0,-14-13 0,13 14 0,-25-1 0,-1 1 0,0 0 0,-26-1 0,13 27 0,-13-13 0,-1 13 0,1 0 0,-13 0 0,0 13 0,-1 14 0,1-14 0,13 13 0,-1 14 0,14-14 0,14 1 0,-1-14 0,13 14 0,1-14 0,-1 0 0,0-13 0,1 0 0,-14-13 0,0 0 0,14 0 0,-14-1 0,-13-12 0,-13-1 0,0 1 0,-1-1 0,1 1 0,0-1 0,-1 14 0,14 0 0,0 13 0,0-13 0</inkml:trace>
  <inkml:trace contextRef="#ctx0" brushRef="#br0" timeOffset="44404">12700 5318 512,'0'13'0,"0"-13"0,0 0 0,-14 13 0,1-13 0,0 14 0,-13-1 0,13 0 0,-15 0 0,15 14 0,13-14 0,-13 0 0,13 27 0,13-27 0,-13 14 0,27 12 0,-13-25 0,-1 12 0,13-13 0,-13 0 0,0-13 0,1 14 0,-1-28 0,0 14 0,-13-13 0,13 0 0,-13 0 0,0-14 0,13 1 0,-13 0 0,0-14 0,0 0 0,0 0 0,0 1 0,14 12 0,-1 1 0,0-1 0,1 1 0,12 13 0,-13-1 0,14 1 0,-1 0 0,-13 13 0,-13 0 0,27-14 0</inkml:trace>
  <inkml:trace contextRef="#ctx0" brushRef="#br0" timeOffset="45194">13242 5239 512,'-13'0'0,"13"13"0,-13-13 0,0 0 0,-14 13 0,-13 14 0,14-14 0,-1 13 0,1 1 0,13-1 0,13 0 0,0 1 0,13-14 0,0 0 0,0 14 0,1-27 0,12 0 0,0 0 0,1-13 0,-14-14 0,1 14 0,-1-27 0,0 14 0,0-27 0,-13 0 0,0 0 0,-13 0 0,0 0 0,0 14 0,-1-1 0,1 13 0,-1 1 0,1 12 0,13 14 0,0 0 0,0 14 0,0 12 0,0 1 0,13 26 0,14 0 0,-13-1 0,12 15 0,14-14 0,-14 0 0,13-14 0,1 1 0,-13 0 0,13-14 0,-14-12 0,14-1 0,-14-13 0,13 0 0,-25-13 0,13-1 0,-14-26 0,-13 14 0,0-1 0,0 1 0,-27-14 0,14 14 0,-14 0 0,-12 12 0,12 1 0,-12 13 0,12 0 0,14 27 0,0-14 0,13 13 0,13 1 0,14 12 0,-1-12 0,14-1 0,-1 1 0,1-1 0,0-12 0,13-1 0,-14-13 0,14-13 0,-27-1 0,28 1 0,-15-14 0,-39 27 0,13-26 0</inkml:trace>
  <inkml:trace contextRef="#ctx0" brushRef="#br0" timeOffset="45718">13930 5212 512,'0'0'0,"0"13"0,-13-13 0,-14 14 0,14-14 0,-13 26 0,-1-13 0,0 14 0,14-1 0,0 1 0,13-1 0,13 14 0,0-14 0,1-13 0,26 14 0,-14-14 0,0-13 0,1 0 0,-1-13 0,1-14 0,-14 14 0,14-13 0,-14-14 0,0-13 0,-13 0 0,-13 14 0,0-15 0,-14 2 0,14 12 0,-1 0 0,1 27 0,0 0 0,13 0 0,0 13 0,0 13 0,0 0 0,13 14 0,0 12 0,1 14 0,13-13 0,12 26 0,-12-13 0,-1-13 0,0-1 0,14 1 0,-14-14 0,14 1 0,0-14 0,0 1 0,-1-14 0,1-14 0,-40 14 0,40-13 0</inkml:trace>
  <inkml:trace contextRef="#ctx0" brushRef="#br0" timeOffset="46193">14896 5172 512,'0'0'0,"0"0"0,-14 0 0,14 0 0,-13 0 0,-13 0 0,0 0 0,-2 13 0,2 14 0,0 0 0,13-1 0,-1 1 0,14-1 0,14 14 0,12-27 0,0 13 0,-13-13 0,15 1 0,-2-1 0,0-13 0,-13-13 0,27-1 0,-27 1 0,0 0 0,1-13 0,-14-1 0,13 14 0,-13 0 0,-13 0 0,13-1 0,0 14 0,0 14 0,0-14 0,13 26 0,-13-13 0,0 27 0,13-14 0,1 14 0,-1-14 0,13 1 0,-12-14 0,-1-13 0,-13 0 0,26 0 0,-26 0 0,13-13 0</inkml:trace>
  <inkml:trace contextRef="#ctx0" brushRef="#br0" timeOffset="46625">15200 5133 512,'0'0'0,"0"13"0,-14-13 0,14 0 0,-13 13 0,-13 0 0,13 14 0,-1-14 0,1 0 0,0 1 0,26-1 0,0 13 0,1-26 0,12 14 0,-13-1 0,27 0 0,0 0 0,0 0 0,12-13 0,-12 14 0,0-1 0,0 0 0,-14 13 0,0-12 0,-12-1 0,-14 0 0,0 0 0,-14 14 0,-12-14 0,13 1 0,-27-1 0,0-13 0,0 0 0,1 0 0,-1 0 0,14-13 0,13-1 0,0-12 0,13-1 0,0 27 0,13-13 0</inkml:trace>
  <inkml:trace contextRef="#ctx0" brushRef="#br0" timeOffset="47357">16575 4418 512,'-13'0'0,"0"-13"0,-13 13 0,-27 0 0,0 13 0,0 0 0,-13 1 0,13 12 0,0 1 0,13 12 0,1-12 0,12 13 0,14-14 0,13 13 0,0-12 0,27 13 0,12-1 0,14 1 0,13 0 0,0 13 0,14-13 0,-14 12 0,13 15 0,-12-15 0,-15 1 0,14 14 0,-39-28 0,-14 14 0,0-13 0,-26-1 0,0-12 0,-14-14 0,-12 0 0,-1 1 0,-12-14 0,-2-14 0,-12 1 0,14 0 0,-2-27 0,-12 14 0,27-14 0,-14 14 0,26-14 0,0-13 0,14 26 0,26-25 0,-13 12 0,41 0 0,-15 1 0,14-15 0,12 15 0,-12-1 0,27 1 0,-15-1 0,1 0 0,-14 1 0,2-1 0,-2 0 0,-26 1 0,1-1 0,-14-13 0,0 13 0,-14 0 0,14 40 0,-13-26 0</inkml:trace>
  <inkml:trace contextRef="#ctx0" brushRef="#br0" timeOffset="48380">18348 4498 512,'0'0'0,"0"0"0,0 0 0,0 0 0,0 13 0,-13 13 0,13 14 0,0-1 0,0 14 0,-13 14 0,13-1 0,0 0 0,0 0 0,-13 0 0,13 1 0,0-15 0,0 14 0,0-12 0,0-15 0,0 1 0,13-14 0,0 1 0,0-14 0,0 0 0,14-13 0,-27 0 0,14-13 0</inkml:trace>
  <inkml:trace contextRef="#ctx0" brushRef="#br0" timeOffset="48721">18573 5119 512,'-13'0'0,"0"14"0,-14-14 0,1 13 0,0 0 0,-1 13 0,1-12 0,13 12 0,-1 1 0,28-14 0,-1 14 0,13-1 0,14-13 0,-1 14 0,1-27 0,0 13 0,0-13 0,-1 0 0,-12-13 0,-1-1 0,-26-12 0,0 13 0,0-14 0,-26 1 0,-1-1 0,1 1 0,0-1 0,-15 1 0,41 26 0,-13-13 0</inkml:trace>
  <inkml:trace contextRef="#ctx0" brushRef="#br0" timeOffset="49495">19076 5080 512,'0'-13'0,"0"13"0,-13 0 0,0 0 0,0 0 0,-14 0 0,-13 13 0,14 0 0,-1 0 0,1 0 0,13 14 0,0-14 0,26 13 0,0-12 0,13 12 0,1-12 0,-1 12 0,14-13 0,0 14 0,13-14 0,-27 13 0,0-12 0,1-1 0,-14 13 0,-13-13 0,0 14 0,-27-14 0,14 14 0,-13-14 0,-14-13 0,14 13 0,-14-13 0,13 0 0,14-13 0,-13 13 0,26-13 0,0-1 0,13 1 0,0 13 0,14-13 0,0-14 0,12 14 0,-12 0 0,12 0 0,-13-14 0,15 14 0,-2 0 0,-12-13 0,-1 12 0,-13-12 0,13 13 0,-26-14 0,0 0 0,0 14 0,-13-13 0,0 13 0,-13 13 0,-14 0 0,1 0 0,12 13 0,0 13 0,14 1 0,26-1 0,-13 14 0,27-13 0,0-1 0,12 14 0,1-27 0,12 13 0,-12-13 0,27 1 0,-15-14 0,-12 0 0,27 0 0,-15-27 0,1 14 0,-53 13 0,40-26 0</inkml:trace>
  <inkml:trace contextRef="#ctx0" brushRef="#br0" timeOffset="49853">20465 4405 512,'0'13'0,"0"0"0,0 14 0,0 13 0,0 12 0,0 14 0,0 14 0,13-1 0,-13 1 0,14-14 0,-14 0 0,13 14 0,-13-14 0,0-14 0,13 2 0,-13-1 0,0-14 0,0-12 0,0-27 0,0 13 0</inkml:trace>
  <inkml:trace contextRef="#ctx0" brushRef="#br0" timeOffset="50136">20836 5331 512,'0'0'0,"-13"0"0,-1 13 0,-13-13 0,-25 0 0,-1 14 0,0-14 0,-13 0 0,0 0 0,13 0 0,-1 0 0,15 0 0,-1 0 0,1 0 0,26-14 0,-1 1 0,1-13 0,13-1 0,0 27 0,0-26 0</inkml:trace>
  <inkml:trace contextRef="#ctx0" brushRef="#br0" timeOffset="50360">20426 4431 512,'0'0'0,"-13"0"0,-1 14 0,-13-1 0,-12 14 0,-14-1 0,0 0 0,0 14 0,53-40 0,-40 53 0</inkml:trace>
  <inkml:trace contextRef="#ctx0" brushRef="#br0" timeOffset="147663">2936 6800 512,'0'0'0,"0"39"0,0-12 0,-13 26 0,0 13 0,0 0 0,0 27 0,13-1 0,0 1 0,0 12 0,0-12 0,26 13 0,-13 0 0,0-27 0,1 14 0,12-14 0,-26-13 0,13-13 0,1-13 0,-1-13 0,0-14 0,-13 0 0,0-26 0,-13 0 0,0-27 0,-1-14 0,1-12 0,-13-13 0,-14 0 0,0-14 0,14 1 0,0-1 0,-1-13 0,0 14 0,1-1 0,13 0 0,13 14 0,0 0 0,0-1 0,26 27 0,0 1 0,28 12 0,-1 13 0,13 14 0,13 26 0,0 1 0,-13 25 0,14 14 0,-27 0 0,13 13 0,-40 14 0,-12-27 0,-14 13 0,-27 0 0,-13-13 0,-12 0 0,-1-14 0,-27-12 0,14 13 0,-13-14 0,13 0 0,0 1 0,26-14 0,14 1 0,26 12 0,13-13 0,26 13 0,14-12 0,27 12 0,12 1 0,0 12 0,2 14 0,-2 1 0,-12-2 0,-15 1 0,-12 0 0,1-13 0,-28-1 0,-13 1 0,0 0 0,-13-14 0,-13 0 0,13 1 0,-13-14 0,-13 1 0,26-14 0,-13 0 0</inkml:trace>
  <inkml:trace contextRef="#ctx0" brushRef="#br0" timeOffset="149835">3849 8082 512,'0'0'0,"0"0"0,0 0 0,0 0 0,14-12 0,-14 12 0,13-14 0,0 1 0,0-14 0,14 1 0,-1 0 0,-13-1 0,-13 14 0,13-14 0,-13 14 0,0-13 0,-13 26 0,13-13 0,-13 0 0,-13 13 0,-1 0 0,1 13 0,13 0 0,-14 13 0,14 1 0,13-1 0,0 1 0,13-1 0,0 0 0,1 1 0,25 0 0,1-15 0,-1 2 0,2-14 0,11 0 0,1 0 0,0-14 0,0-12 0,-13 13 0,-1-27 0,-39 40 0,40-26 0</inkml:trace>
  <inkml:trace contextRef="#ctx0" brushRef="#br0" timeOffset="150541">4405 7845 512,'0'0'0,"-14"0"0,-12 13 0,26-13 0,-26 26 0,12 1 0,1-14 0,0 14 0,13-1 0,0 0 0,13 1 0,0-1 0,-13-12 0,14-14 0,12 0 0,-26 0 0,13-14 0,0 1 0,1-27 0,-1 1 0,-13-1 0,14-26 0,-14 0 0,-14 13 0,14-13 0,0 13 0,0 13 0,0 0 0,0 14 0,14 13 0,-14 13 0,13 0 0,0 26 0,0 1 0,0 13 0,1 13 0,12-1 0,-13 14 0,0 1 0,-13-15 0,13 1 0,-13 0 0,14 0 0,-1-14 0,-13-12 0,14-14 0,-1 1 0,0-14 0,-13-14 0,0 1 0,13-14 0,-13 1 0,0-14 0,0 27 0,13 0 0,-13 0 0,0 0 0,14 13 0,-1 0 0,0 13 0,13 0 0,1 0 0,-1 14 0,1-14 0,13 14 0,-27-15 0,26-12 0,-12 14 0,-1-14 0,-13-14 0,0 2 0,1-2 0,0-12 0,-14-1 0,0 1 0,-14-14 0,14 14 0,0-13 0,0 39 0,0-14 0</inkml:trace>
  <inkml:trace contextRef="#ctx0" brushRef="#br0" timeOffset="150950">5106 7805 512,'0'13'0,"26"1"0,-12 12 0,-14 13 0,13 1 0,-13 0 0,13-1 0,-13-12 0,0 12 0,13-12 0,-13-14 0,0 1 0,0-1 0,0-26 0,0 13 0,0-14 0,13-26 0,-13 14 0,14-14 0,-1 1 0,1-1 0,-1 0 0,13 15 0,0-2 0,1 14 0,-1-1 0,1 14 0,-14 14 0,27-1 0,-27 14 0,0-2 0,1 15 0,-14-13 0,0 12 0,0-12 0,0 13 0,13-14 0,-13-13 0,0 0 0,13 1 0,0-14 0,-13 0 0,13-14 0</inkml:trace>
  <inkml:trace contextRef="#ctx0" brushRef="#br0" timeOffset="151441">5847 7911 512,'0'0'0,"0"0"0,-13 0 0,0 13 0,-14 0 0,0 1 0,1 25 0,0-13 0,12 1 0,1 0 0,13-1 0,0 0 0,13-26 0,-13 14 0,14-14 0,-1 0 0,13-27 0,-13 0 0,0-12 0,15-14 0,-28 0 0,13 0 0,-13-13 0,0 0 0,-13 13 0,-1 1 0,0-1 0,1 13 0,13 26 0,-13 1 0,13 0 0,0 26 0,13 0 0,0 27 0,1 0 0,13 13 0,-14 13 0,0 0 0,13-13 0,-12 13 0,12-13 0,0 0 0,-12-13 0,12-14 0,-13 0 0,14-12 0,0-14 0,-27 0 0,13-14 0</inkml:trace>
  <inkml:trace contextRef="#ctx0" brushRef="#br0" timeOffset="151873">6244 7897 512,'0'0'0,"0"0"0,-13 0 0,0 0 0,-14 14 0,0-1 0,14 14 0,-13-1 0,-1 0 0,14 14 0,13-13 0,0 12 0,13-26 0,0 14 0,1-14 0,-1 1 0,0-14 0,13-14 0,-12 1 0,-1-14 0,14 1 0,-14-14 0,-13 0 0,13 27 0,0-13 0,1 0 0,-1 26 0,-13-14 0,13 28 0,13-1 0,-13 0 0,-13 13 0,14 14 0,12-13 0,-12-1 0,-14 14 0,13-27 0,0 14 0,-13-14 0,0-13 0,13 0 0,-13-13 0,0 13 0,0-14 0</inkml:trace>
  <inkml:trace contextRef="#ctx0" brushRef="#br0" timeOffset="152247">6535 8082 512,'13'0'0,"0"27"0,0-14 0,0 14 0,15 0 0,-15-1 0,-13-13 0,13 0 0,-13 0 0,0-13 0,0 0 0,0-13 0,0-13 0,0 0 0,0-1 0,13-13 0,0 13 0,0 1 0,1 0 0,-1 12 0,13 14 0,-13 0 0,14 0 0,-1 14 0,1 12 0,-14 0 0,1 1 0,-1 0 0,0-1 0,-13-12 0,13-1 0,-13 0 0,0-13 0,0-13 0,0-14 0,0-13 0,0 40 0,0-40 0</inkml:trace>
  <inkml:trace contextRef="#ctx0" brushRef="#br0" timeOffset="152489">6932 7554 512,'13'0'0,"-13"13"0,13 0 0,0 27 0,0-1 0,0 15 0,15 11 0,-15-11 0,-13 11 0,13 2 0,0-15 0,0 14 0,0-12 0,1-14 0,-1-14 0,0 0 0,0-26 0,-13 0 0,13 0 0</inkml:trace>
  <inkml:trace contextRef="#ctx0" brushRef="#br0" timeOffset="152688">7170 7872 512,'-14'0'0,"14"0"0,-13 0 0,0 0 0,-13 0 0,-27 0 0,13 0 0,-13 12 0,0-12 0,1 13 0,12 1 0,0-1 0,0 0 0,40-13 0,-13 0 0</inkml:trace>
  <inkml:trace contextRef="#ctx0" brushRef="#br0" timeOffset="153154">8307 8162 512,'-13'40'0,"40"-106"0,-27 52 0,13-65 0,-13-27 0,13 1 0,0-1 0,0-13 0,15 13 0,-15-13 0,13 13 0,-13 13 0,14 1 0,-14 25 0,0 14 0,0 14 0,0 12 0,-13 41 0,27-1 0,-14 40 0,27 13 0,-27 13 0,14 14 0,12 13 0,-12-1 0,-1 15 0,13-15 0,2 1 0,-15-13 0,0-14 0,-12 0 0,12-25 0,-26-15 0,13-26 0,-13-13 0,0 14 0</inkml:trace>
  <inkml:trace contextRef="#ctx0" brushRef="#br0" timeOffset="153371">8665 7699 512,'0'0'0,"-13"0"0,-14 14 0,-13-14 0,-13 13 0,-13 0 0,1 0 0,-2 0 0,27 14 0,-12-14 0,38 0 0,1 1 0,13-1 0,0-13 0,13 13 0</inkml:trace>
  <inkml:trace contextRef="#ctx0" brushRef="#br0" timeOffset="153645">9049 8030 512,'13'0'0,"53"26"0,-27-12 0,-12 12 0,0-13 0,-27 0 0,0 1 0,0-14 0,0-14 0,-14 1 0,1 0 0,-14-27 0,1 14 0,13-27 0,-14 13 0,14-13 0,0 1 0,13 12 0,13-13 0,0 13 0,14 14 0,-1 0 0,14-1 0,-40 27 0,27-13 0</inkml:trace>
  <inkml:trace contextRef="#ctx0" brushRef="#br0" timeOffset="154918">9564 7739 512,'0'13'0,"13"27"0,-13-14 0,0 28 0,0-15 0,0 1 0,0-1 0,0-13 0,0 14 0,0-26 0,13-2 0,-13-12 0,0 0 0,0-12 0,14-2 0,-14-26 0,0 1 0,-14-14 0,14 1 0,0-2 0,0-12 0,14 13 0,-14 1 0,27 12 0,-14 0 0,26 13 0,-12 1 0,12 13 0,15 0 0,-15 13 0,14 0 0,0 13 0,0 13 0,0-13 0,-14 14 0,-12 0 0,-1-14 0,-26 13 0,0 0 0,-13 1 0,0 13 0,-27-14 0,1 14 0,-1-14 0,0 1 0,0 12 0,27-12 0,0-14 0,13 14 0,13-14 0,0 0 0,27 0 0,13-13 0,-13-13 0,13 13 0,-1-26 0,2 12 0,-28-12 0,1-1 0,-1-12 0,-13-1 0,0 13 0,-26-12 0,0 13 0,0-1 0,0 14 0,13-1 0,-14 2 0,14 24 0,0 2 0,14-1 0,-1 27 0,13-1 0,0 1 0,1 13 0,-1-14 0,1 1 0,0 0 0,-14-14 0,13-13 0,-13 14 0,1-27 0,-1 0 0,0-13 0,-13-1 0,13-12 0,0 0 0,0-14 0,-13 13 0,14 2 0,-1-2 0,1 0 0,-14 14 0,13 13 0,13 0 0,-13 0 0,14 13 0,-1 14 0,-13 12 0,27 1 0,-14 0 0,15-1 0,-15 1 0,0-1 0,1-12 0,-14 0 0,13-1 0,-26-12 0,13-14 0,-13 0 0,0 0 0,0-14 0,0-12 0,-13-14 0,13 0 0,0-13 0,0 1 0,13 12 0,14-13 0,-13 27 0,-1-1 0,26 0 0,1 27 0,-1 0 0,14 14 0,-13-1 0,0 14 0,0 25 0,-1 1 0,-13 0 0,-12 0 0,-14 0 0,-14 0 0,1 0 0,-13 0 0,-27-1 0,14-25 0,-15 13 0,-12-27 0,0 0 0,14-13 0,-15 0 0,27-13 0,14-13 0,13-14 0,13 40 0,0-40 0</inkml:trace>
  <inkml:trace contextRef="#ctx0" brushRef="#br0" timeOffset="155318">11522 7673 512,'0'0'0,"0"0"0,-13 0 0,13-14 0,-26 28 0,-14-14 0,14 26 0,-1-12 0,0 12 0,1-13 0,26 13 0,0-12 0,13-1 0,27 0 0,-13 1 0,39 12 0,-14-12 0,1-14 0,1 12 0,-2 1 0,-12 1 0,-14-1 0,-13 0 0,-13-13 0,-13 14 0,-13-1 0,-1 0 0,-25 0 0,12-13 0,0 13 0,13-13 0,1 13 0,13-13 0,26 0 0,13 0 0,-26 0 0,27-13 0</inkml:trace>
  <inkml:trace contextRef="#ctx0" brushRef="#br0" timeOffset="156699">12409 7673 512,'13'-14'0,"-26"28"0,-1-14 0,1 13 0,-27 14 0,14-1 0,13 0 0,0 1 0,-1 13 0,14 0 0,14-1 0,12-13 0,0 1 0,1-1 0,-1-13 0,14-13 0,-13 0 0,-1 0 0,0-13 0,1-13 0,-14-14 0,-13 13 0,0-12 0,0-1 0,-26 0 0,-1 14 0,14 0 0,-13-1 0,-1 14 0,1 0 0,12 13 0,14 0 0,0-14 0</inkml:trace>
  <inkml:trace contextRef="#ctx0" brushRef="#br0" timeOffset="157049">12806 7196 512,'-14'0'0,"14"0"0,-13 0 0,0 14 0,-1-1 0,-12 0 0,13 14 0,0 12 0,13 1 0,13 13 0,-13 0 0,0 0 0,13 0 0,0 13 0,0-27 0,-13 15 0,14-15 0,-14 1 0,0-14 0,0 1 0,0-14 0,0-13 0,13 0 0</inkml:trace>
  <inkml:trace contextRef="#ctx0" brushRef="#br0" timeOffset="157300">12806 7633 512,'26'0'0,"-52"0"0,12 0 0,-12 14 0,-27-14 0,13 0 0,1 12 0,-2-12 0,28 14 0,-13-14 0,13 0 0,13 13 0,13-13 0,0 0 0,0-13 0,-13 13 0,27 0 0</inkml:trace>
  <inkml:trace contextRef="#ctx0" brushRef="#br0" timeOffset="157723">14314 6720 512,'0'0'0,"-14"13"0,1 14 0,13 13 0,-13-1 0,13 27 0,-13 0 0,0 1 0,-1 12 0,1-13 0,13 0 0,-13 0 0,13-12 0,0-2 0,0 1 0,13-26 0,0 12 0,-13-39 0,14 14 0</inkml:trace>
  <inkml:trace contextRef="#ctx0" brushRef="#br0" timeOffset="157947">14420 7554 512,'-13'13'0,"-15"-13"0,-11 27 0,-14-27 0,0 13 0,0 0 0,0 0 0,14-13 0,-14 14 0,13-14 0,13 0 0,14-14 0,0 1 0,13 13 0,0-13 0</inkml:trace>
  <inkml:trace contextRef="#ctx0" brushRef="#br0" timeOffset="158222">14565 6720 512,'0'0'0,"-14"0"0,1-13 0,-13 0 0,-27-1 0,1 14 0,11 0 0,-38 14 0,26-14 0,-13 26 0,-13-13 0,26 0 0,0 14 0,26 0 0,-12 12 0,12 1 0,27-40 0,0 40 0</inkml:trace>
  <inkml:trace contextRef="#ctx0" brushRef="#br0" timeOffset="159203">14300 8149 512,'0'0'0,"0"0"0,0 0 0,0 13 0,0 14 0,0-14 0,0 26 0,0 1 0,0 13 0,0 0 0,-13 0 0,13 13 0,0 0 0,0 1 0,13-1 0,-13 0 0,0-13 0,0 13 0,0-26 0,14 12 0,-14-12 0,26-13 0,0-14 0,-26-13 0,13 13 0</inkml:trace>
  <inkml:trace contextRef="#ctx0" brushRef="#br0" timeOffset="159427">14618 8996 512,'0'0'0,"-13"0"0,-1 0 0,1 0 0,-27 13 0,-12-13 0,-1 0 0,-14 13 0,1-13 0,14 0 0,-15 0 0,14 13 0,1-13 0,12-13 0,14 0 0,-1 0 0,13-27 0,14 40 0,0-26 0</inkml:trace>
  <inkml:trace contextRef="#ctx0" brushRef="#br0" timeOffset="159660">14486 8096 512,'-14'-14'0,"-12"14"0,-13-12 0,-15 12 0,1-14 0,-13 28 0,0-14 0,13 12 0,0 2 0,1 12 0,25-12 0,13 12 0,14-26 0,-13 14 0</inkml:trace>
  <inkml:trace contextRef="#ctx0" brushRef="#br0" timeOffset="160850">14710 8705 512,'0'13'0,"0"0"0,14 13 0,-14 14 0,0-13 0,0 12 0,0-12 0,0-14 0,13 14 0,-13-14 0,0-13 0,13 0 0,-13 0 0,13-13 0,-13-1 0,13-12 0,-13 13 0,13-14 0,1 1 0,-14-1 0,27 14 0,-14-14 0,0 27 0,13-13 0,-12 26 0,12-13 0,-13 14 0,14 12 0,-14-13 0,-13 14 0,13-1 0,1-12 0,-1 12 0,-13 1 0,26-14 0,-26-13 0,14 13 0,-1-13 0,0-13 0,0 0 0,13-1 0,1-12 0,-14-1 0,13-12 0,15 12 0,-28 14 0,13-14 0,-13 27 0,-13-13 0,14 13 0,-14 0 0,-14 0 0,14 13 0,-13-13 0,-13 27 0,-1-14 0,0 14 0,14-1 0,0 1 0,0-1 0,13 1 0,13-14 0,-13 0 0,13-13 0,0 0 0,14 0 0,0-13 0,-1 0 0,-13-14 0,14-13 0,-1 1 0,-13-14 0,0 0 0,-13 0 0,0 0 0,0 13 0,0 0 0,0 1 0,0 12 0,-13 14 0,13 13 0,0-13 0,0 26 0,-13 0 0,13 14 0,0-1 0,13 14 0,0 13 0,1-13 0,-1-1 0,0 14 0,1-13 0,-1 13 0,13-27 0,-12 1 0,-1-1 0,0-12 0,13-14 0,-12 0 0,12 0 0,-13-27 0,13 14 0,2-14 0,-15 1 0,0-1 0,0-12 0,-13 25 0,0-12 0,0 13 0,-13 0 0,0 13 0,-14 0 0,13 0 0,1 13 0,0 13 0,13 1 0,0-1 0,0 1 0,13-1 0,0 1 0,15-1 0,-2 1 0,-13-27 0,13 13 0,1-13 0,-1-13 0,-26 13 0,13-14 0</inkml:trace>
  <inkml:trace contextRef="#ctx0" brushRef="#br0" timeOffset="161766">15875 8877 512,'-13'-14'0,"26"41"0,0-27 0,0 40 0,0-14 0,14 14 0,-14-1 0,0 1 0,-13-14 0,0 1 0,13 0 0,-13-14 0,0 0 0,0 0 0,-13-13 0,13-13 0,-13 0 0,0-14 0,-1-13 0,1 1 0,-13-14 0,13 0 0,13 13 0,0 1 0,0-14 0,26 26 0,-13-13 0,14 14 0,-1 13 0,0 13 0,15 0 0,-15 0 0,0 26 0,-12-13 0,-14 14 0,0 13 0,-14-14 0,1 1 0,-13-1 0,-1 1 0,14-14 0,-14 0 0,14 0 0,13-13 0,0 0 0,0 0 0,13 0 0,14-13 0,0 0 0,25 0 0,1-14 0,-13 1 0,13-1 0,-13 1 0,-1-1 0,-13 1 0,1-1 0,-27 1 0,13 13 0,-13-1 0,-13 1 0,0 13 0,-1 0 0,-12 0 0,0 13 0,13 14 0,-1-1 0,14 1 0,0 12 0,14-12 0,-14-1 0,26 1 0,-13-14 0,13 14 0,1-14 0,-14-13 0,14 0 0,0-13 0,-14-1 0,13 1 0,-13-13 0,0-14 0,1 13 0,-1 1 0,13-1 0,-26 14 0,13 13 0,14-13 0,-13 26 0,-1-13 0,0 27 0,0-14 0,0 27 0,0-14 0,1 1 0,-14-1 0,13 14 0,-13-14 0,13-13 0,0 1 0,0-1 0,-13-13 0,14 0 0</inkml:trace>
  <inkml:trace contextRef="#ctx0" brushRef="#br0" timeOffset="162290">16972 8771 512,'0'0'0,"0"0"0,14 0 0,-28 0 0,14 0 0,-13 13 0,0 0 0,0 0 0,-14 14 0,27-14 0,-13 14 0,13-1 0,13-13 0,1 14 0,-1-27 0,13 13 0,-13-13 0,1 0 0,13-13 0,-14 0 0,0-14 0,0-13 0,0-13 0,1 0 0,-14-13 0,13 14 0,-26-2 0,13 1 0,0 1 0,-14 25 0,14 1 0,0-1 0,-13 14 0,13 13 0,0 13 0,0 1 0,0 12 0,0 14 0,13 12 0,-13 1 0,0 1 0,14-2 0,12 1 0,0 0 0,-13 0 0,1-13 0,12 0 0,1-14 0,-1 0 0,1-12 0,-1-14 0,14-14 0,-40 14 0,26-13 0</inkml:trace>
  <inkml:trace contextRef="#ctx0" brushRef="#br0" timeOffset="162914">17515 8797 512,'0'-13'0,"0"13"0,-13 0 0,0 0 0,-1 0 0,1 13 0,-13 0 0,0 1 0,12 12 0,0 1 0,14-1 0,0 1 0,14-1 0,0-13 0,12 0 0,-13 1 0,0-14 0,-13 0 0,27-14 0,-14-12 0,0 13 0,13-14 0,-12 1 0,-1 13 0,0-14 0,14 14 0,-14 13 0,0 0 0,1 13 0,-1 0 0,-13 1 0,13-1 0,0 13 0,-13-12 0,13 12 0,-13-13 0,0-13 0,0 13 0,13-13 0,-13-13 0,0 13 0,0-13 0,14-13 0,-1-1 0,0 1 0,-13-1 0,13 14 0,13 0 0,2 13 0,-15 0 0,13 13 0,-13-13 0,14 26 0,-1-12 0,-13 12 0,0 1 0,14-14 0,-14 0 0,1 0 0,-14 0 0,13 1 0,-13-14 0,13 0 0,-13-14 0,13 1 0,-13 0 0,14-13 0,-14 26 0,0-40 0</inkml:trace>
  <inkml:trace contextRef="#ctx0" brushRef="#br0" timeOffset="163239">18150 8136 512,'0'0'0,"0"13"0,0-13 0,13 27 0,-13 12 0,13 1 0,0 26 0,1 0 0,-1 0 0,1 0 0,12 0 0,-13 1 0,0-1 0,27 0 0,-27-13 0,13-13 0,-12-1 0,13-12 0,-14-14 0,0-13 0,0-13 0,-13 13 0,27-13 0</inkml:trace>
  <inkml:trace contextRef="#ctx0" brushRef="#br0" timeOffset="163422">18441 8665 512,'0'0'0,"-13"-13"0,0 13 0,0 0 0,-14-13 0,0 13 0,-12-14 0,-14 1 0,0 0 0,-13-1 0,0 1 0,0-13 0,-14-1 0,14 1 0,-27-1 0,93 27 0,-66-13 0</inkml:trace>
  <inkml:trace contextRef="#ctx0" brushRef="#br0" timeOffset="164495">14869 7183 512,'0'0'0,"0"27"0,-13 12 0,13 14 0,-13 0 0,13 0 0,0-13 0,0 0 0,0-1 0,0-26 0,13 14 0,-13-27 0,0 13 0,13-13 0,-13-13 0,0 0 0,13-14 0,-13 1 0,0-14 0,14 0 0,-14-12 0,13 12 0,13 13 0,-13 1 0,14 13 0,-14 13 0,14 0 0,-1 13 0,1 0 0,-14 13 0,13 14 0,-13-13 0,-13 12 0,14 1 0,-14-13 0,0 12 0,0-12 0,0-1 0,0 1 0,0-14 0,0-13 0,13 0 0,-13 0 0,13-13 0,0 0 0,0-14 0,14 14 0,0-14 0,-1 14 0,14-13 0,-1 12 0,-12-12 0,13 12 0,-1 1 0,-12-13 0,-14 13 0,0-14 0,-13 14 0,-13 0 0,0-14 0,-14 27 0,1 0 0,-1 0 0,-13 13 0,14 1 0,-13-1 0,25 14 0,1-1 0,13 0 0,0 1 0,13-14 0,14 14 0,-1-14 0,14 0 0,0 0 0,-1-13 0,14 0 0,-13-13 0,-1 0 0,2 0 0,11-14 0,-52 27 0,27-27 0</inkml:trace>
  <inkml:trace contextRef="#ctx0" brushRef="#br0" timeOffset="164944">15967 7183 512,'0'0'0,"0"13"0,0 14 0,0-14 0,-13 27 0,-14-1 0,14 1 0,-13-13 0,13 12 0,-14-12 0,14-1 0,-13 1 0,12-1 0,14-13 0,0-13 0,27 14 0,-14-14 0,14 0 0,-1 0 0,0-14 0,14 14 0,-14-13 0,1 13 0,-14-13 0,1 13 0,-14-13 0,0 13 0,-14-13 0,1-1 0,-27-12 0,0 12 0,1-12 0,-1 0 0,-13-1 0,27 14 0,-1-14 0,27 27 0,-13-13 0</inkml:trace>
  <inkml:trace contextRef="#ctx0" brushRef="#br0" timeOffset="165934">16139 7421 512,'13'13'0,"-13"14"0,13 13 0,1-1 0,-1 1 0,1 0 0,-14-1 0,13 1 0,-13-26 0,0-1 0,0 0 0,0 0 0,0-13 0,0 0 0,0-13 0,0 0 0,-13-14 0,13 1 0,-14-27 0,1 0 0,-1-13 0,14-1 0,0 15 0,0-1 0,0 26 0,14 1 0,13-1 0,-14 27 0,13 0 0,1 0 0,-1 27 0,0-14 0,-13 13 0,1-12 0,-1 12 0,-13 1 0,0-1 0,-27 0 0,1 1 0,0 0 0,13-14 0,-14 0 0,1 0 0,-1-13 0,14 0 0,13 0 0,0 0 0,13 0 0,14-13 0,12 0 0,1 0 0,13-1 0,0 1 0,0-14 0,-14 14 0,14-13 0,-27 0 0,2 12 0,-2-12 0,-26 12 0,0-12 0,0 26 0,-26-13 0,12 0 0,-13 13 0,-12 0 0,12 13 0,1 0 0,26 13 0,-13 14 0,13-13 0,13-1 0,-13 0 0,26 1 0,1 0 0,-1-14 0,0 0 0,2-13 0,-2-13 0,0 0 0,1-1 0,-1-12 0,0-1 0,-12 1 0,-1 0 0,0-1 0,0 14 0,1-1 0,-14 14 0,13 14 0,0-1 0,1 0 0,-1 14 0,0-1 0,0 0 0,0 14 0,-13-26 0,13 25 0,-13-26 0,14 1 0,-14-14 0,0 13 0,0-26 0,0 13 0,0-14 0,13 1 0,-13 13 0,0-26 0</inkml:trace>
  <inkml:trace contextRef="#ctx0" brushRef="#br0" timeOffset="166358">17211 7223 512,'0'0'0,"0"0"0,-14 0 0,14 13 0,-13-13 0,0 13 0,0 1 0,-14 12 0,1-13 0,13 0 0,13 1 0,-13-1 0,26 0 0,0 1 0,0-1 0,13 0 0,1 0 0,-1 0 0,14-13 0,-13 13 0,12 1 0,-12-1 0,-1 14 0,-26-14 0,13 0 0,-13 0 0,0 0 0,-13 14 0,0-27 0,-13 13 0,-1 1 0,1-14 0,13 0 0,-14-14 0,0 1 0,27 0 0,0 13 0,0-14 0</inkml:trace>
  <inkml:trace contextRef="#ctx0" brushRef="#br0" timeOffset="166574">17462 7355 512,'13'0'0,"-13"0"0,14 14 0,-1-1 0,-13 13 0,13-13 0,-13 14 0,0-1 0,0 1 0,0-1 0,0-13 0,0 1 0,0-14 0,0-14 0,-13 1 0,13 13 0,-13-13 0</inkml:trace>
  <inkml:trace contextRef="#ctx0" brushRef="#br0" timeOffset="167082">17356 7117 512,'0'0'0,"0"-13"0,13 13 0,-13-13 0,13 13 0,1-13 0,0 13 0,-1 0 0,26 0 0,-26 13 0,27-13 0,-14 13 0,1 0 0,13 14 0,-14-14 0,1 13 0,-14-13 0,0 14 0,0-14 0,-13 0 0,0 14 0,0-14 0,-13 13 0,0 1 0,0-14 0,13 14 0,-13 12 0,-1-12 0,14-1 0,-13-12 0,13 12 0,13-13 0,-13 0 0,14 1 0,-1-14 0,0 13 0,0-13 0,13-13 0,1 13 0,-1-14 0,0 1 0,15 0 0,-15 0 0,1 0 0,12-1 0,-13 14 0,14 0 0,-13-13 0,-1 13 0,-12 0 0,-1 0 0,-13 0 0,13-13 0</inkml:trace>
  <inkml:trace contextRef="#ctx0" brushRef="#br0" timeOffset="168105">18150 7369 512,'0'0'0,"0"13"0,13-13 0,0-13 0,0 13 0,14 0 0,-13-14 0,12 14 0,-13-13 0,0-14 0,1 1 0,-28 13 0,14 0 0,0-1 0,-13 1 0,13 13 0,-13 0 0,0 13 0,-14 1 0,0-1 0,14 13 0,-13 14 0,26-27 0,0 27 0,0-14 0,13 1 0,13-1 0,15 1 0,11-1 0,-12-13 0,13 1 0,13-1 0,0-13 0,0-13 0,-66 13 0,67-14 0</inkml:trace>
  <inkml:trace contextRef="#ctx0" brushRef="#br0" timeOffset="168821">19645 6919 512,'0'13'0,"0"0"0,0 13 0,-13 27 0,0 14 0,0-1 0,13 13 0,0 14 0,0-14 0,0 14 0,0 0 0,13-14 0,0 0 0,0-13 0,-13 0 0,13-13 0,-13-13 0,0-14 0,0-13 0,-13-13 0,13-13 0,0-26 0,-13-14 0,-13-13 0,12-14 0,-13-12 0,27-1 0,-13 1 0,13-1 0,0 0 0,0 14 0,13 13 0,14 0 0,0-1 0,-1 14 0,0 14 0,14 12 0,13 14 0,0 13 0,0 13 0,13 14 0,-13 12 0,0 14 0,-27 14 0,27-1 0,-40 13 0,0 0 0,1 1 0,-28-1 0,1 1 0,-13-14 0,0 0 0,-14-13 0,-27 0 0,15-13 0,-1-14 0,0 0 0,-13 1 0,26-14 0,0-13 0,14-13 0,13-1 0,26-11 0,0-15 0,-13 40 0,40-27 0</inkml:trace>
  <inkml:trace contextRef="#ctx0" brushRef="#br0" timeOffset="169096">20571 7567 512,'0'13'0,"0"1"0,13 25 0,-13 1 0,0 0 0,0 12 0,0 1 0,13-13 0,-13 13 0,0-27 0,14 1 0,-1-1 0,-13-26 0,13 0 0,-13-13 0,0-13 0,-13-1 0,13 27 0,0-40 0</inkml:trace>
  <inkml:trace contextRef="#ctx0" brushRef="#br0" timeOffset="169229">20544 7474 512,'-13'0'0,"13"-13"0,0-14 0,0 14 0,13 0 0,1-13 0,12 13 0,14-1 0,-13 1 0,-27 13 0,39-13 0</inkml:trace>
  <inkml:trace contextRef="#ctx0" brushRef="#br0" timeOffset="169612">21179 7434 512,'0'0'0,"0"0"0,-26 14 0,-1 12 0,1-12 0,-13 12 0,-1-13 0,13 14 0,-13-14 0,27 14 0,0-14 0,13 0 0,0 0 0,26 13 0,1-12 0,0 12 0,12 1 0,14-1 0,-27 0 0,14 1 0,0 13 0,-13-13 0,-27-2 0,0 2 0,0 0 0,-13-14 0,-15 13 0,-11-13 0,12-13 0,-12 0 0,-1 0 0,1-13 0,12 0 0,0-13 0,27 26 0,-13-27 0</inkml:trace>
  <inkml:trace contextRef="#ctx0" brushRef="#br0" timeOffset="169953">21484 7223 512,'0'-40'0,"0"80"0,0-40 0,-13 53 0,-1 13 0,14 0 0,0 14 0,0-1 0,0 1 0,0-1 0,0-13 0,0 0 0,0-13 0,0 0 0,0-14 0,0 1 0,0-27 0,14 1 0,-1-14 0,0-14 0,0-26 0,-13 40 0,13-26 0</inkml:trace>
  <inkml:trace contextRef="#ctx0" brushRef="#br0" timeOffset="170269">21748 7620 512,'0'13'0,"-13"-13"0,0 14 0,0-2 0,-1 2 0,-25 12 0,13 1 0,-1-14 0,0 13 0,1 1 0,13-1 0,-1 1 0,14-14 0,0 13 0,0 1 0,27-1 0,-1 1 0,1-1 0,13 0 0,-1 1 0,14 0 0,0-1 0,-13 0 0,0-12 0,-1-1 0,-13-13 0,-26 0 0,27 0 0</inkml:trace>
  <inkml:trace contextRef="#ctx0" brushRef="#br0" timeOffset="170702">22225 7620 512,'0'0'0,"0"0"0,-13 13 0,-1-13 0,1 14 0,-27-2 0,14 2 0,-14 12 0,1 1 0,25-1 0,-12-13 0,26 14 0,0-1 0,13-12 0,0 12 0,1-12 0,25 11 0,1 2 0,12 0 0,2 12 0,12-13 0,-27 14 0,1-14 0,-14 14 0,-12-13 0,-14 13 0,-14-14 0,-12 0 0,-27 1 0,14 0 0,-27-1 0,-27 0 0,14 1 0,-14-1 0,93-26 0,-79 27 0</inkml:trace>
  <inkml:trace contextRef="#ctx0" brushRef="#br0" timeOffset="183007">6759 9313 512,'14'13'0,"-1"0"0,0 14 0,1 13 0,-1-1 0,-13 14 0,13 13 0,-13-12 0,0 25 0,0-13 0,14 13 0,-14 0 0,0 1 0,13 12 0,-13-12 0,0 13 0,13-1 0,-13-12 0,13 12 0,-13-12 0,13-1 0,-13 1 0,13-14 0,-13-14 0,14 2 0,-14-15 0,0-25 0,0-2 0,-14-24 0,1-2 0,0-25 0,0-15 0,0-12 0,-14-13 0,27 79 0,0-66 0</inkml:trace>
  <inkml:trace contextRef="#ctx0" brushRef="#br0" timeOffset="184046">6746 9208 512,'13'0'0,"1"0"0,26 0 0,-27 0 0,14 0 0,-1 0 0,13 0 0,-12 12 0,25-12 0,-11 0 0,11 0 0,14 0 0,-12 0 0,12 0 0,13 0 0,1 0 0,-1 0 0,0-12 0,14 12 0,-14 0 0,14 0 0,-14 0 0,14-14 0,-14 14 0,0 0 0,1 0 0,-1 0 0,-12 0 0,-1 0 0,-14 0 0,-12-13 0,0 13 0,0 0 0,-14 0 0,-13-13 0,0 13 0,1 0 0,-14 0 0,0 0 0,0 0 0,0 0 0,0 13 0,0 0 0,13 13 0,-13 1 0,0 13 0,13 12 0,13 2 0,-13 11 0,15 2 0,-2 12 0,-13 0 0,13 1 0,-12-1 0,12 14 0,-13-1 0,-13 1 0,13 13 0,-13-27 0,0 27 0,-13-26 0,13-1 0,-13 0 0,0-12 0,0-14 0,-14-14 0,1 1 0,13-1 0,-28-25 0,15-1 0,-13 0 0,-1 1 0,-13-14 0,0-14 0,0 1 0,-39 0 0,12-14 0,-12 14 0,-14-13 0,0 12 0,-13 1 0,0 0 0,13-1 0,-13 14 0,13-12 0,13 12 0,14 0 0,13 0 0,-14 12 0,41 2 0,-14-14 0,27 13 0,-15-13 0,28 13 0,-13-13 0,13 0 0,13-13 0,13 13 0,-13 0 0,0-13 0</inkml:trace>
  <inkml:trace contextRef="#ctx0" brushRef="#br0" timeOffset="184754">9908 9194 512,'0'0'0,"13"14"0,-13-14 0,0 12 0,0 15 0,-13 13 0,13-1 0,-13 14 0,26 13 0,-13 14 0,0-1 0,0 0 0,0 14 0,13-1 0,-13 1 0,14 0 0,-1 13 0,0-14 0,0 14 0,0-13 0,14-1 0,-27 1 0,14 0 0,-1-27 0,0 13 0,-13-26 0,13 0 0,-13-13 0,0-27 0,0 0 0,0-39 0,0 26 0,0-14 0</inkml:trace>
  <inkml:trace contextRef="#ctx0" brushRef="#br0" timeOffset="185711">9816 9088 512,'0'-13'0,"26"13"0,-12-13 0,12 13 0,0-13 0,1 13 0,25 0 0,-25 0 0,26 0 0,0 0 0,0 0 0,0-14 0,0 14 0,26-13 0,-13 13 0,14 0 0,-1-13 0,14 13 0,-1 0 0,1-13 0,-1 13 0,14 0 0,0 13 0,-13-13 0,-1 0 0,-12 0 0,12 0 0,-12 0 0,-14 0 0,0 13 0,-27-13 0,15 0 0,-28 0 0,0 0 0,-26 0 0,14 0 0,-14 13 0,13-13 0,-13 14 0,0-1 0,0 13 0,0 1 0,0 13 0,13 13 0,0-1 0,27 14 0,-14 14 0,14 26 0,13-14 0,0 14 0,0 0 0,-13-1 0,13 15 0,-27-15 0,13 1 0,-12-13 0,-27 13 0,0-27 0,-13-13 0,-14 0 0,-12-12 0,-14-15 0,0-13 0,-27 1 0,1-14 0,-14-13 0,1 0 0,-27-13 0,13 13 0,-13-13 0,0-1 0,0 14 0,0-12 0,-13 12 0,12-14 0,14 14 0,-12 0 0,11 0 0,2 0 0,12 0 0,27 0 0,-13 0 0,26 0 0,26 14 0,1-14 0,13 0 0,26 0 0,-13 0 0,26-14 0</inkml:trace>
  <inkml:trace contextRef="#ctx0" brushRef="#br0" timeOffset="186343">12964 9287 512,'0'13'0,"26"13"0,-26 14 0,14 13 0,-1 26 0,1 14 0,-1-14 0,0 27 0,0-14 0,0 15 0,1-2 0,-1 15 0,0-15 0,0 14 0,0 0 0,14-13 0,-14 0 0,-13-13 0,14-14 0,-1-12 0,0-28 0,0 1 0,0-27 0,-13-13 0,14-13 0,-14-40 0,0 0 0,0 53 0,0-66 0</inkml:trace>
  <inkml:trace contextRef="#ctx0" brushRef="#br0" timeOffset="187258">12911 9101 512,'0'0'0,"13"14"0,1-14 0,12 0 0,14 13 0,0-13 0,13 0 0,12 0 0,2-13 0,-1 13 0,26-14 0,1 14 0,13-13 0,0 13 0,-1 0 0,15 0 0,-1 0 0,-14 0 0,28 0 0,-28 0 0,2 0 0,-15 13 0,1-13 0,-1 14 0,-25-14 0,-15 13 0,1 0 0,-26 1 0,-1-14 0,-12 26 0,-1-13 0,0 13 0,-13 14 0,0-13 0,0 12 0,0 1 0,13 13 0,1 0 0,-1 13 0,0 0 0,26 0 0,14 1 0,-13 12 0,13 0 0,0 1 0,0-14 0,0 13 0,-13-13 0,-14 0 0,0 0 0,-26 1 0,0-14 0,-13 0 0,-13-1 0,-27-12 0,-14 0 0,2 13 0,-28-13 0,-13-14 0,0 13 0,-13 1 0,-13-13 0,0-1 0,-14-13 0,-13 14 0,14-27 0,0 13 0,-1 1 0,0-14 0,14 13 0,26-13 0,-13 13 0,27-13 0,12 0 0,14-13 0,40 13 0,-14-13 0,40-14 0,0 0 0,40 1 0,12-14 0,15 0 0,-67 40 0,79-39 0</inkml:trace>
  <inkml:trace contextRef="#ctx0" brushRef="#br0" timeOffset="187783">16258 9101 512,'0'14'0,"14"-1"0,-14 14 0,0-14 0,0 27 0,0 26 0,0-14 0,0 28 0,0-1 0,13 27 0,-13-14 0,13 14 0,-13 13 0,13-13 0,0 13 0,0-13 0,-13 0 0,14 0 0,-1-14 0,-13 1 0,0-27 0,0 1 0,0-15 0,0-12 0,0-27 0,0-13 0,0 0 0,0 0 0,0-26 0</inkml:trace>
  <inkml:trace contextRef="#ctx0" brushRef="#br0" timeOffset="188847">16390 9141 512,'0'0'0,"0"0"0,-13 0 0,13 0 0,13 0 0,1 0 0,13 0 0,12 0 0,14 0 0,27 0 0,-15-13 0,28 13 0,0-13 0,-1 13 0,14-14 0,0 14 0,0 0 0,-14 0 0,14 0 0,0 0 0,0 0 0,-14 14 0,1-1 0,-1 0 0,1 1 0,-14-1 0,-13 13 0,1 0 0,-1-12 0,-13 12 0,-13 1 0,-1-14 0,-25 13 0,-1-13 0,0 1 0,-13-1 0,0 14 0,-13-14 0,13 0 0,-13 13 0,-1 1 0,1-14 0,-13 14 0,13 12 0,13-12 0,0 13 0,0 0 0,26 12 0,0 1 0,1 0 0,26 13 0,-14 13 0,28 1 0,-15 12 0,1 1 0,0 13 0,0-14 0,-13 27 0,-1-13 0,-12 0 0,-14-13 0,0 13 0,-13-27 0,-13 0 0,0-12 0,0-15 0,-27-12 0,1 0 0,-1-14 0,-13-26 0,0 0 0,-13 0 0,-1-13 0,-12-13 0,0-14 0,-1 13 0,-12-12 0,-14-1 0,0 0 0,-13 14 0,14 0 0,-15-1 0,1 14 0,0-1 0,0 2 0,0 12 0,0 0 0,13 0 0,-13-14 0,26 14 0,-12 0 0,12 0 0,0 0 0,14 0 0,-1 0 0,28 0 0,-1 0 0,13-13 0,40 13 0,-13-13 0</inkml:trace>
  <inkml:trace contextRef="#ctx0" brushRef="#br0" timeOffset="204224">7686 11734 512,'13'0'0,"-13"-13"0,13-14 0,-13 14 0,0-14 0,13 1 0,-13 13 0,-13-14 0,13 1 0,0 26 0,0-13 0</inkml:trace>
  <inkml:trace contextRef="#ctx0" brushRef="#br0" timeOffset="204739">7752 11390 512,'-13'0'0,"13"13"0,0 1 0,0-2 0,0 2 0,0-1 0,-14 27 0,14-14 0,-13 1 0,0 12 0,-13 1 0,12 13 0,1-13 0,0 0 0,0-1 0,0 1 0,-14-1 0,13 1 0,1 0 0,13 0 0,-13-14 0,13 1 0,-13-1 0,26-13 0,-13 1 0,13-14 0,0 0 0,1-14 0,-1-12 0,14-14 0,-27 40 0,13-26 0</inkml:trace>
  <inkml:trace contextRef="#ctx0" brushRef="#br0" timeOffset="205096">7752 11271 512,'13'0'0,"-13"13"0,13 1 0,0 12 0,-13 0 0,27 14 0,-13-1 0,-1 28 0,13-1 0,0 0 0,1 13 0,-1 1 0,1-1 0,0 1 0,-1-14 0,-13 0 0,14 0 0,-14-26 0,0-1 0,0-12 0,0 0 0,-13-27 0,0 0 0,0 0 0,0-14 0,0 1 0,0-27 0,0 40 0,13-26 0</inkml:trace>
  <inkml:trace contextRef="#ctx0" brushRef="#br0" timeOffset="205362">8070 11879 512,'-14'0'0,"1"14"0,0-14 0,-27 0 0,0 0 0,1 0 0,-27 0 0,26 0 0,-13 0 0,0 0 0,0 13 0,14-13 0,-15 13 0,15-13 0,-1 13 0,14-13 0,26 0 0,-13 0 0</inkml:trace>
  <inkml:trace contextRef="#ctx0" brushRef="#br0" timeOffset="207343">11046 11350 512,'0'13'0,"0"14"0,0 12 0,-13 14 0,13 1 0,0-2 0,-13 14 0,13 1 0,-13 12 0,13-13 0,0 0 0,0 1 0,0-1 0,0-13 0,0 0 0,0-14 0,0-12 0,0-1 0,0-12 0,0-14 0,13-14 0,-13-12 0,0-14 0,0-13 0,0 0 0,0-13 0,0 66 0,0-66 0</inkml:trace>
  <inkml:trace contextRef="#ctx0" brushRef="#br0" timeOffset="208025">10980 11363 512,'0'0'0,"13"0"0,-13-13 0,0 13 0,0 0 0,14 0 0,-14 0 0,13 13 0,13-13 0,1 0 0,12 0 0,-13 0 0,27 0 0,1 0 0,12 0 0,-14 14 0,-11-14 0,11 13 0,-12 0 0,-14 13 0,-13 1 0,0-1 0,-26 14 0,-13-13 0,0 26 0,-14-13 0,1-1 0,-2 1 0,2 0 0,12-14 0,1 0 0,13 1 0,13-27 0,13 13 0,13 0 0,1-26 0,12 13 0,15 0 0,-2-13 0,1 13 0,13 13 0,-26 0 0,0 0 0,-1 1 0,-25 12 0,-1 14 0,-13 0 0,-13-14 0,-1 27 0,-25-26 0,-1 12 0,0 1 0,-26-14 0,13 1 0,-26-1 0,13-12 0,-13-1 0,-1 13 0,14-26 0,0 14 0,13-14 0,0 0 0,13-14 0,14 1 0,13-13 0,13-1 0,13-13 0,26 1 0,14-1 0,14-13 0,-67 53 0,66-40 0</inkml:trace>
  <inkml:trace contextRef="#ctx0" brushRef="#br0" timeOffset="209182">14128 11482 512,'13'0'0,"-13"0"0,14-13 0,-1 13 0,0 0 0,-13-13 0,13 13 0,-13 0 0,14 0 0,-1 0 0,0 0 0,-13 0 0,14 0 0,-14 0 0,13 0 0,-13 0 0,0 0 0,0 0 0,0 0 0,0 0 0,0 0 0,0 0 0,-13 0 0,13 0 0,0-13 0,-14 13 0,14 0 0,-13 13 0,-14-13 0,14 0 0,-13 13 0,-14 0 0,14-13 0,-27 27 0,0-14 0,0 14 0,13-1 0,-26 1 0,13 13 0,0-1 0,14 1 0,-14 13 0,13 0 0,26-1 0,-12 1 0,13 0 0,13 0 0,13 0 0,0 0 0,14-13 0,13-1 0,-1 1 0,14-13 0,13-14 0,1 0 0,-15 1 0,14-14 0,14 0 0,-27-14 0,13 1 0,0 0 0,-13-14 0,13 1 0,-12-14 0,-54 40 0,39-40 0</inkml:trace>
  <inkml:trace contextRef="#ctx0" brushRef="#br0" timeOffset="211844">17105 11417 512,'0'12'0,"-13"15"0,0-1 0,-1 1 0,14 13 0,-26-1 0,0 1 0,-1 13 0,0 0 0,1 0 0,13 0 0,-14 0 0,1 0 0,0 0 0,12 13 0,-12-26 0,-1-1 0,14 1 0,13-14 0,0-13 0,0 1 0,0-14 0,0-14 0,13-12 0,14-14 0,-1-12 0,1-1 0,-1-14 0,-26 67 0,26-53 0</inkml:trace>
  <inkml:trace contextRef="#ctx0" brushRef="#br0" timeOffset="212143">17105 11496 512,'0'-27'0,"26"1"0,-13 0 0,-13-1 0,14 27 0,-14 0 0,0 0 0,0 13 0,0 13 0,13 14 0,0 13 0,0 0 0,14 0 0,-14 13 0,14 1 0,-14-1 0,13 0 0,14 0 0,-27 0 0,0-13 0,0 0 0,1-13 0,0-1 0,-1-12 0,-13-1 0,0-26 0,0 0 0,0 0 0,0-26 0,0 26 0,0-14 0</inkml:trace>
  <inkml:trace contextRef="#ctx0" brushRef="#br0" timeOffset="212351">17396 11879 512,'0'0'0,"0"0"0,-14 0 0,1 0 0,0 0 0,-26 0 0,-1 14 0,-13-14 0,0 26 0,-13-13 0,26 1 0,-12-1 0,-2 0 0,15-13 0,12 13 0,27-13 0,-13 0 0</inkml:trace>
  <inkml:trace contextRef="#ctx0" brushRef="#br0" timeOffset="212793">18123 11562 512,'14'0'0,"-14"13"0,0 0 0,0 27 0,0-14 0,0 27 0,0-13 0,-14 0 0,14 13 0,-13-14 0,13 1 0,-13 0 0,13 0 0,-13-14 0,13 1 0,0-1 0,0-26 0,0 0 0,0 0 0</inkml:trace>
  <inkml:trace contextRef="#ctx0" brushRef="#br0" timeOffset="213059">18361 11747 512,'-13'14'0,"-13"-14"0,-14 13 0,1 0 0,-15 13 0,2-12 0,-1-1 0,13 0 0,1 0 0,-15 0 0,28-13 0,26 0 0,-13 0 0</inkml:trace>
  <inkml:trace contextRef="#ctx0" brushRef="#br0" timeOffset="213624">17951 11602 512,'0'0'0,"0"-14"0,0 14 0,14-13 0,-1 13 0,0-13 0,27 13 0,-13 0 0,25 13 0,-12-13 0,26 13 0,-13 1 0,26 12 0,-25 0 0,-2 1 0,14 13 0,-39 0 0,12-1 0,-25-12 0,-14 25 0,0-12 0,-27 0 0,-12 0 0,-1-1 0,-26 1 0,-1-13 0,2 12 0,-1-26 0,-14 14 0,14-14 0,13-13 0,-13 0 0,13-26 0,0 12 0,27-25 0,-1-1 0,13-13 0,1 0 0,26 0 0,15 0 0,-2 0 0,14 14 0,-1-1 0,14 0 0,13 14 0,-13 0 0,0 12 0,27 1 0,-80 13 0,52 0 0</inkml:trace>
  <inkml:trace contextRef="#ctx0" brushRef="#br0" timeOffset="213991">18970 11642 512,'0'0'0,"0"12"0,13 15 0,-13-1 0,13 14 0,1 0 0,-14 13 0,13 13 0,-13 0 0,0 0 0,14 1 0,-1 12 0,-13-13 0,0-13 0,13 0 0,0 0 0,-13-14 0,13-25 0,-26-1 0,13-13 0,-13-13 0,0-27 0,13 40 0,0-40 0</inkml:trace>
  <inkml:trace contextRef="#ctx0" brushRef="#br0" timeOffset="214498">18957 11694 512,'13'-13'0,"0"-26"0,0-1 0,14 13 0,-13 1 0,-1 13 0,13 13 0,14 0 0,-14 0 0,27 13 0,-13 13 0,0-13 0,-14 27 0,13-14 0,-25 14 0,-14-13 0,0 13 0,-14-1 0,-25-12 0,13 12 0,-1-12 0,1-1 0,-1-13 0,14 14 0,13-27 0,0 13 0,27 0 0,12-13 0,1 14 0,12-14 0,1 0 0,14 13 0,-14 0 0,-1 0 0,-25 14 0,0-1 0,-14-12 0,-26 12 0,-14 0 0,-13 1 0,1 12 0,-14-12 0,-27 0 0,27-1 0,-26 1 0,26-14 0,0 0 0,14 0 0,12-13 0,14 0 0,13 0 0,13-13 0</inkml:trace>
  <inkml:trace contextRef="#ctx0" brushRef="#br0" timeOffset="214798">20042 11694 512,'0'13'0,"0"1"0,0 12 0,0 14 0,-13 0 0,13 12 0,0-12 0,-13 13 0,13-13 0,0 0 0,-14-1 0,14 1 0,14-14 0,-14-12 0,13-14 0,-13 0 0,0 0 0</inkml:trace>
  <inkml:trace contextRef="#ctx0" brushRef="#br0" timeOffset="215022">20267 11866 512,'0'0'0,"-27"13"0,1 1 0,-14-1 0,-13 0 0,0 0 0,1 1 0,-15 12 0,27-26 0,-12 13 0,52-13 0,-40 0 0</inkml:trace>
  <inkml:trace contextRef="#ctx0" brushRef="#br0" timeOffset="215580">20042 11602 512,'0'0'0,"13"0"0,-13 0 0,13 0 0,1-14 0,12 28 0,0-14 0,-13 0 0,41 13 0,-15 0 0,-12 13 0,26 1 0,-14 13 0,1 0 0,-13-1 0,-14 1 0,0 13 0,0 0 0,-26-14 0,-13 14 0,-1 0 0,-26-13 0,13 0 0,-26-14 0,0 0 0,13 1 0,-26-27 0,12 13 0,1-26 0,1 0 0,11-14 0,15 1 0,12-1 0,1-25 0,26 12 0,0 0 0,13-13 0,13 13 0,1-13 0,13 1 0,0 12 0,12 14 0,1-14 0,27 26 0,-27-12 0,12 26 0,2-13 0,-14 13 0,-53 0 0,53 0 0</inkml:trace>
  <inkml:trace contextRef="#ctx0" brushRef="#br0" timeOffset="216121">21351 11390 512,'0'0'0,"-26"0"0,26-13 0,-26 13 0,-1 0 0,-12 13 0,-15-13 0,15 13 0,-14 13 0,0 1 0,0 13 0,0-14 0,0 27 0,14 0 0,-15 0 0,28 0 0,0 13 0,12-13 0,1 0 0,13 0 0,13 0 0,1 0 0,12-13 0,13-14 0,2 14 0,-2-27 0,14 0 0,0 0 0,0-13 0,13 13 0,0-26 0,1 13 0,-15-13 0,14 13 0,-66 0 0,54-13 0</inkml:trace>
  <inkml:trace contextRef="#ctx0" brushRef="#br1" timeOffset="245840">12250 8678 512,'0'0'0,"13"13"0,-26-13 0,13 0 0,-13 14 0,-14 12 0,0 0 0,-12 1 0,-1 13 0,-12-14 0,-2 27 0,-12-13 0,0 26 0,0-13 0,-13 13 0,13 0 0,-27 0 0,27 0 0,-26 14 0,-1-14 0,13 26 0,-13-13 0,14 15 0,-14 11 0,14-12 0,0 13 0,-14-14 0,27 14 0,-14-13 0,15 13 0,-15-14 0,27 1 0,0 0 0,-13-14 0,13-13 0,13 0 0,1-13 0,12-13 0,1-14 0,0 1 0,26-27 0,-13 0 0</inkml:trace>
  <inkml:trace contextRef="#ctx0" brushRef="#br1" timeOffset="246531">9869 8837 512,'-13'13'0,"-14"-13"0,1 0 0,-1 0 0,13 13 0,1-13 0,13 14 0,0-14 0,0 13 0,0-13 0,27 13 0,0 14 0,-1-1 0,27 0 0,-14 14 0,27 0 0,-12-1 0,12 15 0,13-1 0,1 13 0,-1-1 0,14 2 0,-1-1 0,14 13 0,-14-12 0,28 12 0,-2 0 0,-11 1 0,25-15 0,-13 15 0,0-14 0,0 0 0,13 14 0,-12-14 0,-15 13 0,28 1 0,-28-1 0,14 0 0,-26 1 0,0-1 0,-27-13 0,13 14 0,-13-1 0,-26-13 0,13 0 0,-27 1 0,-12-15 0,-14-52 0,13 53 0</inkml:trace>
  <inkml:trace contextRef="#ctx0" brushRef="#br1" timeOffset="288854">7276 11244 512,'-13'14'0,"-1"-14"0,1 13 0,0 0 0,0 1 0,-14 12 0,27-13 0,0 13 0,-13 14 0,13 0 0,0-1 0,-14 15 0,14 12 0,0 0 0,0 0 0,0 0 0,0 13 0,0-12 0,14-1 0,-1 0 0,14 0 0,-1-13 0,14 0 0,-1 0 0,14-13 0,14 13 0,-15-14 0,14 1 0,14-13 0,-14-1 0,13 1 0,-12-1 0,25-13 0,-25 0 0,25-13 0,-26 0 0,14-13 0,-15 0 0,-12-1 0,14-25 0,-28-1 0,1-13 0,-14 0 0,1-13 0,-27-13 0,0-1 0,0-12 0,-27-1 0,14 0 0,-26 14 0,-1-14 0,1 28 0,-15-2 0,-12 14 0,13 13 0,-26 1 0,13-1 0,-13 27 0,12 0 0,-12-1 0,-1 1 0,14 0 0,0 13 0,13 0 0,0 13 0,0 0 0,14 1 0,12-1 0,27-13 0,-13 13 0</inkml:trace>
  <inkml:trace contextRef="#ctx0" brushRef="#br1" timeOffset="289836">8532 12448 512,'0'0'0,"0"0"0,0 14 0,0-14 0,0 0 0,0 0 0,13 13 0,-13 0 0,14 14 0,-1-1 0,0 14 0,14 0 0,-14-1 0,0 27 0,27-27 0,-14 15 0,1-14 0,12-14 0,2 0 0,11 1 0,1 0 0,-13-2 0,26-10 0,-13 10 0,0-11 0,13-1 0,0 0 0,0 1 0,0-14 0,1 13 0,-1-13 0,-1 0 0,2 0 0,-1 0 0,14 0 0,-27 0 0,12 0 0,15-13 0,-27 13 0,13 0 0,13-14 0,-12 14 0,-2-13 0,1 13 0,14 0 0,-27 0 0,27 0 0,-14-13 0,-14 13 0,28 0 0,-14 0 0,-13 0 0,13 13 0,-13-13 0,13 13 0,-13 1 0,0-14 0,0 13 0,-13-13 0,-14 0 0,0 0 0,-26 0 0,27-13 0</inkml:trace>
  <inkml:trace contextRef="#ctx0" brushRef="#br1" timeOffset="290335">11827 12819 512,'0'13'0,"0"-13"0,13 13 0,-13 1 0,0 25 0,0-13 0,13 28 0,-13 12 0,0 0 0,13 13 0,0-13 0,-13 14 0,0-27 0,14-1 0,-14 1 0,0-26 0,13-1 0,-13-12 0,0-1 0,13-13 0,13-13 0,-26 13 0,14-14 0</inkml:trace>
  <inkml:trace contextRef="#ctx0" brushRef="#br1" timeOffset="290602">12038 13282 512,'-13'-14'0,"0"14"0,-1 0 0,-12 0 0,-1 0 0,-12 0 0,-1 0 0,1-13 0,-2 26 0,-11-13 0,12 0 0,1 0 0,-1 0 0,13 0 0,-13-13 0,14 0 0,13 0 0,0-1 0,13-12 0,0-14 0,0 40 0,13-39 0</inkml:trace>
  <inkml:trace contextRef="#ctx0" brushRef="#br1" timeOffset="291225">11562 12805 512,'13'-13'0,"-13"-14"0,13 2 0,1-15 0,-1 0 0,14 14 0,-1-1 0,0 14 0,1-14 0,12 27 0,-13-12 0,15 24 0,-2-12 0,14 14 0,-13 12 0,13 1 0,0 12 0,-14 1 0,14-13 0,0 25 0,-13 1 0,0 13 0,-14-12 0,0 11 0,-13 2 0,1 12 0,-14-26 0,-14 26 0,-25-13 0,13 0 0,-14 1 0,0-1 0,-13-13 0,0 0 0,-13-14 0,13-12 0,-13-1 0,13-12 0,-13-14 0,0 0 0,0-14 0,13-12 0,0-1 0,0 1 0,0-14 0,14-13 0,12 0 0,-13-13 0,14 0 0,13 0 0,-1-14 0,14 15 0,14-15 0,-1 14 0,0-1 0,26 1 0,-11 14 0,24 12 0,-12 0 0,26 13 0,-13 2 0,0 11 0,13 1 0,0 26 0,-13-13 0,13 14 0,-13-1 0,-13 14 0,13-2 0,-53-25 0,39 27 0</inkml:trace>
  <inkml:trace contextRef="#ctx0" brushRef="#br1" timeOffset="291700">12488 13308 512,'13'0'0,"0"14"0,14-1 0,-14-13 0,13 0 0,-13 0 0,15 0 0,11 0 0,1 0 0,-14 0 0,14 0 0,-14 0 0,27-13 0,0-1 0,-13 1 0,12 0 0,2-1 0,-1-12 0,12 13 0,-11-13 0,-1 12 0,-1-12 0,-12 12 0,0-12 0,13 0 0,-14-14 0,1 13 0,-1 2 0,-12-15 0,0-1 0,-1 2 0,1 13 0,-14-1 0,13-13 0,-13 28 0,-13-3 0,14 3 0,-14-1 0,0 13 0,0 0 0,0-14 0</inkml:trace>
  <inkml:trace contextRef="#ctx0" brushRef="#br1" timeOffset="292639">13692 11231 512,'0'0'0,"53"-12"0,-14-3 0,1 15 0,0-12 0,13 12 0,-14 0 0,1 0 0,26 12 0,-26 3 0,13-3 0,-14 1 0,28 1 0,-28-14 0,14 26 0,1-12 0,-2-1 0,1 13 0,13 0 0,-26 14 0,13 0 0,0-1 0,-14 15 0,1 12 0,-13 0 0,12 0 0,-26 0 0,-13 13 0,0-12 0,0 12 0,-13-13 0,0 0 0,-13 0 0,-28 14 0,28-14 0,-27 0 0,14 1 0,-28-14 0,14-14 0,-13 14 0,1-14 0,-2-12 0,-12-14 0,-1 14 0,14-27 0,-13 0 0,-1 0 0,14-27 0,-13 14 0,-1 0 0,14-14 0,-13 1 0,13-14 0,0 14 0,-1-14 0,28 14 0,-14-27 0,27 0 0,-1-13 0,1 13 0,26-14 0,-13-12 0,26 0 0,0-1 0,0 1 0,14 0 0,12-1 0,1 1 0,-1-1 0,15 14 0,-15 0 0,14 0 0,0 13 0,13 0 0,-13 13 0,26 0 0,-12 28 0,12-1 0,-13 13 0,27 0 0,-27 25 0,-66-25 0,79 27 0</inkml:trace>
  <inkml:trace contextRef="#ctx0" brushRef="#br1" timeOffset="301168">14287 12673 512,'0'13'0,"0"1"0,0-1 0,0-13 0,13 13 0,-13 1 0,14 11 0,-14-10 0,13 10 0,-13-11 0,13 12 0,0 1 0,0-1 0,0 0 0,15 15 0,-15-1 0,13-15 0,0 15 0,-12-13 0,12 12 0,13-12 0,-12-1 0,26 14 0,-13-14 0,13 1 0,-1-14 0,15 14 0,-1-14 0,0 0 0,14 0 0,12-13 0,-12 0 0,12 0 0,1 0 0,-1 0 0,14-13 0,-13 0 0,13 0 0,-14-1 0,14 1 0,-13-14 0,13 14 0,-14 0 0,14-14 0,-14 15 0,-13-2 0,14 1 0,-13 0 0,-14-1 0,-13 14 0,0-13 0,-14 13 0,1 0 0,0 13 0,-14-13 0,1 0 0,-14 14 0,0-14 0,13 0 0,-26 0 0,0 0 0</inkml:trace>
  <inkml:trace contextRef="#ctx0" brushRef="#br1" timeOffset="301783">18189 12740 512,'14'0'0,"-14"0"0,0 13 0,0-13 0,0 12 0,0 3 0,0 10 0,0 2 0,0 0 0,13 12 0,-13 14 0,0 1 0,0-2 0,14 14 0,-14 0 0,0 0 0,0 14 0,0-14 0,0 0 0,-14-13 0,14 13 0,0-26 0,-13 0 0,13-1 0,0-26 0,0 14 0,0-27 0,0-13 0,0-1 0,0-25 0,0 12 0,0 27 0,13-39 0</inkml:trace>
  <inkml:trace contextRef="#ctx0" brushRef="#br1" timeOffset="302025">18468 13242 512,'0'13'0,"26"-26"0,-13 0 0,0 13 0,-13 0 0,-13 0 0,-13 0 0,-1 0 0,-12 0 0,-15 13 0,2 0 0,-14 14 0,-1-14 0,-12 14 0,26-14 0,-26 13 0,26-13 0,0 14 0,14-14 0,-2-13 0,41 0 0,-26 0 0</inkml:trace>
  <inkml:trace contextRef="#ctx0" brushRef="#br1" timeOffset="302782">17382 13136 512,'0'0'0,"0"-13"0,-13 0 0,0 0 0,13-14 0,13 14 0,14-14 0,0 2 0,12-2 0,1 0 0,26-13 0,0 14 0,-13-14 0,26 14 0,1-1 0,12 0 0,-12 2 0,-1 11 0,0-12 0,14 26 0,-14-14 0,1 14 0,-14 0 0,0 14 0,1-1 0,-15 14 0,1 13 0,-13-15 0,0 15 0,-1 13 0,-12 0 0,-14 1 0,-13-2 0,0 1 0,-13 13 0,0 0 0,-14 0 0,-13-13 0,-13 13 0,14-13 0,-14 0 0,-27 0 0,14 0 0,0-13 0,-14 13 0,15-27 0,-15 14 0,14 0 0,-26-14 0,25 1 0,1-27 0,0 13 0,-1-13 0,2-13 0,12-1 0,-13-12 0,13-1 0,0-12 0,0-1 0,14-13 0,-2 0 0,28 0 0,-26-13 0,25 13 0,14-13 0,0 13 0,27-13 0,-14 13 0,26 0 0,2 0 0,11 14 0,-12-1 0,13 1 0,-13 12 0,-40 27 0,40-40 0</inkml:trace>
  <inkml:trace contextRef="#ctx0" brushRef="#br1" timeOffset="303781">16536 11179 512,'0'0'0,"-13"0"0,13-14 0,0 14 0,-13 0 0,-1 0 0,1 14 0,0-1 0,0 14 0,0-2 0,0 15 0,-14 0 0,13-1 0,1 15 0,0 11 0,-14-11 0,14 12 0,0-14 0,0 15 0,0-1 0,0 13 0,13-13 0,-14 1 0,14-1 0,0-13 0,0 13 0,14-13 0,-1 0 0,13-13 0,0-1 0,1-12 0,26-1 0,0 0 0,0-12 0,13-1 0,13 0 0,-13-13 0,27 14 0,-14-14 0,1 13 0,-1-13 0,14 0 0,0 13 0,-1-13 0,1 13 0,-1-13 0,1 14 0,-1-2 0,15-12 0,-15 14 0,14-14 0,-1 0 0,-12 0 0,13 0 0,0 0 0,0 0 0,13 0 0,-14 0 0,15 0 0,-2-14 0,15 14 0,-14 0 0,0 0 0,13 0 0,1-12 0,-14 12 0,0 0 0,13 0 0,0 0 0,1 12 0,-15 2 0,2-14 0,-1 13 0,-13-13 0,0 13 0,-14-13 0,14 14 0,-106-14 0,79 0 0</inkml:trace>
  <inkml:trace contextRef="#ctx0" brushRef="#br1" timeOffset="304662">21523 12621 512,'-26'13'0,"105"-26"0,-66 13 0,41 0 0,12-14 0,-14 1 0,2-14 0,-28 1 0,14 0 0,-1-14 0,-12 0 0,-14 1 0,13-14 0,1 0 0,-14 0 0,-13-13 0,14 13 0,-1-13 0,0-1 0,-13 14 0,13-13 0,-13 0 0,0 13 0,0 0 0,0 1 0,0 12 0,0 0 0,-13 14 0,0-1 0,0 0 0,-1 14 0,-26-13 0,1 12 0,12 2 0,-39-2 0,14 1 0,-15 0 0,-12-1 0,12 1 0,-25 0 0,0 0 0,-1 0 0,-13-14 0,0 1 0,-13 12 0,13 1 0,-13-14 0,0 15 0,0-1 0,-14-1 0,15 1 0,-15 0 0,15 13 0,-15 0 0,1-14 0,13 14 0,-14 0 0,14 0 0,0 0 0,0 14 0,0-14 0,0 0 0,0 13 0,0 0 0,13 1 0,-13-1 0,13-1 0,1 3 0,-2-3 0,15 1 0,-1 1 0,1-1 0,-1 0 0,1-13 0,12 14 0,-12-14 0,26 0 0,-14 0 0,1 0 0,-1 0 0,14 0 0,0-14 0,0 14 0,0-13 0,13 13 0,0-13 0,0 13 0,13-14 0,-13 14 0,14-13 0,-1 13 0,13 13 0,1 1 0,0-1 0,-1 0 0,14 14 0,-13-1 0,13 14 0,-1-14 0,1 14 0,13 13 0,0-13 0,0-40 0,13 39 0</inkml:trace>
  <inkml:trace contextRef="#ctx0" brushRef="#br1" timeOffset="313789">16655 11284 512,'13'14'0,"1"-1"0,-1 0 0,0 13 0,13 1 0,1 13 0,-14-1 0,27 1 0,0 13 0,-1 0 0,14-1 0,-13 1 0,39 1 0,-13 12 0,0-14 0,1 15 0,25-14 0,-25 13 0,-1-13 0,0 0 0,13-1 0,-26 2 0,0-15 0,13 1 0,-13 0 0,-13-1 0,12-26 0,-52-13 0,54 14 0</inkml:trace>
  <inkml:trace contextRef="#ctx0" brushRef="#br1" timeOffset="314330">20531 11244 512,'0'0'0,"13"27"0,14 0 0,-1-1 0,14 13 0,0 1 0,26 13 0,0-13 0,14 26 0,-1-13 0,14 26 0,-14-12 0,27 12 0,-1 0 0,1 1 0,0-1 0,-13 0 0,-1 14 0,1-27 0,-14 14 0,-13-14 0,-26 0 0,-40-66 0,40 39 0</inkml:trace>
  <inkml:trace contextRef="#ctx0" brushRef="#br1" timeOffset="315211">13070 11549 512,'13'13'0,"1"0"0,-1 0 0,0 1 0,26 12 0,-12-12 0,39 25 0,-13-13 0,26 14 0,1 0 0,25 0 0,-12 12 0,26 1 0,0 0 0,1 0 0,-2 14 0,15-1 0,-14-14 0,13 15 0,-26-1 0,0 0 0,-13 0 0,-14-13 0,0 0 0,-26-13 0,-26-14 0,-27-26 0,13 13 0</inkml:trace>
  <inkml:trace contextRef="#ctx0" brushRef="#br1" timeOffset="315935">7025 11549 512,'-14'-27'0,"28"54"0,-14-27 0,39 26 0,1 27 0,12-13 0,15 13 0,12 0 0,0 0 0,14 13 0,13-13 0,-13 0 0,25 13 0,2-13 0,-1 13 0,-14-13 0,28 0 0,-14 0 0,-13 13 0,13-13 0,0 13 0,-13-13 0,-14 13 0,14-13 0,0 0 0,-13-1 0,-93-52 0,92 40 0</inkml:trace>
  <inkml:trace contextRef="#ctx0" brushRef="#br1" timeOffset="317225">19434 13308 512,'0'0'0,"0"0"0,-14-13 0,14 0 0,0-1 0,-13-12 0,13 13 0,-14-13 0,14-1 0,-13 0 0,13 1 0,-13-13 0,13-1 0,-13 1 0,-1-1 0,1-1 0,13 2 0,-13-1 0,0 0 0,13 0 0,-13 1 0,13 13 0,-13-1 0,13 1 0,0 13 0,0 0 0,13-1 0,-13 14 0,13 14 0,0-1 0,0-13 0,0 26 0,14-13 0,-1 14 0,1-1 0,0 13 0,-14-12 0,13 0 0,-13-1 0,1 1 0,-1-14 0,-13 0 0,0 0 0,0-13 0,-13 0 0,-1 0 0,-12-13 0,0-13 0,-1-1 0,0 14 0,-12-14 0,12 2 0,1-2 0,0 14 0,-1-14 0,1 27 0,-1-13 0,14-1 0,-1 14 0,14 14 0,-13-1 0,0 0 0,13 1 0,-13 11 0,0 2 0,0 13 0,-14 0 0,14-1 0,-13 1 0,-1-1 0,27-39 0,-14 27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49:21.3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59D56"/>
    </inkml:brush>
    <inkml:brush xml:id="br3">
      <inkml:brushProperty name="width" value="0.05292" units="cm"/>
      <inkml:brushProperty name="height" value="0.05292" units="cm"/>
      <inkml:brushProperty name="color" value="#515128"/>
    </inkml:brush>
  </inkml:definitions>
  <inkml:trace contextRef="#ctx0" brushRef="#br0">15835 7659 512,'0'0'0,"0"0"0,0 0 0,0 0 0,-13 0 0,13 0 0,-13 0 0,-14 0 0,14 0 0,-27 14 0,0-14 0,-25 13 0,11-13 0,-25 13 0,-14-13 0,14 14 0,-13-1 0,-1 0 0,-13-13 0,0 13 0,27-13 0,-14 13 0,14 0 0,-1 1 0,27-14 0,1 0 0,38 13 0,-12-13 0,26 0 0,0 0 0,13 0 0,14 13 0,-1 1 0,27-1 0,13 14 0,0 12 0,26-13 0,1 14 0,0-1 0,26 1 0,-13 13 0,0 0 0,0 0 0,-14 0 0,-13 0 0,-12-13 0,-14-1 0,-27-12 0,0-1 0,-39-13 0,-13 1 0,-14-1 0,-26 0 0,-13-13 0,-14 13 0,-13-13 0,1 27 0,-2-14 0,2 13 0,-1 14 0,14 0 0,25 0 0,1 12 0,13 1 0,13 0 0,27 0 0,13 0 0,0 0 0,27 0 0,13 13 0,-1-13 0,27 0 0,1-13 0,12 12 0,13 2 0,14-14 0,0-1 0,0-13 0,0 14 0,13-14 0,-13 1 0,-1 0 0,1-2 0,-27-10 0,1-3 0,-14 15 0,-26-27 0,-40 0 0,26 0 0</inkml:trace>
  <inkml:trace contextRef="#ctx0" brushRef="#br0" timeOffset="474">17052 8281 512,'13'0'0,"-39"14"0,26-14 0,-53 0 0,0 12 0,-13 2 0,0-14 0,-1 13 0,1 0 0,1-13 0,11 14 0,1-14 0,53 0 0,-26 13 0</inkml:trace>
  <inkml:trace contextRef="#ctx0" brushRef="#br0" timeOffset="699">16959 8480 512,'13'13'0,"41"-13"0,-15 13 0,1 0 0,-1 0 0,-25-13 0,-14 14 0,-14-1 0,-12-13 0,-13 13 0,-1-13 0,-13 13 0,-13-13 0,13 0 0,-13 0 0,13 14 0,0-28 0,53 14 0,-27 0 0</inkml:trace>
  <inkml:trace contextRef="#ctx0" brushRef="#br0" timeOffset="1598">18348 7263 512,'0'-14'0,"-13"28"0,-13-14 0,-14 13 0,1 0 0,-15 0 0,1 14 0,1-1 0,12 1 0,0 12 0,14 1 0,-1 0 0,14-1 0,13-12 0,0 13 0,13 0 0,14-1 0,-1-12 0,27 12 0,-13-13 0,13 1 0,-14 0 0,15 13 0,-28-15 0,14 2 0,-27 0 0,-13-1 0,0 13 0,-13-12 0,-27 0 0,14-15 0,-28 15 0,1 0 0,-12-14 0,12 14 0,-1-1 0,15 13 0,-1-12 0,14 12 0,0 1 0,39 13 0,-13-13 0,26 13 0,-13 0 0,14 0 0,-1 0 0,0 13 0,-12-13 0,-14 13 0,0-13 0,-14 0 0,-12 0 0,-13 0 0,-1-1 0,0 2 0,0-15 0,27 14 0,0 0 0,13-14 0,26 15 0,14-2 0,13-12 0,13 13 0,0-13 0,1 0 0,-2 0 0,-12-28 0,14 15 0,-41-1 0,14-12 0,-40-14 0,26 0 0</inkml:trace>
  <inkml:trace contextRef="#ctx0" brushRef="#br0" timeOffset="2579">19248 7778 512,'0'0'0,"0"0"0,0 0 0,-13 0 0,0 0 0,-14 0 0,0 0 0,1 14 0,-13-1 0,-1 0 0,0 14 0,-13 0 0,0 12 0,1 1 0,12-1 0,0 14 0,0 13 0,-13-13 0,27 13 0,0 13 0,13-12 0,-1-1 0,14 0 0,14 0 0,12 1 0,13-15 0,1 1 0,0-13 0,13 0 0,0-14 0,-1-13 0,14 1 0,-12-28 0,-1 14 0,-14-26 0,14-1 0,-13-12 0,-14-1 0,14 0 0,-27-12 0,0-2 0,0-12 0,-13 13 0,0-13 0,0 13 0,0-13 0,0 13 0,-13 1 0,0-15 0,0 14 0,-13 13 0,-1-12 0,14 12 0,-13 0 0,-1 14 0,0 13 0,14 0 0,0 13 0,-13 0 0,26 0 0,-14 0 0</inkml:trace>
  <inkml:trace contextRef="#ctx0" brushRef="#br0" timeOffset="2937">19645 8599 512,'13'13'0,"-13"-13"0,-13 27 0,13-14 0,0 26 0,13-12 0,-13 12 0,13 14 0,1 0 0,-1 0 0,-13 0 0,0 13 0,0-13 0,-13 0 0,-1 0 0,-12-13 0,0 0 0,-1-1 0,0-13 0,1-12 0,0-1 0,12-13 0,14 0 0,0 0 0</inkml:trace>
  <inkml:trace contextRef="#ctx0" brushRef="#br0" timeOffset="3189">20346 8744 512,'0'0'0,"0"0"0,-13 0 0,13 0 0,0 0 0,-13 0 0,13 13 0,0-13 0,0 0 0</inkml:trace>
  <inkml:trace contextRef="#ctx0" brushRef="#br0" timeOffset="3364">20703 8824 512,'0'0'0,"0"0"0,13 0 0,-13-14 0,0 14 0,0-13 0,0 13 0,0-13 0</inkml:trace>
  <inkml:trace contextRef="#ctx0" brushRef="#br0" timeOffset="3538">21034 8771 512,'0'0'0,"0"0"0,0 0 0,0 0 0,0 0 0,0 0 0,0-14 0,0 14 0,0 0 0</inkml:trace>
  <inkml:trace contextRef="#ctx0" brushRef="#br0" timeOffset="4435">21378 8718 512,'0'0'0,"13"26"0,-13-13 0,0 1 0,0 25 0,0-12 0,-13 13 0,-1 13 0,1-14 0,-13 1 0,13 0 0,-14-1 0,1-12 0,0-1 0,-1 1 0,-13-27 0,14 13 0,26-13 0,-27 0 0</inkml:trace>
  <inkml:trace contextRef="#ctx0" brushRef="#br0" timeOffset="5949">22000 7726 512,'-27'0'0,"1"0"0,-14 13 0,1 0 0,-14 0 0,13 14 0,-13-1 0,0 1 0,27 12 0,-1-12 0,14-1 0,-1 14 0,28-27 0,-1 13 0,1-12 0,12-1 0,13-13 0,1 0 0,13 0 0,-13-13 0,13-1 0,-14-12 0,14 0 0,-13-1 0,-13 1 0,-1-13 0,0 12 0,-12 0 0,-1 14 0,-13 0 0,0-1 0,-13 14 0,13 0 0,0 14 0,-14 12 0,1 1 0,0 12 0,13 1 0,-13 13 0,13 0 0,0-1 0,0 15 0,0-14 0,0 13 0,0-13 0,-13 0 0,13-13 0,0-14 0,0 14 0,0-27 0,0 0 0,0 0 0,13-26 0,0 0 0,13 0 0,-26 13 0,27-27 0</inkml:trace>
  <inkml:trace contextRef="#ctx0" brushRef="#br0" timeOffset="6515">22581 8030 512,'14'-14'0,"-14"1"0,-14-13 0,1 0 0,-13-1 0,0 14 0,-14-1 0,-13 1 0,13 1 0,1 24 0,12-12 0,1 13 0,13 14 0,13-14 0,0 1 0,26 12 0,-13 0 0,27-13 0,-14 1 0,28-1 0,-15 0 0,1 1 0,-1-14 0,1-14 0,0 14 0,-14-13 0,1 0 0,-14-1 0,0 1 0,-13 0 0,0 0 0,0 13 0,0 0 0,0 0 0,0 13 0,0 0 0,0 14 0,0-1 0,0 27 0,0-13 0,0 26 0,13-13 0,0 13 0,1 0 0,-14 0 0,13-13 0,-13 13 0,0-26 0,0 13 0,0-26 0,0 12 0,0-26 0,0 1 0,0-14 0,0-14 0,0 14 0,13-13 0</inkml:trace>
  <inkml:trace contextRef="#ctx0" brushRef="#br0" timeOffset="7272">23085 7249 512,'0'0'0,"13"-13"0,0 13 0,0 0 0,0 13 0,14-13 0,13 27 0,-1-1 0,14 1 0,-13 13 0,12-1 0,-11 1 0,-15 0 0,-13-14 0,0 14 0,-26-14 0,0 1 0,-26-14 0,25 14 0,-26-1 0,1-13 0,25 14 0,-12-1 0,26 0 0,13 14 0,0 0 0,40 12 0,-13 2 0,13 11 0,13-11 0,-13 12 0,0 0 0,0 0 0,-27 0 0,-13 0 0,-13-26 0,-13 13 0,-13-14 0,0 1 0,-14 0 0,0-13 0,-13 12 0,27 1 0,-1 13 0,14 0 0,13 0 0,13 13 0,0-13 0,14 13 0,-14 0 0,0 0 0,-13 0 0,-26-13 0,13-13 0,-40 0 0,-14-14 0,1 0 0,-26-13 0,-1 1 0,1 12 0,-14-12 0,106-14 0,-79 13 0</inkml:trace>
  <inkml:trace contextRef="#ctx0" brushRef="#br1" timeOffset="57624">13110 7633 512,'0'0'0,"0"-13"0,0 13 0,0 0 0,0 0 0,0 0 0,0 13 0,0-13 0,0 0 0,-13 0 0,13 0 0,-14 0 0,1 0 0,-26 0 0,25 0 0,-13 0 0,1 0 0,0-13 0,-1 13 0,-12 0 0,-1 0 0,0-13 0,-13 13 0,0 0 0,1-13 0,-2 13 0,-12 0 0,0-14 0,0 14 0,-13-13 0,13 13 0,-14 0 0,14-13 0,-27 13 0,14 0 0,0 0 0,-1 0 0,1-14 0,-14 14 0,1 0 0,0 0 0,-15 0 0,15 0 0,-1 0 0,-12 0 0,12 0 0,-13 0 0,13 0 0,-12 0 0,-1 0 0,-1 0 0,-11 0 0,12 0 0,0 0 0,-13 14 0,13-14 0,-13 0 0,14 0 0,-15 13 0,1-13 0,0 0 0,0 13 0,0-13 0,13 14 0,-13-14 0,0 0 0,0 13 0,13-13 0,-13 0 0,0 13 0,-13 0 0,26-13 0,-26 0 0,12 14 0,15-2 0,-14-12 0,-14 14 0,28-14 0,-15 0 0,15 0 0,-15 0 0,1 13 0,14-13 0,-2 0 0,-11 0 0,-2 13 0,15-13 0,12 0 0,-26 0 0,26 0 0,-12 14 0,-1-14 0,13 0 0,-13 0 0,14 0 0,-1 0 0,1 13 0,-1-13 0,-13 0 0,26 0 0,-12 0 0,13 13 0,-14-13 0,14 0 0,-1 0 0,1 0 0,-14 13 0,27-13 0,-26 13 0,25-13 0,-12 0 0,13 13 0,0-13 0,0 0 0,0 0 0,26 0 0,-26 0 0,26-13 0,14 13 0,-14 0 0,26-13 0,-12 13 0,26-13 0,0 13 0,-13-13 0</inkml:trace>
  <inkml:trace contextRef="#ctx0" brushRef="#br1" timeOffset="58365">5344 7276 512,'0'0'0,"0"0"0,0 0 0,0 0 0,0 0 0,-13 13 0,13 0 0,-13 14 0,13-1 0,-14 1 0,14 25 0,0-12 0,0 0 0,14 13 0,-14 0 0,0 0 0,0 0 0,0 13 0,0-26 0,0 25 0,-14-25 0,14 13 0,0-13 0,-13 0 0,13-1 0,0-12 0,0-14 0,0 14 0,0-27 0,0 0 0,0 13 0</inkml:trace>
  <inkml:trace contextRef="#ctx0" brushRef="#br1" timeOffset="59197">5450 8612 512,'0'0'0,"-13"0"0,0 0 0,-14 0 0,0 13 0,-12 1 0,-1-1 0,1 13 0,-1 1 0,0-1 0,14 14 0,-14-1 0,1-12 0,25 26 0,-12-13 0,26-1 0,-13 1 0,26-14 0,0 1 0,0-1 0,14 1 0,12-14 0,1 0 0,13-13 0,0-13 0,0 13 0,-1-13 0,15-14 0,-14 1 0,-1-1 0,1-12 0,1-1 0,-28 14 0,0-27 0,1 13 0,-14 13 0,-13-12 0,0 12 0,-13-12 0,-14 12 0,1 1 0,0-1 0,-28 14 0,15 0 0,12-1 0,-12 14 0,-1-13 0,14 13 0,26 0 0,-27 13 0</inkml:trace>
  <inkml:trace contextRef="#ctx0" brushRef="#br1" timeOffset="59838">7011 7210 512,'0'13'0,"0"0"0,0 14 0,0 12 0,0 14 0,0 0 0,-14 0 0,14 0 0,0 13 0,0-13 0,0 0 0,0 0 0,14 0 0,-14-13 0,0 0 0,14-1 0,-14-13 0,0-26 0,0 27 0</inkml:trace>
  <inkml:trace contextRef="#ctx0" brushRef="#br1" timeOffset="60413">7183 8532 512,'0'-13'0,"0"26"0,0-13 0,0 40 0,0 0 0,0 0 0,13 13 0,-13-1 0,14 1 0,-14-13 0,0 13 0,13-13 0,-13 13 0,0-27 0,0 14 0,0-14 0,0-13 0,0 1 0,0-1 0,0-13 0,0 0 0,0 0 0</inkml:trace>
  <inkml:trace contextRef="#ctx0" brushRef="#br1" timeOffset="60711">7566 9035 512,'0'0'0,"0"0"0,-13 14 0,-13-14 0,0 13 0,-14-13 0,0 13 0,-13-13 0,13 13 0,-25-13 0,25 13 0,-13-13 0,13 0 0,0 0 0,1 14 0,13-14 0,-2 0 0,15-14 0,0 14 0,13-13 0,0 0 0,0 13 0,0-13 0</inkml:trace>
  <inkml:trace contextRef="#ctx0" brushRef="#br1" timeOffset="60969">7130 8466 512,'0'0'0,"-26"14"0,12-1 0,-12-13 0,0 13 0,-1 0 0,0 0 0,1 14 0,13-14 0,-14 0 0,14 1 0,13-14 0,-13 0 0</inkml:trace>
  <inkml:trace contextRef="#ctx0" brushRef="#br1" timeOffset="61427">8625 7130 512,'0'0'0,"0"0"0,-13 0 0,13 0 0,-14 14 0,1-1 0,0 13 0,0 14 0,-1 0 0,1 12 0,13 2 0,-13 11 0,13 2 0,0-1 0,0 0 0,0 0 0,0 0 0,0-13 0,0 1 0,0-2 0,-13-12 0,13-40 0,0 39 0</inkml:trace>
  <inkml:trace contextRef="#ctx0" brushRef="#br1" timeOffset="61662">8665 8572 512,'0'0'0,"-13"0"0,13-13 0,0 13 0,-14 0 0,14 0 0,-13-13 0</inkml:trace>
  <inkml:trace contextRef="#ctx0" brushRef="#br1" timeOffset="62242">8612 8334 512,'13'0'0,"-13"0"0,0-13 0,13 13 0,14 0 0,-1-14 0,1 14 0,-1 14 0,27-14 0,-13 13 0,-1 14 0,-12-1 0,-1 1 0,14 12 0,-27 1 0,-13-1 0,0 1 0,-13 13 0,-14 0 0,1-13 0,-14-1 0,-12 14 0,-2-13 0,-12-13 0,0 12 0,0-12 0,13-14 0,-13 13 0,14-12 0,11-1 0,15-13 0,13-13 0,13 13 0,0-14 0,13 1 0,26-13 0,15 13 0,12-14 0,13 14 0,1 0 0,-1-1 0,14 1 0,-1 0 0,1 13 0,-14 0 0,0 0 0,-12-13 0,-1-1 0,-27 14 0,-39 0 0,53-26 0</inkml:trace>
  <inkml:trace contextRef="#ctx0" brushRef="#br1" timeOffset="62650">10120 7183 512,'0'0'0,"0"0"0,13 0 0,-13 13 0,0 1 0,0-1 0,-13 13 0,13 27 0,0-13 0,0 26 0,-13-13 0,13 13 0,-14 1 0,14-14 0,0-1 0,0 1 0,0 0 0,-13-13 0,13-1 0,0-39 0,-13 40 0</inkml:trace>
  <inkml:trace contextRef="#ctx0" brushRef="#br1" timeOffset="63416">10146 8255 512,'-13'13'0,"26"-26"0,-13 13 0,13-14 0,1 14 0,12 0 0,1 0 0,13 0 0,12 14 0,1-1 0,0 0 0,13 13 0,-26-12 0,-1 26 0,-12-14 0,0-13 0,-27 14 0,0-1 0,-13 1 0,-1-14 0,-13 13 0,1-13 0,0 1 0,-1-1 0,1 13 0,13-26 0,13 27 0,26-14 0,1 1 0,-1 12 0,27 0 0,-13 1 0,13 12 0,-14-12 0,1 13 0,-1 13 0,-25-14 0,-1 1 0,-26 0 0,-14-1 0,-12 1 0,-14-14 0,-13 14 0,-1-13 0,1-1 0,-13-12 0,26-14 0,0 0 0,0 0 0,27-27 0,26 27 0,0-13 0</inkml:trace>
  <inkml:trace contextRef="#ctx0" brushRef="#br1" timeOffset="63848">12091 7051 512,'0'0'0,"13"13"0,-13 14 0,0 12 0,0 1 0,0 13 0,0 0 0,0 0 0,13 0 0,-13-1 0,0 2 0,0-15 0,0 14 0,14-13 0,-14 13 0,0-53 0,13 26 0</inkml:trace>
  <inkml:trace contextRef="#ctx0" brushRef="#br1" timeOffset="64639">12448 8228 512,'0'0'0,"0"-13"0,0 0 0,-13 13 0,0-13 0,-14 13 0,14-13 0,-27-1 0,1 1 0,-1 13 0,-13-13 0,0-1 0,13 14 0,1 0 0,-14 0 0,26 0 0,1 0 0,-1 14 0,27-1 0,0 14 0,0-14 0,14 13 0,-1 0 0,0 1 0,0 0 0,1-1 0,-1-13 0,0 14 0,1-14 0,-14 0 0,0-13 0,0 13 0,0-13 0,0 0 0,0 0 0,13-13 0,-13 13 0,26-13 0,-13 0 0,14-1 0,12 1 0,1 13 0,13 0 0,-13 0 0,26 13 0,-13 1 0,0 12 0,-14-13 0,14 27 0,-27-14 0,-12 14 0,-14-14 0,0 14 0,-14 0 0,-12-13 0,-13 12 0,-14 1 0,0-1 0,-14-12 0,-12 13 0,0-14 0,-14 1 0,14-14 0,-14 13 0,14 1 0,-1-14 0,1 0 0,0 0 0,26 1 0,53-14 0,-53 0 0</inkml:trace>
  <inkml:trace contextRef="#ctx0" brushRef="#br1" timeOffset="79191">7527 8347 512,'13'0'0,"-13"0"0,13 14 0,0-1 0,1 0 0,-1 14 0,1-1 0,-1 0 0,0 14 0,0 13 0,0 0 0,-13-13 0,14 13 0,-14 13 0,13-13 0,-13 13 0,0-13 0,-13 0 0,13 0 0,0 13 0,-14-26 0,-12 13 0,13-1 0,0 1 0,-14-13 0,0 0 0,1 12 0,0-25 0,-14 13 0,0-14 0,0 14 0,1-27 0,-27 14 0,13-14 0,-14 14 0,1-15 0,-13 15 0,13-14 0,-13 0 0,-14 1 0,14-1 0,-14 0 0,14-13 0,-27 13 0,13 0 0,-12-13 0,-2 13 0,15-13 0,-14 0 0,1 0 0,-2 0 0,1 0 0,1 0 0,12 0 0,0 0 0,1 0 0,-1-13 0,14 13 0,-1-13 0,14 0 0,14 0 0,-2 0 0,28-1 0,-14 1 0,14 0 0,0-1 0,12 1 0,1-14 0,0 2 0,0-2 0,-14-13 0,14 1 0,-1-15 0,1 2 0,-13-1 0,0 0 0,12-13 0,-12 0 0,26 13 0,-26-13 0,12-1 0,14 1 0,-13 13 0,13 0 0,0 0 0,13 1 0,14 12 0,-14 0 0,27 0 0,-1 14 0,1-14 0,26 14 0,-13-1 0,13 1 0,1 0 0,12 12 0,0-12 0,1 13 0,12-1 0,1 1 0,-1 0 0,1 13 0,12 0 0,-12 0 0,13 0 0,0 0 0,0 0 0,-13 0 0,12 0 0,-12 13 0,12-13 0,2 0 0,-15 0 0,1 0 0,-1 0 0,-12-13 0,-1 13 0,0-14 0,1 14 0,-1 0 0,-13-12 0,-13 24 0,26-12 0,-26 0 0,1 14 0,12-1 0,-27 14 0,14-14 0,-53-13 0,53 13 0</inkml:trace>
  <inkml:trace contextRef="#ctx0" brushRef="#br1" timeOffset="80647">5595 10266 512,'-13'0'0,"13"0"0,0 0 0,-13-14 0,0 14 0,-14 0 0,1 0 0,0 14 0,-1-14 0,-12 13 0,-15 0 0,28 0 0,-14 0 0,14 1 0,0-1 0,-1 13 0,0 1 0,14-1 0,13 14 0,0 0 0,0 13 0,13 13 0,14 0 0,-14 0 0,14 14 0,-14-1 0,-13-13 0,-13 0 0,0 0 0,-14-13 0,0-14 0,1 1 0,-14-13 0,-12 0 0,25-14 0,-12 0 0,-2-13 0,2-13 0,12 13 0,1-13 0,13-1 0,0-12 0,13 26 0,0-27 0</inkml:trace>
  <inkml:trace contextRef="#ctx0" brushRef="#br1" timeOffset="80920">5318 10887 512,'0'0'0,"0"0"0,0 0 0,-14 0 0,-12-13 0,0 13 0,-14-13 0,-13 0 0,13 13 0,-12-13 0,25 13 0,-12-14 0,-2 14 0,28-13 0,-13 0 0,-1-1 0,27 14 0,0-12 0</inkml:trace>
  <inkml:trace contextRef="#ctx0" brushRef="#br1" timeOffset="81361">5887 10160 512,'-14'13'0,"14"-13"0,-26 27 0,13-1 0,-13 0 0,-2 27 0,2 0 0,13 13 0,-13 1 0,12 12 0,1 0 0,0 1 0,13-1 0,13 0 0,-13 1 0,13-14 0,1 13 0,-1-26 0,0 13 0,0-13 0,0 0 0,0-13 0,1 0 0,13-28 0,-1-12 0,-26 0 0,13 0 0</inkml:trace>
  <inkml:trace contextRef="#ctx0" brushRef="#br1" timeOffset="81862">6138 10477 512,'-13'0'0,"-14"0"0,1 0 0,0 14 0,-14-1 0,0 13 0,13 14 0,1 0 0,13 12 0,13 2 0,0 11 0,13-11 0,0 12 0,14-13 0,-1-1 0,14-12 0,0 13 0,12-27 0,-12-12 0,-14-1 0,15-13 0,-15-13 0,0-1 0,-12-25 0,-14-1 0,0-26 0,0 13 0,-14-13 0,-12 13 0,13-13 0,-14 13 0,-13 0 0,27 13 0,-13 14 0,-1-14 0,14 27 0,0 0 0,13 13 0,-13-13 0</inkml:trace>
  <inkml:trace contextRef="#ctx0" brushRef="#br1" timeOffset="82236">6469 10200 512,'0'0'0,"13"0"0,0 13 0,-13 0 0,27 13 0,-1 27 0,-13 13 0,27 1 0,-13 12 0,-1 0 0,0 1 0,14-1 0,-27 1 0,0 12 0,-13-13 0,0-12 0,0 12 0,-26 0 0,0-12 0,-1-2 0,-12-11 0,-2 11 0,2-11 0,39-54 0,-40 39 0</inkml:trace>
  <inkml:trace contextRef="#ctx0" brushRef="#br1" timeOffset="82563">5556 11668 512,'0'0'0,"0"0"0</inkml:trace>
  <inkml:trace contextRef="#ctx0" brushRef="#br1" timeOffset="82909">5463 11628 512,'14'0'0,"-41"-13"0,14 13 0,-27 0 0,0 0 0,14 13 0,-27 1 0,27-2 0,-1 15 0,14-1 0,-1 14 0,1 13 0,13-13 0,0 26 0,13 0 0,1 14 0,-14-1 0,13 13 0,-13-12 0,0-1 0,-13-13 0,-1-52 0,14 39 0,-39-1 0,26-12 0,-27 0 0,14-27 0,-1 0 0,-25 0 0,24-13 0,2-13 0,0 0 0,-1 0 0,14-13 0,13-1 0,0 0 0,13 1 0,-13 26 0,14-26 0</inkml:trace>
  <inkml:trace contextRef="#ctx0" brushRef="#br1" timeOffset="83184">5304 12263 512,'0'0'0,"0"0"0,-13 0 0,0 0 0,-13-13 0,-1 0 0,-13-1 0,-13 1 0,14 13 0,-1 0 0,1-13 0,12 13 0,0 0 0,27 0 0,-13 0 0,13 0 0,13 0 0,14 0 0,-27 0 0,27-13 0</inkml:trace>
  <inkml:trace contextRef="#ctx0" brushRef="#br1" timeOffset="83625">5979 11654 512,'0'0'0,"0"14"0,0-14 0,-13 26 0,0 1 0,-14 13 0,1-1 0,-14 14 0,27 0 0,-26 13 0,11-13 0,2 13 0,13 0 0,0 0 0,13 1 0,0-1 0,13 0 0,0 0 0,0 1 0,0-1 0,28-14 0,-15 1 0,0 1 0,1-29 0,-1 2 0,1 0 0,-1-27 0,1-14 0,-27 14 0,26-13 0</inkml:trace>
  <inkml:trace contextRef="#ctx0" brushRef="#br1" timeOffset="83983">6323 11919 512,'0'13'0,"13"1"0,-13 12 0,13 14 0,-13 0 0,0 13 0,0 13 0,0 0 0,0 0 0,0 0 0,14 0 0,-14-13 0,13 0 0,-13-13 0,13 0 0,-13-14 0,14 0 0,-14-26 0,13 13 0,0-26 0,-13 13 0,13 0 0</inkml:trace>
  <inkml:trace contextRef="#ctx0" brushRef="#br1" timeOffset="84265">6574 12607 512,'0'0'0,"-13"0"0,0 14 0,0-14 0,-14 0 0,-12 13 0,-1-13 0,0 0 0,0 0 0,-12 13 0,-1-13 0,13 0 0,0-13 0,14 13 0,-1 0 0,14-13 0,0-1 0,13 1 0,0 0 0,0 13 0,13-14 0</inkml:trace>
  <inkml:trace contextRef="#ctx0" brushRef="#br1" timeOffset="84557">6244 11959 512,'0'0'0,"0"-13"0,0 13 0,-13 0 0,13 0 0,-13 13 0,-14-13 0,13 13 0,-12 14 0,13-1 0,-14-13 0,1 27 0,13-27 0,0 1 0,0-1 0,-1 0 0,14-13 0,0-13 0,14 0 0,-14 13 0,13 0 0</inkml:trace>
  <inkml:trace contextRef="#ctx0" brushRef="#br1" timeOffset="84981">6601 11681 512,'14'0'0,"-14"0"0,13 0 0,0 13 0,-13-13 0,13 13 0,0 14 0,0 0 0,14-1 0,-1 14 0,0 26 0,1-13 0,0 13 0,-1-13 0,1 26 0,-14-13 0,0 14 0,0-14 0,-13 13 0,0-12 0,-13-14 0,0-1 0,-13 1 0,12-13 0,-12 0 0,12-15 0,-12 2 0,-1 0 0,1-14 0,0 0 0,-1-13 0,14 0 0,13 0 0,-13-13 0</inkml:trace>
  <inkml:trace contextRef="#ctx0" brushRef="#br1" timeOffset="86115">3584 10769 512,'0'0'0,"0"-14"0,14 28 0,-14-14 0,14 0 0,-1 0 0,0 12 0,0-12 0,-13 0 0,13 0 0</inkml:trace>
  <inkml:trace contextRef="#ctx0" brushRef="#br1" timeOffset="86379">3770 10795 512,'0'13'0,"13"-13"0,0 0 0,-13 0 0,14 13 0,-14 1 0,-14-1 0,1 13 0,0 1 0,-1-1 0,-12 14 0,0-1 0,-1 1 0,1-13 0,-13 12 0,11-12 0,15 13 0,0-15 0,0 2 0,0 0 0,-1-14 0,14 0 0,0 1 0,0-1 0,0-13 0,0 0 0</inkml:trace>
  <inkml:trace contextRef="#ctx0" brushRef="#br1" timeOffset="86654">3756 11244 512,'0'0'0,"0"-13"0,-13 13 0,-13-27 0,0 15 0,-14-1 0,1-14 0,-2 0 0,15 1 0,-14 13 0,1 0 0,12 0 0,1-1 0,-1 14 0,14-13 0,0 13 0,13 0 0,0 0 0</inkml:trace>
  <inkml:trace contextRef="#ctx0" brushRef="#br1" timeOffset="87245">3466 12025 512,'0'0'0,"0"0"0,0 0 0,0 0 0,13 0 0,-13 13 0,13 1 0,0 12 0,0 1 0,14 12 0,-14 1 0,0-1 0,14 1 0,-13-13 0,-1 13 0,13-14 0,-13-13 0,14 0 0,-14 1 0,13-14 0,14-14 0,-27 1 0,14-13 0,-1 13 0,-13-27 0,1 13 0,12 14 0,-13-14 0,0 14 0,-13 0 0,14 13 0,-14 0 0,0 13 0,0 0 0,13 27 0,-13 0 0,-13 13 0,13 0 0,-14 13 0,1 0 0,13-66 0,-26 53 0</inkml:trace>
  <inkml:trace contextRef="#ctx0" brushRef="#br1" timeOffset="87320">3756 12819 512,'-13'13'0,"0"14"0,-13-14 0,-1 13 0,1-26 0,26 0 0,-26 13 0</inkml:trace>
  <inkml:trace contextRef="#ctx0" brushRef="#br1" timeOffset="87385">3558 12859 512,'0'-14'0,"13"-26"0,-13 0 0,13-12 0,-13 52 0,41-40 0</inkml:trace>
  <inkml:trace contextRef="#ctx0" brushRef="#br1" timeOffset="87702">4563 11919 512,'0'0'0,"0"0"0,0 0 0,-13 13 0,0-13 0,-26 14 0,12-1 0,1-13 0,-1 13 0,14 0 0,-14 1 0,14-1 0,13 0 0,0 0 0,13-13 0,-13 0 0,13 0 0</inkml:trace>
  <inkml:trace contextRef="#ctx0" brushRef="#br1" timeOffset="87934">4590 12184 512,'-13'0'0,"-1"0"0,1 13 0,-26-13 0,12 0 0,-12 0 0,-1-13 0,0 13 0,0 0 0,1-13 0,-1 13 0,14-14 0,-1 14 0,14-13 0,0-13 0,13 26 0,0-13 0</inkml:trace>
  <inkml:trace contextRef="#ctx0" brushRef="#br1" timeOffset="88284">4484 10914 512,'0'0'0,"0"0"0,0 0 0,-13 13 0,0 1 0,-13-1 0,-15-13 0,15 26 0,-14-12 0,14-2 0,-13 2 0,12-14 0,14 13 0,-14 0 0,27-13 0,-13 0 0,13 0 0,0 0 0,13 0 0</inkml:trace>
  <inkml:trace contextRef="#ctx0" brushRef="#br1" timeOffset="88469">4405 11125 512,'0'0'0,"0"0"0,-14 0 0,1 0 0,-13 0 0,-14 0 0,-12-13 0,52 13 0,-27 0 0</inkml:trace>
  <inkml:trace contextRef="#ctx0" brushRef="#br1" timeOffset="108751">3915 8228 512,'14'0'0,"12"13"0,-13-13 0,0 14 0,0-14 0,-13 0 0,0-14 0,14 1 0,-14 0 0,14-13 0,-1-1 0,0-13 0,0 0 0,0-12 0,14-1 0,-14 0 0,0-13 0,13 13 0,-12-13 0,-14 0 0,13 0 0,0-1 0,1-12 0,12 0 0,-13-1 0,1-12 0,-14-1 0,0 0 0,13-12 0,-13 12 0,13-26 0,-13 13 0,13-13 0,-13 0 0,0 0 0,13 0 0,-13-14 0,13 1 0,-13 0 0,0 0 0,0-1 0,14-12 0,-14 12 0,0 1 0,0-13 0,0 12 0,0-12 0,-14 13 0,14 0 0,-13-14 0,0 14 0,0-14 0,-13 14 0,12-14 0,-12 14 0,-1-14 0,1 1 0,-1 12 0,1 1 0,-14 0 0,14 13 0,0-1 0,-2 15 0,15-14 0,-13 13 0,0 14 0,12-14 0,-12 26 0,0 1 0,-1 0 0,14-1 0,-14 27 0,14 0 0,0 1 0,-1 12 0,1 13 0,0-13 0,0 28 0,13-2 0,0 1 0,-13 13 0,13-13 0,0 26 0,0-13 0,0 0 0,13 13 0,0 13 0,13 14 0,-12 0 0,39 0 0,-13 26 0,-1-13 0,14 0 0,0 13 0,0-13 0,-13 0 0,-1-14 0,-12 14 0,-1-13 0,1-13 0,-14-1 0,-13-13 0,0-13 0,0 0 0,0 0 0,-26-26 0,-1-1 0,14-13 0,-14-12 0,1-1 0,-1 13 0,1-13 0,0 0 0,13 13 0,-1 1 0,0 12 0,14 14 0,-13 0 0,13 13 0,-13 0 0,13 0 0,-26 26 0,-1-12 0,-12 25 0,-1 1 0,-13 0 0,0-1 0,-13 14 0,0 0 0,0 0 0,0 0 0,26-13 0,0 13 0,14-14 0,-14 14 0,14-13 0,13 0 0,13-40 0,-14 40 0</inkml:trace>
  <inkml:trace contextRef="#ctx0" brushRef="#br1" timeOffset="111181">2619 3863 512,'0'13'0,"0"-13"0,0 13 0,-13 14 0,-1-1 0,1 0 0,0 1 0,-14 13 0,1-14 0,0 1 0,13-1 0,-14 1 0,1-1 0,-1-12 0,14 12 0,-1-13 0,1 0 0,13-13 0,0 14 0,13-14 0,-13 0 0,14 0 0</inkml:trace>
  <inkml:trace contextRef="#ctx0" brushRef="#br1" timeOffset="111372">2646 4260 512,'0'0'0,"0"0"0,0 0 0,0-13 0,-14 13 0,1-14 0,-27-12 0,14 0 0,-27-1 0,13 0 0,-39-12 0,26 12 0,-13-12 0,66 39 0,-67-40 0</inkml:trace>
  <inkml:trace contextRef="#ctx0" brushRef="#br2" timeOffset="127155">3704 3122 512,'0'0'0,"0"-14"0,0 14 0,0-13 0,-13 13 0,13-13 0,0 13 0,0 0 0,0-13 0,0 13 0,0 0 0,0 0 0,13 0 0,-13 0 0,26 0 0,0 0 0,-26 0 0,14 0 0</inkml:trace>
  <inkml:trace contextRef="#ctx0" brushRef="#br2" timeOffset="127313">3955 3162 512,'0'13'0,"13"-13"0,-13 0 0,0 13 0,13 0 0,0 0 0,1 1 0,13-1 0,-1 0 0,14 0 0,-40-13 0,26 14 0</inkml:trace>
  <inkml:trace contextRef="#ctx0" brushRef="#br2" timeOffset="127438">4246 3333 512,'0'14'0,"14"-1"0,12 0 0,-13 0 0,13 1 0,-12-1 0,-1 0 0,0 14 0,13-14 0,1 13 0,13 1 0,-40-27 0,26 13 0</inkml:trace>
  <inkml:trace contextRef="#ctx0" brushRef="#br2" timeOffset="127571">4617 3651 512,'0'0'0,"13"13"0,0-13 0,0 14 0,14 12 0,-1-13 0,1 14 0,-1-14 0,14 13 0,-13-12 0,-27-14 0,39 13 0</inkml:trace>
  <inkml:trace contextRef="#ctx0" brushRef="#br2" timeOffset="127804">4987 3863 512,'27'13'0,"-1"0"0,1 0 0,-1 1 0,13-1 0,-12 0 0,-1 1 0,1 12 0,13-13 0,-14 0 0,0 14 0,14-14 0,-14 0 0,28 0 0,-28 1 0,14-1 0,-1 0 0,1 0 0,0 1 0,0-1 0,-14 0 0,14 13 0,-1-12 0,-13-1 0,-26-13 0,28 13 0</inkml:trace>
  <inkml:trace contextRef="#ctx0" brushRef="#br2" timeOffset="127929">6032 4352 512,'14'0'0,"12"14"0,0-14 0,1 13 0,-1-13 0,14 26 0,-13-13 0,12 14 0,-39-27 0,40 26 0</inkml:trace>
  <inkml:trace contextRef="#ctx0" brushRef="#br2" timeOffset="128062">6680 4683 512,'14'0'0,"-1"0"0,26 13 0,-12 0 0,26 1 0,-26 12 0,25 0 0,-52-26 0,40 27 0</inkml:trace>
  <inkml:trace contextRef="#ctx0" brushRef="#br2" timeOffset="128220">7461 5014 512,'13'13'0,"14"0"0,12-13 0,1 13 0,0 1 0,-1-1 0,1 13 0,0-13 0,-1 1 0,-39-14 0,40 26 0</inkml:trace>
  <inkml:trace contextRef="#ctx0" brushRef="#br2" timeOffset="128354">8202 5305 512,'26'0'0,"14"0"0,-1 13 0,1 0 0,0 0 0,0 14 0,13-1 0,-53-26 0,39 27 0</inkml:trace>
  <inkml:trace contextRef="#ctx0" brushRef="#br2" timeOffset="128503">8995 5702 512,'27'0'0,"13"13"0,12 13 0,-12 1 0,13-1 0,0 14 0,0-14 0,-53-26 0,39 27 0</inkml:trace>
  <inkml:trace contextRef="#ctx0" brushRef="#br2" timeOffset="128661">9895 6217 512,'26'14'0,"27"12"0,-13-12 0,13 12 0,0 13 0,0-12 0,-13 0 0,13-1 0,-53-26 0,39 26 0</inkml:trace>
  <inkml:trace contextRef="#ctx0" brushRef="#br2" timeOffset="128819">10755 6694 512,'13'0'0,"27"13"0,0 13 0,-14-13 0,14 1 0,-14-1 0,0 14 0,15-1 0,-15-13 0,-26-13 0,40 14 0</inkml:trace>
  <inkml:trace contextRef="#ctx0" brushRef="#br2" timeOffset="129119">11404 7011 512,'26'13'0,"13"1"0,14 12 0,-13-12 0,0 12 0,0-13 0,-14 0 0,13 14 0,-12-1 0,-1-13 0,14 14 0,-26-14 0,25 0 0,-13 14 0,1-14 0,12 13 0,-12-12 0,-1 12 0,14-12 0,0-1 0,-14 13 0,14 0 0,-1-12 0,-12 12 0,0 1 0,-1-14 0,1 13 0,-1 1 0,-26-27 0,26 27 0</inkml:trace>
  <inkml:trace contextRef="#ctx0" brushRef="#br2" timeOffset="129310">12673 7805 512,'0'0'0,"27"13"0,12 14 0,1 0 0,0-15 0,0 28 0,-1-13 0,14-1 0,-14 13 0,15 1 0,-1 0 0,-1 0 0,15 0 0,-1 12 0,-66-52 0,66 40 0</inkml:trace>
  <inkml:trace contextRef="#ctx0" brushRef="#br2" timeOffset="131456">5397 3902 512,'0'0'0,"-13"0"0,13 0 0,0 0 0,-27 14 0,27-14 0,-13 13 0,0 0 0,0 1 0,-1-2 0,-12 15 0,13 0 0,0-14 0,-14 13 0,0-13 0,1 14 0,13-14 0,-14 0 0,1 14 0,13-27 0,-13 13 0,12 1 0,1-2 0,0-12 0,13 0 0,-13 0 0,13 0 0,0 0 0,13-12 0</inkml:trace>
  <inkml:trace contextRef="#ctx0" brushRef="#br2" timeOffset="131740">5357 4181 512,'0'0'0,"0"-14"0,0 14 0,0-13 0,-13 0 0,0-1 0,-14-12 0,1-1 0,0-12 0,-1 12 0,-13-13 0,14 1 0,-1-1 0,1 0 0,0 14 0,13 0 0,-1-1 0,1 1 0,13 13 0,0 13 0,0-14 0</inkml:trace>
  <inkml:trace contextRef="#ctx0" brushRef="#br2" timeOffset="132813">7236 4723 512,'0'0'0,"0"0"0,0 0 0,0 0 0,0 0 0,-26 13 0,12 0 0,-12 13 0,-1 1 0,1 0 0,-1-1 0,1-13 0,13 13 0,0 1 0,-14-14 0,13 1 0,-12-2 0,13-12 0,0 14 0,13-1 0,-13-13 0,13 0 0,0 0 0,0 0 0</inkml:trace>
  <inkml:trace contextRef="#ctx0" brushRef="#br2" timeOffset="133037">7183 5053 512,'0'0'0,"0"0"0,0-13 0,0 0 0,0 0 0,-13-14 0,-14 0 0,14 1 0,-13-14 0,-14 1 0,14 13 0,-15-14 0,2 0 0,13 14 0,-1-14 0,1 13 0,26 27 0,-26-26 0</inkml:trace>
  <inkml:trace contextRef="#ctx0" brushRef="#br3" timeOffset="165303">8783 5596 512,'0'-13'0,"-13"-1"0,0 1 0,0-13 0,0 13 0,0-1 0,-1-12 0,1 12 0,13 14 0,0 0 0,0-13 0,0 13 0,0 13 0,0-13 0,0 14 0,0-1 0,13 14 0,1-14 0,-1 0 0,26 0 0,-12-13 0,-13 0 0,-1 0 0,0 0 0,0 0 0,-13-13 0,0 13 0,-13-13 0,0 0 0,0 13 0,-15-14 0,2 14 0,-13-13 0,-1 13 0,14 13 0,-1-13 0,27 14 0,-13-14 0,26 26 0,0-13 0,14 0 0,-1 1 0,1-1 0,-1-13 0,0 0 0,-13 0 0,1 0 0,-14 0 0,0-13 0,0-1 0,-14 1 0,1 0 0,0 0 0,-13 0 0,13 13 0,-1-14 0,14 14 0,0 0 0,0 0 0,14 14 0,-1 12 0,-13 0 0,39-12 0,-12 12 0,0 0 0,-14-12 0,-13-14 0,26 13 0</inkml:trace>
  <inkml:trace contextRef="#ctx0" brushRef="#br3" timeOffset="166118">10424 6416 512,'0'0'0,"0"0"0,0 0 0,-13-13 0,13 13 0,-27-13 0,1-1 0,-1 1 0,1 13 0,0 0 0,-1 0 0,14 0 0,13 13 0,0 1 0,0-1 0,13 13 0,14-13 0,-14 14 0,13-14 0,1 0 0,12 1 0,-12-14 0,-14 0 0,1 0 0,12 0 0,-26-14 0,0 1 0,0-14 0,-13 14 0,0-13 0,-14 13 0,13 0 0,-12-1 0,13 14 0,0 0 0,13 0 0,0 14 0,13 12 0,0 0 0,13-13 0,1 14 0,0 0 0,-1-15 0,1-12 0,-14 14 0,-13-14 0,0 0 0,0-14 0,-13 2 0,-1 12 0,-12-14 0,0 1 0,12 0 0,1 13 0,13 0 0,-14 0 0</inkml:trace>
  <inkml:trace contextRef="#ctx0" brushRef="#br3" timeOffset="166884">12144 7421 512,'0'0'0,"13"0"0,-13 0 0,-13-13 0,13 13 0,-13-13 0,13 0 0,-14 0 0,1 13 0,13 0 0,-26-14 0,13 14 0,13 14 0,-13-14 0,13 13 0,0 0 0,13 0 0,0 0 0,13 0 0,-13 1 0,14-14 0,-14 13 0,0-13 0,0 0 0,-13 0 0,0-13 0,0-1 0,-13 1 0,0-13 0,-13 13 0,12 0 0,1-1 0,0 14 0,0 0 0,0 0 0,26 14 0,-13-14 0,26 26 0,1 0 0,-1-13 0,14 1 0,-13 12 0,-1-26 0,-13 0 0,0 0 0,-13 0 0,0-26 0,-13 12 0,-13 1 0,-1-13 0,-13 13 0,1 0 0,39 13 0,-27-14 0</inkml:trace>
  <inkml:trace contextRef="#ctx0" brushRef="#br3" timeOffset="167616">13705 8480 512,'0'0'0,"-13"0"0,13-14 0,-13 14 0,-1-13 0,1 13 0,0-13 0,-13 13 0,-1 0 0,27 0 0,-27 0 0,27 13 0,0 0 0,0 1 0,13-1 0,1 0 0,-1-13 0,1 13 0,-1-13 0,13 0 0,-13 0 0,1-13 0,-1 13 0,-13-13 0,0 0 0,0-1 0,0 14 0,-13-13 0,-1 13 0,1 0 0,0 0 0,13 0 0,-13 0 0,13 0 0,0 13 0,13 1 0,0-1 0,0 13 0,14-26 0,-14 13 0,0 1 0,0-1 0,1-13 0,-1 13 0,0-13 0,-13 0 0,0 0 0</inkml:trace>
  <inkml:trace contextRef="#ctx0" brushRef="#br3" timeOffset="168523">15451 9921 512,'0'14'0,"0"-14"0,14 0 0,-14 13 0,0-13 0,13 13 0,-13-13 0,0 0 0,-13 0 0,-1-26 0,1 26 0,-13-27 0,12 14 0,-12 0 0,-1-1 0,14 2 0,0 12 0,13 0 0,0 0 0,13 12 0,13 15 0,-12-14 0,26 14 0,-14-14 0,14 0 0,-27-13 0,0 14 0,0-28 0,-13 14 0,0-13 0,-13-14 0,-13 14 0,-1-13 0,14 12 0,-13 2 0,12-2 0,1 14 0,13 0 0,0 14 0,13-2 0,1 2 0,-1 12 0,0-13 0,0 1 0,14-1 0,-27 0 0,13-13 0,-13 0 0,0 0 0</inkml:trace>
  <inkml:trace contextRef="#ctx0" brushRef="#br3" timeOffset="169712">7090 4868 512,'0'0'0,"0"-13"0,0-13 0,-13-1 0,13 14 0,-13-14 0,0 14 0,0-13 0,0 12 0,-1 1 0,0 0 0,-12 13 0,13 13 0,0 0 0,13 14 0,0-14 0,0 13 0,13 1 0,0-14 0,13 1 0,2-1 0,-15-13 0,0 0 0,0 13 0,-13-26 0,13 13 0,-13-13 0,0 13 0,-13-14 0,0 1 0,0 0 0,-14-14 0,-13 14 0,27 13 0,0 0 0,13 0 0,0 0 0,0 13 0,13 14 0,0-14 0,13 14 0,-12-14 0,0 0 0,-1 0 0,-13-13 0,0 0 0,-13 0 0,-1-13 0,14 13 0,-27-26 0</inkml:trace>
  <inkml:trace contextRef="#ctx0" brushRef="#br3" timeOffset="170502">5185 3889 512,'0'0'0,"0"-13"0,-13 13 0,13 0 0,0 0 0,0 0 0,0 0 0,0 0 0,0 13 0,0 0 0,13 1 0,0-1 0,14 0 0,-13 1 0,-1-2 0,-13-12 0,13 0 0,-13 0 0,13 0 0,-13-12 0,-13 12 0,13-14 0,-13 1 0,-14 0 0,-13 13 0,14-14 0,13 28 0,-14-14 0,14 13 0,0 0 0,13 1 0,0 12 0,13-13 0,0 14 0,14-14 0,-14-13 0,13 13 0,-13-13 0,14 0 0,0-13 0,-27 13 0,13-13 0,0-1 0,0 1 0,-13 0 0,0-1 0,-13 2 0,-13-2 0,13 1 0,-14 13 0,-13 0 0,14 0 0,-1 13 0,27-13 0,-26 14 0</inkml:trace>
  <inkml:trace contextRef="#ctx0" brushRef="#br3" timeOffset="285669">5463 6019 512,'0'0'0,"14"0"0,-14-13 0,13 13 0,0 0 0,0 0 0,-13-14 0,13 14 0,-13-13 0,0 13 0,0 0 0,0 0 0,0 0 0,0 0 0,0 0 0,0 13 0,-13 1 0,0-1 0,-13 0 0,-1 14 0,14 0 0,-13-2 0,-1 16 0,0-16 0,14 15 0,-27-13 0,14 0 0,0-1 0,13 0 0,-14-13 0,13 14 0,-12-14 0,13 1 0,0-1 0,-1 0 0,14-13 0,0 13 0,0-13 0,0 13 0</inkml:trace>
  <inkml:trace contextRef="#ctx0" brushRef="#br3" timeOffset="286018">5450 6336 512,'0'0'0,"0"-13"0,-13 13 0,0-12 0,-14-15 0,0 14 0,1-1 0,-14 1 0,14 0 0,0 13 0,13-14 0,-14 14 0,0-13 0,1 13 0,-1 0 0,1-13 0,26 13 0,-26 0 0</inkml:trace>
  <inkml:trace contextRef="#ctx0" brushRef="#br3" timeOffset="294589">8625 3095 512,'0'-13'0,"0"13"0,0-13 0,0 13 0,0 13 0,-27-13 0,14 13 0,-13 0 0,12 1 0,14-14 0,-13 13 0</inkml:trace>
  <inkml:trace contextRef="#ctx0" brushRef="#br3" timeOffset="294763">8321 3360 512,'0'0'0,"-14"13"0,1 0 0,0 14 0,-13-1 0,-1 1 0,14 13 0,13-40 0,-40 26 0</inkml:trace>
  <inkml:trace contextRef="#ctx0" brushRef="#br3" timeOffset="295045">7739 3916 512,'13'-14'0,"-40"41"0,14-14 0,-26 27 0,-1 0 0,0-14 0,0 14 0,14-14 0,-27 14 0,27-13 0,-14-1 0,0 0 0,14 1 0,-27-1 0,13 0 0,14 1 0,-14 0 0,0-2 0,14 2 0,-1 0 0,1 13 0,0 0 0,26-40 0,-27 39 0</inkml:trace>
  <inkml:trace contextRef="#ctx0" brushRef="#br3" timeOffset="295204">6680 4934 512,'0'14'0,"0"-14"0,-13 12 0,-13 15 0,0-14 0,-2 27 0,2 0 0,0-1 0,26-39 0,-40 27 0</inkml:trace>
  <inkml:trace contextRef="#ctx0" brushRef="#br3" timeOffset="295402">6218 5728 512,'0'13'0,"0"0"0,-14 14 0,1 0 0,-1 12 0,-12 1 0,13 13 0,-14-14 0,27-39 0,-13 40 0</inkml:trace>
  <inkml:trace contextRef="#ctx0" brushRef="#br3" timeOffset="295585">5900 6350 512,'-13'13'0,"-1"14"0,-12-1 0,0 0 0,-1 1 0,-13-1 0,14 0 0,-14 14 0,1-13 0,12-1 0,-13 14 0,14-14 0,26-26 0,-27 27 0</inkml:trace>
  <inkml:trace contextRef="#ctx0" brushRef="#br3" timeOffset="295910">4220 7633 512,'-13'0'0,"-27"53"0,-13-13 0,-13-1 0,12 1 0,2 0 0,-14-1 0,13 1 0,0-13 0,0 12 0,0-26 0,14 27 0,-2-27 0,41-13 0,-26 14 0</inkml:trace>
  <inkml:trace contextRef="#ctx0" brushRef="#br3" timeOffset="296377">5291 6204 512,'0'13'0,"-13"-13"0,13 0 0,-13 14 0,0 12 0,0 1 0,-28 12 0,15 1 0,0 13 0,-14 13 0,40-66 0,-26 53 0</inkml:trace>
  <inkml:trace contextRef="#ctx0" brushRef="#br3" timeOffset="296584">4590 7130 512,'-27'14'0,"1"25"0,-13-12 0,-1-1 0,0 1 0,-13 12 0,13 1 0,1 0 0,-14 12 0,0 2 0,13-15 0,40-39 0,-39 27 0</inkml:trace>
  <inkml:trace contextRef="#ctx0" brushRef="#br3" timeOffset="296750">3505 8056 512,'-26'14'0,"0"12"0,-14 0 0,0 14 0,-13 0 0,0-1 0,27 1 0,26-40 0,-40 26 0</inkml:trace>
  <inkml:trace contextRef="#ctx0" brushRef="#br3" timeOffset="364151">4365 7395 512,'0'0'0,"0"0"0,0 0 0,0 0 0,0 0 0,0-13 0,0 0 0,13-1 0,0 1 0,1-14 0,13 1 0,-14 0 0,0-1 0,13 14 0,-12-14 0,-1 14 0,13-13 0,-13 13 0,0-27 0,14 14 0,0-14 0,-14 13 0,13-13 0,1-12 0,12 12 0,-12 0 0,-1 1 0,1-15 0,13 15 0,-1-1 0,-12 1 0,12-1 0,-13-13 0,15 13 0,-2 0 0,1-12 0,-1 12 0,1-12 0,0-2 0,0 14 0,12-12 0,1 12 0,-13-13 0,0 13 0,0-13 0,12 14 0,-12-14 0,0 13 0,0 1 0,-1-15 0,1 2 0,-1-1 0,15 13 0,-15 0 0,14-12 0,-13 12 0,13-13 0,-13 13 0,-1 0 0,1-12 0,-1 12 0,1 0 0,0-13 0,0 13 0,12-12 0,-12 25 0,0-13 0,0 0 0,12 1 0,-12 12 0,13 1 0,-13 0 0,13 13 0,-14-14 0,1 14 0,26-1 0,-26 1 0,-1 0 0,1 0 0,13 0 0,-13 13 0,-1 0 0,14 0 0,-13 0 0,13 0 0,-26 13 0,25-13 0,-12 13 0,-14-13 0,14 13 0,-13-13 0,12 13 0,1-13 0,-1 14 0,-12-1 0,13-13 0,0 0 0,-1 13 0,-12-13 0,12 14 0,1-14 0,0 13 0,13-13 0,-27 13 0,27-13 0,-13 13 0,0-13 0,12 13 0,-12 0 0,0 1 0,0-1 0,12 0 0,-12 1 0,-1-2 0,15 15 0,-15-14 0,1 1 0,-1-1 0,14 13 0,-13-12 0,13 12 0,-13 0 0,12 1 0,2-1 0,-15 1 0,14-1 0,0 1 0,0-1 0,0 14 0,0-14 0,13 1 0,-26-1 0,26 14 0,-13-14 0,0 14 0,-13-13 0,12 12 0,-12 1 0,-1 0 0,15-1 0,-15-12 0,1 26 0,-1-13 0,15-1 0,-14 14 0,-1-13 0,1-1 0,12 1 0,-11 13 0,-2-14 0,1 2 0,12 11 0,-12-25 0,0 26 0,0-14 0,12 1 0,-12-13 0,0 12 0,0 1 0,13-14 0,-14 0 0,1 1 0,0-14 0,13 1 0,-14-1 0,14-13 0,-13 0 0,13 0 0,0 0 0,-1 0 0,15 0 0,-14-13 0,-1 13 0,15-14 0,-27 1 0,26-14 0,-14 15 0,2-15 0,-2 14 0,1-14 0,13 1 0,-12 0 0,-2-14 0,14 13 0,-12-12 0,11 12 0,-12-13 0,0 0 0,0 1 0,13-13 0,-13 12 0,0-14 0,0 2 0,0-1 0,0 0 0,-13-13 0,26 13 0,-27-13 0,14 0 0,1 0 0,-2-1 0,-12-12 0,13 13 0,-13-14 0,13 1 0,-14 0 0,1-1 0,-1 1 0,1 0 0,0-14 0,0 13 0,-14-12 0,13 13 0,2-1 0,-15-13 0,14 1 0,-14-1 0,0 14 0,1-1 0,12-12 0,-12 13 0,0-1 0,12 1 0,-26-1 0,27 1 0,-14 0 0,1-1 0,0 14 0,12-13 0,-12 12 0,-1 2 0,0-2 0,1 1 0,-1 0 0,-13 0 0,28 13 0,-15 0 0,0 1 0,1-2 0,-1 1 0,0 14 0,-12-14 0,13 0 0,-1 13 0,0 0 0,1 1 0,-1-1 0,14 14 0,-14-1 0,27 1 0,-13 13 0,13-1 0,-1 1 0,15 0 0,-14 13 0,26 13 0,-12-13 0,-2 27 0,-65-27 0,66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8:56:15.705"/>
    </inkml:context>
    <inkml:brush xml:id="br0">
      <inkml:brushProperty name="width" value="0.05292" units="cm"/>
      <inkml:brushProperty name="height" value="0.05292" units="cm"/>
      <inkml:brushProperty name="color" value="#515128"/>
    </inkml:brush>
    <inkml:brush xml:id="br1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5265 2580 512,'0'0'0,"0"0"0</inkml:trace>
  <inkml:trace contextRef="#ctx0" brushRef="#br0" timeOffset="32">5265 2553 512,'0'0'0,"0"0"0</inkml:trace>
  <inkml:trace contextRef="#ctx0" brushRef="#br0" timeOffset="108">5265 2553 512,'0'0'0,"0"0"0,13 0 0,-13 0 0,0 0 0,-13 0 0,13 0 0,0-13 0</inkml:trace>
  <inkml:trace contextRef="#ctx0" brushRef="#br0" timeOffset="214">5265 2526 512,'0'0'0,"0"0"0</inkml:trace>
  <inkml:trace contextRef="#ctx0" brushRef="#br0" timeOffset="831">5265 2526 512,'0'0'0,"0"14"0,0-14 0,13 0 0,-13 13 0,0-13 0,0 0 0,0 0 0,0 0 0,-13 0 0,13 0 0,0 0 0,0 0 0,0-13 0,-13 13 0,13 0 0,0-14 0,0 14 0,0 0 0,0 0 0,0 0 0,0 0 0,0 0 0,0 0 0,0 0 0,0 0 0,0 0 0,0 0 0,0 0 0,0 0 0,0 0 0,0 0 0,0 0 0,0 0 0,0 0 0,0 0 0,0 0 0,0 0 0,0 0 0,0 0 0,0 14 0,0 12 0,0-12 0,0 11 0,0 15 0,0-13 0,0 13 0,0-1 0,13 1 0,-13 13 0,0-13 0,0 0 0,0 12 0,0-12 0,0-1 0,0 1 0,0 13 0,0-13 0,0-14 0,0 14 0,-13-13 0,13-14 0,0 13 0,0-26 0,0 0 0,0-13 0,0 0 0,0-14 0,0-26 0,0 14 0,0 39 0,-13-53 0</inkml:trace>
  <inkml:trace contextRef="#ctx0" brushRef="#br0" timeOffset="865">5198 2950 512,'0'0'0,"0"0"0</inkml:trace>
  <inkml:trace contextRef="#ctx0" brushRef="#br0" timeOffset="897">5146 2830 512,'0'0'0,"0"0"0</inkml:trace>
  <inkml:trace contextRef="#ctx0" brushRef="#br0" timeOffset="1239">5080 2685 512,'0'-13'0,"-13"-14"0,-1-13 0,14 15 0,0-2 0,0 0 0,14 14 0,12 0 0,0 0 0,14 0 0,-1 13 0,15 0 0,-2 13 0,1 0 0,-13 0 0,13 14 0,-13-1 0,-1 1 0,1 12 0,-14-12 0,1 13 0,-14-1 0,-13 1 0,0 12 0,-26-12 0,-1-13 0,1 0 0,-27-1 0,0-12 0,0-2 0,0-12 0,0 13 0,1-13 0,-2 0 0,1 0 0,27-13 0,0 13 0,13 0 0,13-12 0,13 12 0,26 0 0,-39 0 0,40 0 0</inkml:trace>
  <inkml:trace contextRef="#ctx0" brushRef="#br0" timeOffset="1563">5780 3188 512,'0'13'0,"14"0"0,-14 1 0,0-1 0,0 0 0,0 0 0,0 1 0,0-1 0,0-13 0,14 0 0,-28 0 0,14-13 0,0-1 0,0-12 0,0-1 0,0-12 0,0 12 0,0-13 0,14 14 0,-1-1 0,13 1 0,14 0 0,-1-1 0,-12 27 0,26-12 0,-53 12 0,40-14 0</inkml:trace>
  <inkml:trace contextRef="#ctx0" brushRef="#br0" timeOffset="1938">6349 2989 512,'0'0'0,"-13"0"0,-13 0 0,0 14 0,-1-1 0,1 0 0,-14 1 0,13 12 0,14-13 0,0 13 0,13 1 0,0 0 0,13-1 0,0 0 0,14-12 0,0 12 0,12-13 0,-12 1 0,12-1 0,-13-13 0,14 0 0,-13-13 0,-1-1 0,-26-12 0,0-1 0,0-12 0,-13 12 0,0-13 0,-27 1 0,13 13 0,14-1 0,-13-13 0,26 40 0,-13-12 0</inkml:trace>
  <inkml:trace contextRef="#ctx0" brushRef="#br0" timeOffset="2271">6535 3003 512,'0'0'0,"13"13"0,0 14 0,0-1 0,0 0 0,15 14 0,-15 0 0,0 13 0,13-14 0,-13-12 0,14-1 0,-14-13 0,0 1 0,-13-1 0,13-13 0,-13-13 0,13-1 0,1-12 0,-14 0 0,13-14 0,-13 13 0,0-12 0,13-1 0,-13 13 0,14 1 0,-1-1 0,0 1 0,-13 26 0,0-13 0</inkml:trace>
  <inkml:trace contextRef="#ctx0" brushRef="#br0" timeOffset="2687">7011 3122 512,'14'0'0,"-14"0"0,0 0 0,13 0 0,-13 0 0,13-14 0,13 14 0,1-13 0,-1 0 0,-13 0 0,14-13 0,-1 12 0,-12-12 0,12-1 0,-26 1 0,0 13 0,0 0 0,0-1 0,-26 1 0,12 0 0,-12 13 0,-1 0 0,-12 13 0,-1 0 0,14 14 0,13-14 0,-1 13 0,0 1 0,1 13 0,13-14 0,13 0 0,1 14 0,13-13 0,-14 12 0,26-12 0,14-1 0,-26 1 0,26-1 0,-53-26 0,26 13 0</inkml:trace>
  <inkml:trace contextRef="#ctx0" brushRef="#br0" timeOffset="2903">7461 3360 512,'13'0'0,"0"-13"0,1 13 0,-14-14 0,0-12 0,0 13 0,0-14 0,-14 1 0,14-14 0,-13 14 0,13-14 0,13 13 0,-13 1 0,14-1 0,12 1 0,-13 13 0,27 0 0,0-14 0,13 27 0,-53 0 0,52-12 0</inkml:trace>
  <inkml:trace contextRef="#ctx0" brushRef="#br0" timeOffset="3552">8811 2262 512,'0'0'0,"0"0"0,0 0 0,-14 0 0,0 13 0,-12 0 0,0 14 0,-1-1 0,1 14 0,0 0 0,-1 13 0,0-1 0,1 2 0,-1 11 0,14 2 0,0-1 0,0-14 0,13 15 0,0-14 0,13 13 0,0-13 0,0 0 0,14 0 0,-1 0 0,14-14 0,-13 1 0,12-14 0,1 1 0,-14-14 0,15-13 0,-15-13 0,0 0 0,-26 13 0,13-14 0</inkml:trace>
  <inkml:trace contextRef="#ctx0" brushRef="#br0" timeOffset="4010">9075 2765 512,'-13'0'0,"0"-14"0,-1 1 0,-12 0 0,-1 0 0,-13 13 0,1 0 0,-14 13 0,14 0 0,11 0 0,2 1 0,0 12 0,26 1 0,0-15 0,0 28 0,26-13 0,0 0 0,15-1 0,11 13 0,1-12 0,0 12 0,0-12 0,0 13 0,-13 0 0,-14-1 0,-13-12 0,0-1 0,-13 1 0,-13-14 0,0 0 0,-13 0 0,-14-13 0,1 0 0,-1 0 0,0 0 0,0-13 0,1 0 0,12 0 0,14-1 0,13-12 0,0-1 0,0 27 0,13-26 0</inkml:trace>
  <inkml:trace contextRef="#ctx0" brushRef="#br0" timeOffset="4343">9339 2593 512,'0'0'0,"0"0"0,0 12 0,13 3 0,-13 10 0,0 29 0,14-2 0,-1 15 0,0-1 0,1 14 0,-1-15 0,0-12 0,0 13 0,1-13 0,-14-13 0,0 0 0,0-14 0,0 0 0,0 1 0,0-14 0,13-13 0,-13 0 0,13-13 0</inkml:trace>
  <inkml:trace contextRef="#ctx0" brushRef="#br0" timeOffset="4576">9525 3043 512,'0'0'0,"-14"-14"0,-12 14 0,-14-13 0,1 0 0,-15-1 0,15 1 0,-1 1 0,1 12 0,12-14 0,0 14 0,14 0 0,13 0 0,0 0 0,13 14 0</inkml:trace>
  <inkml:trace contextRef="#ctx0" brushRef="#br0" timeOffset="4917">9723 3135 512,'0'0'0,"0"0"0,0 0 0,-13 13 0,-14 1 0,14-1 0,0 13 0,0-13 0,0 14 0,13-14 0,0 0 0,13 1 0,-13-14 0,13 13 0,13-13 0,-12-13 0,-1 13 0,0-14 0,0 1 0,-13-13 0,13-1 0,-26 1 0,13-1 0,-13 1 0,13 12 0,-13-12 0,0 13 0,13 13 0,-14-26 0</inkml:trace>
  <inkml:trace contextRef="#ctx0" brushRef="#br0" timeOffset="5174">9935 3333 512,'0'0'0,"0"0"0,0-13 0,0 13 0,0-26 0,0-1 0,-14 1 0,14-14 0,0 1 0,0-1 0,14 13 0,-1 1 0,0 12 0,13 2 0,1-2 0,-13 14 0,-14 0 0,26 0 0</inkml:trace>
  <inkml:trace contextRef="#ctx0" brushRef="#br0" timeOffset="5591">10226 3148 512,'13'14'0,"-13"-14"0,13-14 0,-13 14 0,14-13 0,12 13 0,-13-13 0,0-1 0,0 1 0,1-13 0,-1 12 0,-13 2 0,0-2 0,-13 1 0,-1 13 0,1-13 0,-13 13 0,0 0 0,-1 0 0,1 13 0,12 0 0,-12 1 0,-1 12 0,14-13 0,13 13 0,0 1 0,13 0 0,27-1 0,-13 0 0,-1-12 0,1 12 0,12-13 0,1 1 0,-1-14 0,1 0 0,0-14 0,0 1 0,-40 13 0,39-26 0</inkml:trace>
  <inkml:trace contextRef="#ctx0" brushRef="#br0" timeOffset="6040">10676 3003 512,'-14'0'0,"14"13"0,0-13 0,0 0 0,-13 0 0,0 0 0,-13 13 0,12-13 0,-13 14 0,1-2 0,13 2 0,-13-1 0,12 0 0,1 0 0,13-13 0,0 14 0,0-1 0,13-13 0,1 0 0,12 13 0,13 1 0,-12-1 0,0-13 0,12 26 0,-12-13 0,-1 1 0,1 12 0,-14-13 0,-13 1 0,0-1 0,-13-13 0,-1 13 0,1-13 0,-13 0 0,-1 0 0,-12-13 0,26-14 0,-28 1 0,28-1 0,-13-12 0,13-1 0,0 0 0,13-12 0,0 52 0,0-40 0</inkml:trace>
  <inkml:trace contextRef="#ctx0" brushRef="#br0" timeOffset="6455">10596 2434 512,'0'-27'0,"0"15"0,14-15 0,-14 14 0,0-1 0,13 1 0,0 0 0,0 13 0,0 0 0,14 13 0,12 0 0,1 1 0,0 12 0,13 0 0,0 14 0,13 0 0,0 13 0,13 0 0,-13 13 0,14 13 0,-27 13 0,13-12 0,-13 13 0,-13-1 0,-14 1 0,-13 0 0,0-14 0,-26 14 0,-13-14 0,-1 0 0,-25-12 0,-2 12 0,2-13 0,-1 0 0,-14 1 0,14 12 0,1-13 0,-14 0 0,12 14 0,54-80 0,-39 65 0</inkml:trace>
  <inkml:trace contextRef="#ctx0" brushRef="#br0" timeOffset="8444">15875 2381 512,'0'0'0,"0"0"0,0 0 0,0-13 0,0 0 0,13 13 0,-13 0 0,0 0 0,0 0 0,0 13 0,13 0 0,0 13 0,14 14 0,-14 13 0,13 0 0,1 14 0,26-2 0,-27 15 0,27-1 0,-27 1 0,28-15 0,-1 15 0,-27-1 0,13-13 0,1 1 0,0-1 0,-13-27 0,-1 14 0,0-13 0,14-13 0,-14-14 0,-13-13 0,1 0 0,13-13 0,-14-14 0,0-13 0,0-13 0,-13-26 0,13 0 0,-13-1 0,0-13 0,0 2 0,0-3 0,0 2 0,0 13 0,0 0 0,0 12 0,0 1 0,14 13 0,-14 14 0,13 12 0,0 0 0,-13 14 0,13 0 0,-13 13 0,27 0 0</inkml:trace>
  <inkml:trace contextRef="#ctx0" brushRef="#br0" timeOffset="9101">16972 3135 512,'14'0'0,"-14"13"0,13 1 0,-13-14 0,27 13 0,-14-13 0,13 0 0,14 0 0,13 0 0,-14-13 0,15-1 0,-15 1 0,1 0 0,-14-1 0,-13-12 0,0 13 0,-13-13 0,0 12 0,-26-12 0,13 12 0,-27 1 0,1 13 0,-1 0 0,-13 0 0,26 13 0,-25 14 0,25-14 0,14 27 0,0-1 0,13 1 0,0 0 0,26 0 0,-12 13 0,38-14 0,-25 1 0,26 13 0,0-13 0,13-14 0,-27 14 0,15-14 0,-15-13 0,1 1 0,-14-1 0,-13-13 0,1 0 0,-14-13 0,0-14 0,0 14 0,-14-13 0,1-1 0,0-13 0,0 1 0,13 12 0,-13-13 0,13 1 0,13 12 0,0-12 0,13 12 0,1 14 0,-1-13 0,-26 26 0,40-14 0</inkml:trace>
  <inkml:trace contextRef="#ctx0" brushRef="#br0" timeOffset="9368">17872 3043 512,'0'12'0,"0"2"0,0 12 0,0 1 0,0 13 0,14-1 0,-1 14 0,0-13 0,0-1 0,13-12 0,-12 13 0,-1-14 0,14 1 0,-1-1 0,-13-13 0,-13-13 0,0-13 0,0 0 0,0 13 0,0-13 0</inkml:trace>
  <inkml:trace contextRef="#ctx0" brushRef="#br0" timeOffset="9509">17925 3122 512,'-13'-27'0,"0"1"0,0 0 0,-1-1 0,1 0 0,13 2 0,-13-2 0,13 0 0,0 1 0,13 12 0,-13 14 0,13-40 0</inkml:trace>
  <inkml:trace contextRef="#ctx0" brushRef="#br0" timeOffset="9850">18428 2738 512,'13'0'0,"-26"0"0,13 0 0,-40 0 0,0 13 0,14 1 0,-14 12 0,1 13 0,26 1 0,-14 0 0,27 0 0,0 13 0,13-1 0,14 15 0,-14-14 0,0-14 0,0 14 0,14-13 0,-14 0 0,13-1 0,-26 1 0,27-13 0,-14-14 0,1 13 0,-1-26 0,-13 0 0,0 0 0</inkml:trace>
  <inkml:trace contextRef="#ctx0" brushRef="#br0" timeOffset="10028">18322 3333 512,'-13'-13'0,"0"13"0,-1-13 0,-12 13 0,0 0 0,-15 0 0,15 0 0,0 0 0,-1 0 0,1 0 0,13 0 0,13 0 0,0 0 0,0 0 0</inkml:trace>
  <inkml:trace contextRef="#ctx0" brushRef="#br0" timeOffset="10275">18586 3294 512,'14'0'0,"-14"13"0,0 0 0,0 14 0,0-1 0,0 14 0,13-14 0,1 14 0,-1-27 0,0 14 0,0-27 0,0 0 0,-13-13 0,0 13 0,0-27 0</inkml:trace>
  <inkml:trace contextRef="#ctx0" brushRef="#br0" timeOffset="10416">18573 3241 512,'-13'-13'0,"13"-1"0,-13 1 0,13-13 0,-13 13 0,13-1 0,0 1 0,13 13 0,-13-13 0,0 13 0,13 0 0</inkml:trace>
  <inkml:trace contextRef="#ctx0" brushRef="#br0" timeOffset="10807">18865 3347 512,'13'0'0,"0"0"0,-13-14 0,13 1 0,0 13 0,14-13 0,-14 0 0,13 0 0,-13-1 0,1-12 0,-1 13 0,1-14 0,-14 14 0,-14 0 0,14-14 0,-13 27 0,-14-13 0,14 13 0,-13 0 0,12 13 0,1 1 0,-13-1 0,13 0 0,0 13 0,13 1 0,13 13 0,0-14 0,0 14 0,0-14 0,14 1 0,-1-1 0,0 14 0,15-27 0,-41-13 0,26 27 0</inkml:trace>
  <inkml:trace contextRef="#ctx0" brushRef="#br0" timeOffset="11056">19261 3453 512,'0'0'0,"0"-27"0,-13-13 0,13 14 0,-13-14 0,0 1 0,13 12 0,-13-13 0,13 14 0,13-14 0,0 14 0,0-1 0,14 14 0,12-14 0,1 15 0,13 12 0,0 0 0,13 12 0,0 2 0,-66-14 0,66 13 0</inkml:trace>
  <inkml:trace contextRef="#ctx0" brushRef="#br0" timeOffset="12887">17661 4418 512,'0'0'0,"0"0"0,0 0 0,0 0 0,0 0 0,0 0 0,0 13 0,-13-13 0,-1 0 0,-12 14 0,-1-14 0,1 13 0,12 0 0,-38-13 0,25 14 0,-12-14 0,-2 13 0,-11 0 0,-1-13 0,0 14 0,-13-2 0,13 1 0,0 1 0,-13-1 0,0 0 0,0 1 0,-14-2 0,14 2 0,0-1 0,-14 0 0,1 0 0,-14 1 0,14-1 0,13 0 0,-27 1 0,14-1 0,-14 0 0,14 0 0,-13 0 0,-1 14 0,1-14 0,12 1 0,-13-1 0,14 0 0,-27 0 0,13 0 0,1 0 0,-1 14 0,1-14 0,-1 1 0,0-2 0,1 15 0,-14-14 0,14 14 0,-14-14 0,0 14 0,13-14 0,-12 13 0,12 1 0,-13-14 0,0 13 0,0 1 0,0-1 0,0 1 0,1-14 0,-1 14 0,0-1 0,0 0 0,1 1 0,-15-14 0,15 27 0,-1-27 0,-13 13 0,13 1 0,0 0 0,0-1 0,-13 0 0,13 1 0,0-1 0,-12-13 0,11 14 0,2-1 0,-14 1 0,26-1 0,-13 1 0,1-14 0,-2 14 0,1-1 0,1 0 0,-1 1 0,13-1 0,0 1 0,-12-15 0,12 15 0,1 0 0,-1-1 0,0 1 0,-12 0 0,12-15 0,14 15 0,-14 0 0,27-14 0,-27 13 0,27-13 0,-13 14 0,12-14 0,15 0 0,-1-13 0,0 14 0,13-14 0,14 0 0,-1 0 0,1 0 0,13 0 0,-1 0 0,14 0 0,-13 0 0,13 0 0,0 0 0,0 0 0</inkml:trace>
  <inkml:trace contextRef="#ctx0" brushRef="#br0" timeOffset="13344">8876 5927 512,'0'13'0,"0"-1"0,-13 2 0,0 12 0,0 14 0,13 0 0,0-14 0,-13 1 0,13 0 0,0-2 0,0 2 0,13-14 0,-13 14 0,13 0 0,13-14 0,1 26 0,12-26 0,1 14 0,0 0 0,13-14 0,0 0 0,-14 0 0,15 0 0,-2 0 0,1-13 0,0 14 0,-13-14 0,26-14 0,-66 14 0,40 0 0</inkml:trace>
  <inkml:trace contextRef="#ctx0" brushRef="#br0" timeOffset="13936">11800 4960 512,'0'0'0,"-14"14"0,1 12 0,0 1 0,0-1 0,-13 14 0,26-14 0,0 1 0,13 12 0,13-12 0,0 0 0,-12-14 0,26 0 0,-14 0 0,14 1 0,-14-14 0,1 0 0,-1-14 0,1 1 0,-14-13 0,14-1 0,-14-13 0,-13 40 0,13-39 0</inkml:trace>
  <inkml:trace contextRef="#ctx0" brushRef="#br0" timeOffset="14409">12012 4696 512,'0'0'0,"-14"0"0,14-13 0,0 13 0,0 13 0,0 0 0,0 14 0,0-1 0,0 14 0,14 13 0,-1 13 0,14-27 0,-14 28 0,13-27 0,-13 12 0,14-25 0,-14 12 0,0-25 0,0-1 0,0 0 0,1-13 0,-14 0 0,13-13 0,1-14 0,-1 1 0,0 0 0,-13-1 0,26 1 0,-12-1 0,-1 14 0,0 13 0,0-13 0,0 13 0,14 13 0,-14 0 0,0 1 0,1 12 0,-1 0 0,13-12 0,-12-1 0,-1 13 0,0-26 0,0 13 0,0-13 0,1-13 0,-1 0 0,-13 13 0,13-13 0</inkml:trace>
  <inkml:trace contextRef="#ctx0" brushRef="#br0" timeOffset="14851">12607 4921 512,'0'13'0,"0"-13"0,-14 0 0,14 0 0,-13 14 0,0-2 0,13 15 0,-13-14 0,13 14 0,13-1 0,0-12 0,0-1 0,-13 0 0,14-13 0,13 13 0,-14-26 0,0 13 0,-13-13 0,13 13 0,-13-27 0,13 14 0,-13 0 0,0 0 0,0 13 0,0 0 0,0 0 0,0 0 0,14 0 0,-14 26 0,13-13 0,-13 1 0,26 12 0,-13 0 0,-13-12 0,14-1 0,-1 0 0,0-13 0,-13 0 0,14-13 0,-14-14 0,13 1 0,-13 26 0,0-26 0</inkml:trace>
  <inkml:trace contextRef="#ctx0" brushRef="#br0" timeOffset="15159">12700 4604 512,'0'0'0,"13"12"0,-13 2 0,13 12 0,-13 1 0,13 13 0,0-1 0,1 14 0,12 0 0,-26 0 0,14-14 0,-1 1 0,0 0 0,-13-13 0,13-14 0,-13 0 0,14 0 0,-14-13 0,0-13 0,13 0 0,-13-14 0,0-12 0,0 39 0,13-40 0</inkml:trace>
  <inkml:trace contextRef="#ctx0" brushRef="#br0" timeOffset="16148">12898 4525 512,'0'12'0,"0"-12"0,0 13 0,0 14 0,0 12 0,13 1 0,0 0 0,-13 13 0,14 0 0,12 0 0,-13-14 0,0 1 0,1-14 0,-1 14 0,1-26 0,12 12 0,-26-13 0,13 1 0,0-14 0,-13-14 0,14 1 0,-14 0 0,0 0 0,0-1 0,13 1 0,0 13 0,0-13 0,0-13 0,14 12 0,-14 1 0,1 0 0,-1-14 0,0 14 0,-13 0 0,0-13 0,0 12 0,-13 1 0,0 0 0,-1 13 0,-13 0 0,1 13 0,13-13 0,-13 13 0,26 14 0,-14-14 0,14 13 0,0-13 0,14 14 0,12 0 0,0-15 0,14 2 0,-13-1 0,-1-13 0,14 13 0,-14-26 0,0 13 0,1-27 0,-1 15 0,-26-15 0,14 0 0,-14-12 0,0 13 0,-14 12 0,14-12 0,-13 26 0,13 0 0,0 0 0,0 0 0,0 26 0,0-12 0,0 12 0,13-13 0,-13 13 0,14-12 0,-1 12 0,-13-26 0,13 14 0,1-14 0,-14 0 0,13 0 0,-13-14 0,0 1 0,13-14 0,-13 1 0,0 13 0,13-13 0,-13 12 0,0 1 0,13 13 0,-13-13 0,14 26 0,-1 0 0,0 1 0,0 12 0,13 0 0,-12 1 0,-14-1 0,13-12 0,1-2 0,-1 2 0,0-14 0,0-14 0,0 2 0,1-2 0,-1 1 0,-13 13 0,0-27 0</inkml:trace>
  <inkml:trace contextRef="#ctx0" brushRef="#br0" timeOffset="17039">13811 4709 512,'0'0'0,"0"0"0,13 0 0,-13 0 0,0 0 0,-13 0 0,-1 14 0,1-1 0,13 0 0,-26 13 0,13-12 0,-1 12 0,1 1 0,0-1 0,13-13 0,0 14 0,13-14 0,-13-13 0,13 13 0,1-13 0,-1 0 0,0-13 0,0 0 0,0-1 0,14 1 0,-13-13 0,-14 13 0,13 0 0,0-1 0,-13 1 0,13 0 0,-13 13 0,0 0 0,13 0 0,-13 13 0,13 0 0,1 27 0,-1-27 0,0 27 0,-13-14 0,13 0 0,-13 1 0,0 0 0,0-14 0,-13 0 0,0-13 0,13 0 0,-13 0 0,-1-13 0,1 0 0,-13-1 0,26 1 0,-13-14 0,13 15 0,0-2 0,13-12 0,13 12 0,-13 1 0,14-13 0,-1 13 0,1-14 0,13 14 0,-14 0 0,14-14 0,-27 1 0,13-1 0,-13 14 0,1-14 0,-14 1 0,0 13 0,-14-13 0,1 12 0,-13 1 0,13 13 0,-27 0 0,14 13 0,-1 1 0,14-2 0,-1 15 0,1-1 0,13-12 0,0 12 0,0 1 0,13-14 0,1 13 0,13 1 0,-14 0 0,26-14 0,-12 13 0,12 0 0,1 1 0,-14 0 0,1-1 0,13 0 0,-27 1 0,0-1 0,-13 1 0,0-27 0,0 26 0</inkml:trace>
  <inkml:trace contextRef="#ctx0" brushRef="#br0" timeOffset="18104">7090 4299 512,'0'13'0,"-13"27"0,13-1 0,0 15 0,0 12 0,13 0 0,-13 0 0,0 0 0,0 0 0,0 1 0,0-1 0,0-14 0,0 2 0,-13-1 0,13-14 0,-13 1 0,13-14 0,0 1 0,0-14 0,0-13 0,0 0 0,0 0 0</inkml:trace>
  <inkml:trace contextRef="#ctx0" brushRef="#br0" timeOffset="18486">8083 4312 512,'0'0'0,"0"0"0,-27 0 0,1 0 0,-27 0 0,0-13 0,-26 13 0,-1-13 0,-12 13 0,-1-13 0,-13 0 0,0 13 0,1 0 0,12 0 0,0 0 0,13 0 0,1 0 0,14 0 0,25 0 0,13 13 0,27-13 0,-13 0 0</inkml:trace>
  <inkml:trace contextRef="#ctx0" brushRef="#br0" timeOffset="18786">8070 4842 512,'-14'0'0,"1"13"0,-13-13 0,-28 0 0,-12 13 0,-13-13 0,-14-13 0,-12 13 0,12 0 0,-13-13 0,-13 13 0,27-13 0,-14 13 0,27 13 0,-14-13 0,27 13 0,66-13 0,-53 13 0</inkml:trace>
  <inkml:trace contextRef="#ctx0" brushRef="#br0" timeOffset="36358">6164 8493 512,'0'0'0,"0"0"0</inkml:trace>
  <inkml:trace contextRef="#ctx0" brushRef="#br0" timeOffset="39162">5185 6509 512,'0'0'0,"0"12"0,0-12 0,0 27 0,-13 0 0,13-1 0,0 14 0,0-1 0,0 14 0,0 0 0,0 14 0,0-1 0,0 0 0,13 0 0,-13 13 0,0-13 0,-13 1 0,13-1 0,0-13 0,-13-1 0,13 2 0,-13-15 0,-1-12 0,1-1 0,0-12 0,13-14 0,0 0 0,0 0 0,0 0 0,13-14 0</inkml:trace>
  <inkml:trace contextRef="#ctx0" brushRef="#br0" timeOffset="39469">5450 7183 512,'0'0'0,"0"0"0,-13 0 0,-13 0 0,-1 0 0,0 0 0,-26 0 0,14 0 0,-1 0 0,-26 0 0,26 0 0,1 0 0,-1 0 0,1-13 0,11 13 0,15 0 0,-13-13 0,26 0 0,0-1 0,13 1 0,-13 13 0,13-26 0</inkml:trace>
  <inkml:trace contextRef="#ctx0" brushRef="#br0" timeOffset="39852">5556 6521 512,'0'0'0,"0"0"0,0 0 0,0 0 0,0 14 0,-14 12 0,1 14 0,13 13 0,-13 0 0,13 13 0,0 14 0,0-1 0,13 0 0,-13 1 0,0-1 0,0 0 0,0 1 0,-13-14 0,0 0 0,13-13 0,-13-13 0,0 0 0,13-14 0,0-13 0,-14-13 0,28 0 0,-14-13 0,13-13 0,0-1 0,-13 27 0,26-27 0</inkml:trace>
  <inkml:trace contextRef="#ctx0" brushRef="#br0" timeOffset="40310">6231 6442 512,'0'0'0,"0"13"0,-13-13 0,-1 0 0,-13 14 0,1 12 0,-14 14 0,1 0 0,-1-1 0,-13 14 0,13 13 0,-12 1 0,12 12 0,1 0 0,-2 14 0,28 0 0,0-1 0,13-13 0,0 14 0,13 0 0,-13-14 0,26 0 0,2 1 0,11-14 0,-13 1 0,1-2 0,12-12 0,-12-13 0,13-14 0,-14 0 0,-26-26 0,14 14 0</inkml:trace>
  <inkml:trace contextRef="#ctx0" brushRef="#br0" timeOffset="43213">11245 5119 512,'0'0'0,"0"0"0,0 14 0,-14-1 0,14 0 0,-13 27 0,0-14 0,-1 14 0,14 0 0,-13-14 0,13 1 0,-13-1 0,0 14 0,-1-27 0,14 13 0,-13 1 0,0-14 0,13 1 0,0-14 0,0 13 0,0-13 0,0-13 0</inkml:trace>
  <inkml:trace contextRef="#ctx0" brushRef="#br0" timeOffset="43455">11404 5437 512,'-14'0'0,"14"0"0,0 0 0,-27 0 0,1-13 0,0 13 0,-14-14 0,-13 1 0,0 0 0,0-13 0,14 12 0,-27 1 0,25-13 0,2 13 0,12-14 0,1 14 0,26 13 0,-13-13 0</inkml:trace>
  <inkml:trace contextRef="#ctx0" brushRef="#br0" timeOffset="44272">11615 5080 512,'-13'0'0,"13"13"0,-14-13 0,-12 13 0,-14-13 0,14 13 0,-14-13 0,14 14 0,0-14 0,-2 0 0,28 0 0,-26 0 0</inkml:trace>
  <inkml:trace contextRef="#ctx0" brushRef="#br0" timeOffset="44438">11615 5199 512,'0'0'0,"0"13"0,0-13 0,-13 0 0,-1 13 0,-12 1 0,-14-14 0,40 0 0,-26 0 0</inkml:trace>
  <inkml:trace contextRef="#ctx0" brushRef="#br0" timeOffset="46117">6297 6628 512,'0'0'0,"0"0"0,0 0 0,0 13 0,-13-13 0,13 13 0,-14 13 0,14 1 0,-13 12 0,0 15 0,13 12 0,0-13 0,0 13 0,0 13 0,-13-13 0,0 14 0,13-14 0,0 13 0,-14-13 0,14 1 0,-13-15 0,13 2 0,-14-15 0,14-13 0,-13 14 0,13-26 0,0-1 0,13-13 0,-13-27 0,0 27 0,14-13 0</inkml:trace>
  <inkml:trace contextRef="#ctx0" brushRef="#br0" timeOffset="46425">6945 6720 512,'0'0'0,"0"0"0,-13 0 0,-14-13 0,-25 13 0,12 0 0,-14-13 0,-11-1 0,-1 14 0,-14 0 0,14 0 0,-13 0 0,12 0 0,1 0 0,14 14 0,52-14 0,-41 0 0</inkml:trace>
  <inkml:trace contextRef="#ctx0" brushRef="#br0" timeOffset="46691">6853 7064 512,'0'14'0,"0"-1"0,-14 0 0,-12-13 0,-14 13 0,-13 0 0,-13-13 0,-14 14 0,1-14 0,0 0 0,-1 0 0,1 0 0,13 13 0,13-13 0,0 13 0,14-13 0,39 0 0,-14 13 0</inkml:trace>
  <inkml:trace contextRef="#ctx0" brushRef="#br0" timeOffset="47032">7104 7739 512,'13'-13'0,"-26"39"0,-1-13 0,-25 27 0,13-13 0,-15 13 0,2-15 0,12 2 0,-12 0 0,13-14 0,-1 0 0,14-13 0,13 0 0,0 0 0</inkml:trace>
  <inkml:trace contextRef="#ctx0" brushRef="#br0" timeOffset="47407">7673 7196 512,'0'0'0,"0"14"0,0-14 0,0 26 0,-14-13 0,-12 14 0,0 12 0,-15 1 0,15 0 0,-13-1 0,-1-12 0,0 13 0,0-14 0,1 1 0,25-1 0,-12 1 0,13-14 0,26 0 0,0-13 0,-13 0 0,13 14 0</inkml:trace>
  <inkml:trace contextRef="#ctx0" brushRef="#br0" timeOffset="47623">7712 7647 512,'13'0'0,"-13"0"0,0 0 0,0-14 0,-13 1 0,0 0 0,-13 0 0,-14-14 0,-27 0 0,15 1 0,-1 0 0,-14-1 0,1 0 0,14 1 0,-1 0 0,13-1 0,0 1 0,40 26 0,-13-27 0</inkml:trace>
  <inkml:trace contextRef="#ctx0" brushRef="#br0" timeOffset="48056">7540 6390 512,'0'0'0,"-13"0"0,13-14 0,0 14 0,0 14 0,13-14 0,0 13 0,27 13 0,0 14 0,26 0 0,13 12 0,1 1 0,12 13 0,1 0 0,-1 14 0,-25-14 0,12 13 0,-26 1 0,-14-1 0,-11 1 0,-15-14 0,-13 0 0,-13 0 0,-1 0 0,-13 0 0,1 1 0,-1-15 0,27-52 0,-26 40 0</inkml:trace>
  <inkml:trace contextRef="#ctx0" brushRef="#br0" timeOffset="49587">4643 7144 512,'0'13'0,"-13"-13"0,13 0 0,-26 0 0,-1 0 0,0 0 0,-12 13 0,-14 0 0,13-13 0,-13 13 0,13-13 0,1 14 0,13-14 0,-1 0 0,27 0 0,-13 0 0</inkml:trace>
  <inkml:trace contextRef="#ctx0" brushRef="#br0" timeOffset="49803">4604 7263 512,'0'0'0,"0"13"0,0-13 0,0 0 0,-14 13 0,-13-13 0,1 13 0,-13 0 0,-1-13 0,0 14 0,-13-1 0,13 0 0,1 1 0,39-14 0,-40 0 0</inkml:trace>
  <inkml:trace contextRef="#ctx0" brushRef="#br0" timeOffset="52041">2579 7448 512,'0'0'0,"-13"0"0,13 13 0,-13-13 0,-1 0 0,14 13 0,-13 1 0,0-1 0,13 0 0,-13 13 0,0 14 0,13 0 0,0 13 0,0 0 0,0-1 0,13 2 0,-13-2 0,13-12 0,-13-13 0,13-1 0,-13 0 0,13-26 0,-13 13 0,0-13 0,0 0 0,0-13 0,-13-13 0,13 0 0,0-14 0,-13-13 0,13 0 0,0 0 0,-13 14 0,13-15 0,13 15 0,-13-1 0,0 0 0,13 14 0,0 0 0,1 12 0,12 1 0,-13 13 0,1 13 0,12 1 0,1 12 0,-14 0 0,0 14 0,0 0 0,1-1 0,-28-12 0,14 0 0,-26 12 0,13-26 0,-27 14 0,0-14 0,14 0 0,-14 1 0,14-14 0,-1 0 0,14-14 0,13 14 0,0 0 0,0-13 0</inkml:trace>
  <inkml:trace contextRef="#ctx0" brushRef="#br0" timeOffset="52315">2870 7765 512,'14'13'0,"-1"-13"0,13 14 0,-13-14 0,-13 0 0,14 0 0,-14 0 0,-14 0 0,14-14 0,-13-12 0,0 13 0,0-13 0,0-1 0,-1 0 0,14 1 0,0-13 0,14 12 0,-1 0 0,13 1 0,1 0 0,-1 12 0,1-12 0,-27 26 0,40-14 0</inkml:trace>
  <inkml:trace contextRef="#ctx0" brushRef="#br0" timeOffset="52615">3254 7474 512,'0'0'0,"0"14"0,-13-1 0,-13 13 0,12-13 0,-13 14 0,14 0 0,0-14 0,0 13 0,0-12 0,13 12 0,13-26 0,0 13 0,13-13 0,1 0 0,0 0 0,12 0 0,-25-13 0,12-13 0,0 12 0,-26-12 0,13 13 0,-13-14 0,-13 14 0,0-14 0,-13 14 0,13-13 0,-1 12 0,14 14 0,-13-13 0</inkml:trace>
  <inkml:trace contextRef="#ctx0" brushRef="#br0" timeOffset="52981">3545 7448 512,'0'0'0,"0"13"0,-13 0 0,-14-13 0,1 27 0,0-1 0,-14-13 0,0 14 0,27 0 0,-1-14 0,1 13 0,26-12 0,1-2 0,-1 2 0,0-14 0,27 0 0,-13 0 0,-1 0 0,13 0 0,-12-14 0,-14 2 0,0-2 0,0 1 0,-26 0 0,13 0 0,-13-1 0,-13 1 0,-1 0 0,1-1 0,13 1 0,13 13 0,-13-13 0</inkml:trace>
  <inkml:trace contextRef="#ctx0" brushRef="#br0" timeOffset="53364">3915 7210 512,'14'0'0,"-14"-14"0,13 1 0,-13 0 0,0-13 0,-27 12 0,14 1 0,-26 0 0,-1 13 0,0 13 0,0 0 0,-12 1 0,25 12 0,1 0 0,13 14 0,13 0 0,0-1 0,26 1 0,-13 13 0,14-13 0,-1 0 0,0-1 0,1 1 0,-14 0 0,0-27 0,1 14 0,-14-15 0,0 2 0,0-1 0,0-13 0,0 0 0,0-13 0</inkml:trace>
  <inkml:trace contextRef="#ctx0" brushRef="#br0" timeOffset="53572">3796 7461 512,'0'0'0,"-13"0"0,0 0 0,-27 13 0,-13-13 0,14 14 0,-28-1 0,1 0 0,14 0 0,-2 0 0,15 1 0,-1-1 0,40-13 0,-26 27 0</inkml:trace>
  <inkml:trace contextRef="#ctx0" brushRef="#br0" timeOffset="55960">8427 7897 512,'13'0'0,"-13"0"0,0 14 0,0-14 0,0-14 0,0 14 0,13 0 0,-13 0 0,0 0 0,13 0 0,-13 0 0,14 0 0,-14-13 0,13 13 0,0 0 0,13 0 0,-13 0 0,14 0 0,-1 0 0,1-12 0,13 12 0,13 0 0,-14 0 0,15 0 0,-2 0 0,14 0 0,14 0 0,-14 0 0,26 0 0,-12 0 0,12 0 0,1-14 0,13 14 0,13 0 0,-14 0 0,15-13 0,12 13 0,-26 0 0,26 0 0,0 0 0,1 0 0,-1 0 0,0 0 0,1 13 0,12-13 0,1 0 0,-1 0 0,-12 0 0,-1 14 0,0-14 0,14 0 0,-14 0 0,0 12 0,14-12 0,-14 13 0,13 1 0,-12-14 0,-14 13 0,26 0 0,-25 1 0,12-1 0,0 0 0,0-13 0,-12 13 0,-2 13 0,15-12 0,-14-1 0,0 14 0,13-15 0,-13 2 0,14-1 0,-1 0 0,0 1 0,-13-1 0,0 0 0,13 14 0,-12-14 0,12 13 0,-13-13 0,0 1 0,0 12 0,14-12 0,-28 12 0,14-13 0,1 14 0,-2-14 0,-25 13 0,13 1 0,0-14 0,-27 0 0,14 0 0,-27 1 0,26-1 0,-38 0 0,12 0 0,-1 0 0,-12 1 0,1-14 0,-15 13 0,1-13 0,-14 13 0,14-13 0,-26 0 0,12 0 0,-26 0 0,13 0 0,-13-13 0,0 13 0,-13-13 0,0-1 0,0-12 0,-15 13 0,2-14 0,0 1 0,-14 0 0,14-1 0,-14 1 0,0 12 0,14-12 0,-14 0 0,1 12 0,25 1 0,-12 0 0,13-1 0,13 14 0,-13 0 0,26 0 0,0 0 0,13 14 0,1-1 0,25 14 0,-12-1 0,13 0 0,-13 1 0,13 13 0,-27-14 0,0 14 0,-12-27 0,0 13 0,-28-13 0,0 14 0,-12-14 0,-13 0 0,-14-13 0,-14 14 0,-12-14 0,0 0 0,-1 0 0,-12 0 0,-1 0 0,1 0 0,13 0 0,79 0 0,-80 0 0</inkml:trace>
  <inkml:trace contextRef="#ctx0" brushRef="#br0" timeOffset="56792">13136 7474 512,'0'0'0,"0"14"0,0-1 0,0 26 0,0 1 0,13 0 0,-13-1 0,0-12 0,13 13 0,-13-14 0,14-13 0,-14 14 0,0-14 0,0-13 0,0 0 0,0 0 0,0 0 0,0-13 0,-14-1 0,1-12 0,-13 0 0,13-14 0,0 13 0,-1-12 0,1-1 0,0 14 0,0-1 0,0-12 0,13 25 0,-14-12 0,28 12 0,-14 1 0,26 13 0,0 0 0,1 0 0,-1 0 0,14 27 0,-27-14 0,14 0 0,-14 1 0,0 12 0,-13-13 0,0 0 0,0 14 0,-13-14 0,-13 1 0,12-1 0,-13 0 0,1 0 0,0 1 0,26-14 0,-13 0 0</inkml:trace>
  <inkml:trace contextRef="#ctx0" brushRef="#br0" timeOffset="57075">13441 7686 512,'0'0'0,"0"0"0,0-13 0,-14 13 0,1-14 0,0-12 0,13 13 0,-14 0 0,1 0 0,13-14 0,13 0 0,-13 14 0,14 0 0,-1 0 0,14 13 0,-1-13 0,0 13 0,-26 0 0,14-14 0</inkml:trace>
  <inkml:trace contextRef="#ctx0" brushRef="#br0" timeOffset="57383">13692 7527 512,'0'0'0,"0"13"0,-13-13 0,-1 14 0,-12 12 0,13-12 0,0-1 0,-1 0 0,14 0 0,0 13 0,14-26 0,-1 0 0,0 14 0,13-28 0,-12 14 0,12 0 0,-13-26 0,14 26 0,-14-13 0,0-13 0,0 12 0,-13 1 0,-13 0 0,0-1 0,-14 1 0,1 13 0,0-13 0,12 13 0,14 0 0,-13-13 0</inkml:trace>
  <inkml:trace contextRef="#ctx0" brushRef="#br0" timeOffset="57757">13996 7474 512,'0'0'0,"0"0"0,0 0 0,-13 0 0,13 0 0,-27 0 0,1 14 0,-1-1 0,1-13 0,13 13 0,-13 13 0,26-12 0,-14-1 0,28 0 0,-1 1 0,0-1 0,13-13 0,14 13 0,-14-13 0,1 0 0,0-13 0,-1 0 0,0 13 0,-26-14 0,14 1 0,-14 0 0,0-14 0,-14 14 0,-12 0 0,13 0 0,-14-1 0,27 14 0,-13 0 0</inkml:trace>
  <inkml:trace contextRef="#ctx0" brushRef="#br0" timeOffset="58123">14433 7144 512,'0'0'0,"0"-14"0,-13 14 0,0 0 0,-1 0 0,-13 0 0,-12 27 0,12-14 0,-12 0 0,12 14 0,14 12 0,0-12 0,-1 12 0,14 1 0,14 0 0,-1-1 0,14 1 0,-14-13 0,13 12 0,-26-12 0,13 0 0,1-14 0,-14 13 0,13-26 0,-13 14 0,0-14 0,0 0 0,0 0 0</inkml:trace>
  <inkml:trace contextRef="#ctx0" brushRef="#br0" timeOffset="58314">14314 7488 512,'0'0'0,"-14"0"0,1 0 0,-26 0 0,-15 0 0,15 0 0,-14 0 0,0 0 0,0 13 0,0 0 0,13 0 0,40-13 0,-26 0 0</inkml:trace>
  <inkml:trace contextRef="#ctx0" brushRef="#br0" timeOffset="111845">18507 8241 512,'0'-13'0,"0"13"0,-13 0 0,13 0 0,0 0 0,0 0 0,-13-13 0,0 13 0,-1 0 0,-12 13 0,13-13 0,-27 13 0,13 1 0,1 12 0,0 0 0,12 1 0,-12 13 0,26 0 0,-13-1 0,0 1 0,13-1 0,0 14 0,13 1 0,0-15 0,0 14 0,14-13 0,12-1 0,-13-12 0,15-1 0,11 1 0,-12-14 0,0 0 0,-1-13 0,1-13 0,0 13 0,-14-26 0,1-1 0,-1-13 0,-13 1 0,-13 39 0,27-40 0</inkml:trace>
  <inkml:trace contextRef="#ctx0" brushRef="#br0" timeOffset="112810">18706 7937 512,'0'14'0,"0"-14"0,0 13 0,0 13 0,13 14 0,-13 12 0,13 15 0,0-1 0,0 14 0,1-1 0,-14 0 0,13 0 0,0 1 0,1-14 0,-14 0 0,0-13 0,13-13 0,-13 0 0,0-27 0,0 0 0,0 0 0,0-26 0,0 13 0,0-26 0,0-14 0,-13 0 0,39 0 0,-13 1 0,-13-1 0,27 1 0,-1 12 0,0-13 0,1 27 0,-1-14 0,1 14 0,13 13 0,-27 0 0,13 13 0,-12 1 0,12 12 0,-26 1 0,13 13 0,-13-1 0,0-12 0,0 12 0,0 1 0,0-14 0,0 1 0,-13-1 0,13 1 0,0-14 0,0-13 0,0 13 0,0-26 0,13 13 0,-13-13 0,26 0 0,-12-14 0,13 14 0,-1 0 0,0-1 0,1-12 0,-1 13 0,0-14 0,1 1 0,-1 13 0,-12-14 0,13-12 0,-14 12 0,0 0 0,0 1 0,0-1 0,-13 1 0,0 13 0,0 0 0,-13-1 0,0 1 0,0 13 0,0 0 0,-14 13 0,13 1 0,-12-1 0,-1 0 0,27 13 0,-13 1 0,0 13 0,13-14 0,13 14 0,0 0 0,1-14 0,12 0 0,1 1 0,0-1 0,-14-12 0,13-14 0,14 0 0,-14 0 0,0-14 0,1-12 0,-27 26 0,27-13 0</inkml:trace>
  <inkml:trace contextRef="#ctx0" brushRef="#br0" timeOffset="113326">20134 8334 512,'0'13'0,"-13"1"0,0-1 0,-27 0 0,14 0 0,-14 1 0,0-1 0,1 13 0,-14 1 0,13-1 0,0 0 0,14 1 0,-1 13 0,14-14 0,13 1 0,0 12 0,13-12 0,14-1 0,-1-13 0,1 14 0,0-14 0,12 0 0,1-13 0,-14 14 0,0-28 0,1 14 0,0-26 0,-14-1 0,-13 27 0,13-26 0</inkml:trace>
  <inkml:trace contextRef="#ctx0" brushRef="#br0" timeOffset="113684">20161 7924 512,'0'13'0,"0"-13"0,0 14 0,13 12 0,-13 13 0,0 15 0,13 12 0,-13 0 0,0 0 0,0 13 0,0 1 0,0-1 0,0-13 0,0 1 0,0-15 0,0 14 0,-13-26 0,13 0 0,-13-14 0,13 1 0,-14-14 0,14-13 0,0-13 0,0 0 0,0 13 0,0-27 0</inkml:trace>
  <inkml:trace contextRef="#ctx0" brushRef="#br0" timeOffset="114075">20385 8361 512,'14'0'0,"-14"0"0,-14 0 0,14 13 0,-13-13 0,0 13 0,0 0 0,0 14 0,-14-1 0,1-13 0,0 27 0,-1-14 0,1 1 0,12-1 0,1 1 0,13-14 0,0 1 0,0-1 0,0 0 0,13 0 0,1 0 0,-1-13 0,13 14 0,14-14 0,-14 13 0,1 0 0,12 0 0,2-13 0,-15 13 0,0 1 0,1-1 0,-14-13 0,0 13 0,-13-13 0,13 0 0</inkml:trace>
  <inkml:trace contextRef="#ctx0" brushRef="#br0" timeOffset="114624">21166 7607 512,'13'0'0,"-13"0"0,13 0 0,-13 13 0,-13 0 0,13 1 0,-13 12 0,-13 0 0,12 14 0,-12 13 0,0-13 0,-14 25 0,14 2 0,-14-1 0,0 13 0,27 14 0,-27 0 0,27-1 0,0 14 0,0-14 0,26 14 0,0 0 0,14-13 0,12-1 0,1 1 0,0-13 0,13-15 0,12 2 0,-12-15 0,1-12 0,-15 0 0,1-14 0,-40-26 0,39 13 0</inkml:trace>
  <inkml:trace contextRef="#ctx0" brushRef="#br0" timeOffset="116430">20134 3611 512,'0'0'0,"0"0"0,0 0 0,-13 0 0,0 0 0,0 0 0,0 0 0,-1 0 0,-12 0 0,13 0 0,-14 13 0,14-13 0,-14 0 0,14 14 0,0-1 0,0-13 0,13 13 0,-14 1 0,14-14 0,0 13 0,14 0 0,-1 0 0,-13-13 0,26 14 0,1-1 0,0-13 0,-1 26 0,0-13 0,1 1 0,-1-1 0,-13 0 0,0 13 0,14-12 0,-14 12 0,1-13 0,-1 14 0,-13-14 0,-13 1 0,13 12 0,-14-26 0,-12 13 0,-1-13 0,14 13 0,-13-13 0,-1-13 0,1 13 0,13-13 0,-14-1 0,27 14 0,-13-12 0</inkml:trace>
  <inkml:trace contextRef="#ctx0" brushRef="#br0" timeOffset="118094">21523 8334 512,'0'0'0,"-13"0"0,0 0 0,-13 0 0,-1 13 0,1-13 0,-14 14 0,-13-1 0,13 0 0,-12 0 0,11 1 0,2 12 0,-1-13 0,1 0 0,26 14 0,-1-14 0,14 0 0,0 0 0,27 1 0,-1-1 0,14 0 0,12-13 0,2 13 0,12 1 0,-14-1 0,2 0 0,-1 1 0,-14 12 0,-26-13 0,1 14 0,-14-14 0,0 26 0,-14-25 0,-25 12 0,-1 1 0,-13-14 0,-13 13 0,13-12 0,-13 12 0,0-13 0,26 1 0,-13-14 0,14 13 0,12-13 0,14 0 0,13-13 0,13-1 0,-13 14 0,27-13 0</inkml:trace>
  <inkml:trace contextRef="#ctx0" brushRef="#br0" timeOffset="118385">21643 8771 512,'0'13'0,"0"0"0,0 0 0,0 14 0,-13-1 0,13 14 0,-14 0 0,1-1 0,-14 1 0,1 0 0,-1-1 0,1 1 0,-14-13 0,14-1 0,0 0 0,12-12 0,-13-1 0,14-13 0,0 0 0,13-13 0,0 13 0,13-14 0</inkml:trace>
  <inkml:trace contextRef="#ctx0" brushRef="#br0" timeOffset="118851">22529 8453 512,'-13'13'0,"13"1"0,-14 12 0,1 14 0,-13-1 0,0 1 0,12 0 0,-13 0 0,-12-1 0,12-12 0,1-1 0,0 1 0,-1-14 0,1 0 0,13 0 0,-1 1 0,1-14 0,13 0 0,0 0 0,0-14 0,0 14 0,13-13 0</inkml:trace>
  <inkml:trace contextRef="#ctx0" brushRef="#br0" timeOffset="119117">22555 8731 512,'0'0'0,"0"0"0,-13-13 0,-13 0 0,-14-1 0,1-12 0,-2 0 0,-11-1 0,-1 0 0,-13-12 0,12 12 0,2 1 0,-1-1 0,13 1 0,-13 13 0,13-14 0,27 27 0,13 0 0,-26-13 0</inkml:trace>
  <inkml:trace contextRef="#ctx0" brushRef="#br0" timeOffset="119459">22833 8744 512,'14'13'0,"-14"1"0,0-1 0,0 13 0,-14 1 0,14-1 0,-13 14 0,-14 0 0,14-1 0,-13 1 0,-1 0 0,14-14 0,-13 14 0,-1-27 0,14 14 0,0-27 0,0 13 0,13-13 0,0-13 0,0 13 0,0 0 0</inkml:trace>
  <inkml:trace contextRef="#ctx0" brushRef="#br0" timeOffset="120232">23177 8043 512,'0'39'0,"13"15"0,1 12 0,-14 13 0,13 1 0,0 12 0,0 1 0,1-14 0,-1 14 0,0-14 0,0 1 0,0-14 0,1-13 0,-1 0 0,-13-14 0,13-12 0,-13-14 0,-13 0 0,13-13 0,-13-13 0,-1-14 0,1-12 0,0-1 0,0-26 0,0 0 0,-1 0 0,1-1 0,13 1 0,0 14 0,0-15 0,13 1 0,1 13 0,-1 0 0,0 14 0,0-1 0,0 14 0,14-1 0,-14 0 0,13 27 0,-13 0 0,1 0 0,0 14 0,-1 12 0,-13 0 0,13 14 0,-13 0 0,-13 13 0,0-13 0,13-1 0,-28 1 0,15-14 0,0 14 0,0-26 0,0 12 0,13-13 0,-13-13 0,13 13 0,0-13 0,0-13 0</inkml:trace>
  <inkml:trace contextRef="#ctx0" brushRef="#br0" timeOffset="120490">23614 8665 512,'0'0'0,"0"0"0,0 0 0,0-13 0,-13 0 0,13-1 0,-14-12 0,14-14 0,-13 13 0,13-12 0,0 12 0,0-12 0,13 12 0,1 1 0,-1 13 0,0-1 0,-13 14 0,27-26 0</inkml:trace>
  <inkml:trace contextRef="#ctx0" brushRef="#br0" timeOffset="120806">23839 8400 512,'0'14'0,"-13"12"0,-1-13 0,-13 14 0,14-1 0,-13 0 0,13 1 0,13-14 0,0 14 0,13-14 0,13-13 0,-13 13 0,14-13 0,0-13 0,-14 13 0,13-13 0,1-14 0,-14 14 0,-13-14 0,13 1 0,-13 13 0,-13-14 0,0 1 0,0 0 0,-1 12 0,1-12 0,13 26 0,-13-13 0</inkml:trace>
  <inkml:trace contextRef="#ctx0" brushRef="#br0" timeOffset="121189">24011 8361 512,'13'0'0,"0"13"0,0-13 0,-13 13 0,0 0 0,-13 1 0,0-1 0,0 0 0,-14 13 0,-13-12 0,14 12 0,13-13 0,0 0 0,13 14 0,13-14 0,13 0 0,0 1 0,1-1 0,0-13 0,12 13 0,-12-13 0,12-13 0,-12 13 0,-1-13 0,-13-14 0,-13 14 0,13-14 0,-26 14 0,0-13 0,0-1 0,-14 1 0,1 0 0,13-1 0,0 14 0,13-14 0,0 27 0,0-13 0</inkml:trace>
  <inkml:trace contextRef="#ctx0" brushRef="#br0" timeOffset="121547">24421 8003 512,'0'0'0,"-13"0"0,13 0 0,-27 0 0,13 0 0,-12 13 0,13 1 0,-13 12 0,26 0 0,-14 14 0,14 0 0,0 0 0,0 13 0,14-1 0,-14 2 0,26-1 0,-13-1 0,-13-12 0,13 0 0,-13-1 0,0-12 0,0 0 0,0-14 0,-13-13 0,13 0 0,13 0 0,-13 0 0,0-13 0</inkml:trace>
  <inkml:trace contextRef="#ctx0" brushRef="#br0" timeOffset="121755">24421 8480 512,'0'0'0,"0"0"0,-13 0 0,-1-14 0,1 14 0,-14 0 0,-12 14 0,12-14 0,-12 0 0,-1 0 0,26 0 0,-12 0 0,0 0 0,12 0 0,14-14 0,0 14 0,0 0 0,14-13 0</inkml:trace>
  <inkml:trace contextRef="#ctx0" brushRef="#br0" timeOffset="122121">24540 7792 512,'0'0'0,"0"0"0,0 0 0,0 0 0,0 0 0,13 13 0,0 14 0,13 13 0,1 12 0,13 14 0,-1 0 0,-12 27 0,12-14 0,-25 27 0,-1-13 0,-13 12 0,-13 2 0,-14-2 0,-12-12 0,-1 13 0,-26-14 0,0 1 0,-14-1 0,-13-12 0,93-80 0,-79 66 0</inkml:trace>
  <inkml:trace contextRef="#ctx0" brushRef="#br1" timeOffset="225372">21523 3135 512,'0'0'0,"0"0"0,14 0 0,-14-13 0,0-1 0,0 14 0,0-13 0,0-13 0,0 12 0,0-12 0,0 0 0,0-13 0,-14 12 0,14-26 0,0 13 0,0 1 0,0-1 0,-13-13 0,13 0 0,0 14 0,0-15 0,-13 1 0,13 14 0,0-1 0,0 13 0,0 1 0,0 13 0,13 0 0,-13-1 0,0 14 0,13 0 0,-13 14 0,14-1 0,-1 14 0,13 25 0,1 1 0,0 0 0,-1 14 0,13-2 0,-12-12 0,-1 14 0,1-15 0,13-12 0,-14 13 0,-13-27 0,14 14 0,-1-27 0,-13 13 0,-13-26 0,13 0 0,1-12 0,-1-15 0,-13-13 0,13 1 0,-13-14 0,0-1 0,0 2 0,0-1 0,13 13 0,-13-13 0,14 14 0,-14 12 0,13 1 0,-13 26 0,13-27 0</inkml:trace>
  <inkml:trace contextRef="#ctx0" brushRef="#br1" timeOffset="225787">22410 2884 512,'0'0'0,"0"13"0,-14-13 0,-25 0 0,12 13 0,1 1 0,0-1 0,-1 0 0,14 1 0,0-2 0,13 1 0,0 1 0,0-1 0,13 0 0,13 13 0,1-12 0,-1-14 0,1 13 0,-1-13 0,14 0 0,-13-13 0,-1-1 0,-13 2 0,13-2 0,-26-12 0,14 12 0,-28-11 0,14 11 0,-13-12 0,0-1 0,0 14 0,0-1 0,13 14 0,-27-13 0</inkml:trace>
  <inkml:trace contextRef="#ctx0" brushRef="#br1" timeOffset="226254">23217 2461 512,'0'0'0,"0"0"0,-13 0 0,-14-14 0,0 28 0,1-14 0,0 13 0,-1 13 0,-12 0 0,13 14 0,-15-13 0,15 12 0,13 14 0,-1 0 0,14-13 0,-13 12 0,26 2 0,-13-14 0,0 0 0,14-1 0,12-13 0,0 14 0,2-14 0,-2 14 0,-26-40 0,26 13 0</inkml:trace>
  <inkml:trace contextRef="#ctx0" brushRef="#br1" timeOffset="226595">23296 2964 512,'-13'0'0,"13"0"0,-13 0 0,-14 0 0,14 0 0,-13 12 0,-1 15 0,14-14 0,-1 14 0,14-1 0,14-13 0,-1 13 0,14 1 0,-14-14 0,13 1 0,1-14 0,12 0 0,-25 0 0,12-14 0,-13 1 0,0-14 0,-13 1 0,0 13 0,0-13 0,-13-1 0,13 27 0,0-27 0</inkml:trace>
  <inkml:trace contextRef="#ctx0" brushRef="#br1" timeOffset="226978">23455 3069 512,'13'0'0,"-13"13"0,0 0 0,0 0 0,0 14 0,0 0 0,0-27 0,13 13 0,-13-13 0,0 0 0,0 0 0,0-13 0,0-14 0,14 0 0,-28 1 0,28 13 0,-14-13 0,13 12 0,0 1 0,0 13 0,0 0 0,-13 0 0,14 13 0,-1 1 0,0 12 0,1 0 0,-1 1 0,-13-1 0,0-12 0,13-1 0,-13 13 0,0-26 0,13 0 0,-13 0 0,14 0 0</inkml:trace>
  <inkml:trace contextRef="#ctx0" brushRef="#br1" timeOffset="227368">23865 2976 512,'0'0'0,"-13"0"0,13 0 0,-13 0 0,0 0 0,-14 0 0,13 13 0,-12 1 0,0-14 0,12 13 0,1 0 0,13 1 0,0-2 0,0 2 0,13-1 0,14 0 0,-14 0 0,13 14 0,1-14 0,-13 14 0,-1-14 0,0 13 0,-13-12 0,0 12 0,0-13 0,-13-13 0,0 14 0,-1-14 0,1-14 0,-1 1 0,14 13 0,-13-26 0</inkml:trace>
  <inkml:trace contextRef="#ctx0" brushRef="#br1" timeOffset="227677">23905 2751 512,'0'0'0,"0"0"0,0 14 0,0 12 0,-13 13 0,13 1 0,0 14 0,13-14 0,-13-1 0,0 1 0,0-1 0,0 1 0,13-14 0,-13 1 0,13-14 0,0 0 0,0 0 0,-13-13 0,27 0 0</inkml:trace>
  <inkml:trace contextRef="#ctx0" brushRef="#br1" timeOffset="227844">24050 3122 512,'0'0'0,"-13"0"0,13 0 0,-26-14 0,12 1 0,-26 13 0,14-13 0,0-14 0,-14 15 0,14-2 0,-1 1 0,27 13 0,0-13 0</inkml:trace>
  <inkml:trace contextRef="#ctx0" brushRef="#br1" timeOffset="228076">24064 3214 512,'0'0'0,"0"0"0,0-13 0,0 13 0,0-13 0,0 0 0,-14 0 0,1-14 0,13 0 0,0 1 0,0-1 0,0 1 0,0 13 0,0 13 0,13-13 0</inkml:trace>
  <inkml:trace contextRef="#ctx0" brushRef="#br1" timeOffset="228492">24302 3055 512,'0'0'0,"0"0"0,-14 0 0,1 0 0,-13 0 0,13 14 0,-14-14 0,27 13 0,-14 0 0,1 0 0,0 14 0,26-14 0,-13 1 0,13-1 0,-13-13 0,14 13 0,0-13 0,-1 0 0,0-13 0,0 13 0,0-13 0,0 13 0,-13-14 0,14 14 0,-14-13 0,0 13 0,0 0 0,0 0 0,0 13 0,0-13 0,0 14 0,0 12 0,0-13 0,0 0 0,0 1 0,0-1 0,0 0 0,0-13 0,13 0 0</inkml:trace>
  <inkml:trace contextRef="#ctx0" brushRef="#br1" timeOffset="229232">24408 3082 512,'0'0'0,"0"0"0,0 0 0,0 13 0,0 0 0,0 14 0,0-14 0,0 14 0,0-14 0,13 13 0,0-12 0,-13-1 0,13 0 0,0-13 0,-13 0 0,14-13 0,-14-14 0,0 1 0,0-14 0,0 0 0,0 1 0,0-1 0,-27 0 0,27 15 0,0 11 0,0 1 0,0 13 0,0-13 0,0 13 0,13 0 0,-13-14 0,0 14 0,14 14 0,-1-14 0,0 13 0,-13 0 0,13 13 0,0 1 0,1-1 0,-1 14 0,-13-14 0,13 14 0,-13-13 0,0-1 0,0 0 0,0-12 0,0 12 0,0-13 0,0-13 0,0 0 0,0 0 0,13 0 0,-13-13 0,0 0 0,13 0 0,-13-14 0,0 1 0,14-1 0,-14 14 0,0 0 0,13-1 0,-13 14 0,14 14 0,-14-1 0,13 0 0,0 14 0,0-1 0,-13-13 0,13 1 0,0-1 0,-13 0 0,14-26 0,-14 0 0,0-1 0,13-12 0,-13 26 0,0-26 0</inkml:trace>
  <inkml:trace contextRef="#ctx0" brushRef="#br1" timeOffset="229457">24725 2857 512,'0'0'0,"0"-13"0,0 13 0,0 0 0,0 13 0,0-13 0,0 27 0,0-1 0,0 1 0,0 12 0,0 1 0,-13-1 0,26 1 0,-13-13 0,0-1 0,0 1 0,13-1 0,0-13 0,0-13 0,-13 0 0,14 0 0</inkml:trace>
  <inkml:trace contextRef="#ctx0" brushRef="#br1" timeOffset="229682">24844 3082 512,'0'0'0,"0"0"0,-26 0 0,13-13 0,-1 13 0,-26 0 0,1-14 0,12 14 0,1-12 0,13 12 0,0-14 0,13 14 0,0 0 0,26 0 0,0 0 0,1 0 0,-27 0 0,26 0 0</inkml:trace>
  <inkml:trace contextRef="#ctx0" brushRef="#br1" timeOffset="230048">25043 3082 512,'0'0'0,"0"0"0,0 0 0,0 13 0,-14-13 0,1 0 0,0 13 0,-14-13 0,1 14 0,-14-1 0,27-13 0,-13 13 0,-1-13 0,14 14 0,0-1 0,13 0 0,0 0 0,13 0 0,0 1 0,14-1 0,-14 13 0,13-12 0,0 12 0,1-13 0,-14 14 0,14-14 0,-27 13 0,0 1 0,0-14 0,0 14 0,0-14 0,-27 0 0,1 0 0,-14 1 0,14-1 0,-14-13 0,40 0 0,-39 0 0</inkml:trace>
  <inkml:trace contextRef="#ctx0" brushRef="#br1" timeOffset="230964">22450 3664 512,'0'0'0,"0"0"0,-13 0 0,-1 0 0,14 0 0,0 0 0,0 0 0</inkml:trace>
  <inkml:trace contextRef="#ctx0" brushRef="#br1" timeOffset="232719">21894 3717 512,'13'0'0,"-26"0"0,13 0 0,0 0 0,-26 0 0,-1 14 0,14-14 0,-13 0 0,-15 13 0,15 0 0,0 0 0,12-13 0,1 13 0,0 1 0,13-1 0,13-13 0,0 26 0,1-26 0,12 13 0,0 14 0,15-14 0,-2 14 0,1-1 0,-1 0 0,-26 1 0,14 0 0,-14-1 0,-13-13 0,0 14 0,0-14 0,-13 0 0,-14 0 0,14-13 0,-26 0 0,-1 0 0,14-13 0,-14 0 0,0 0 0,40 13 0,-13-27 0</inkml:trace>
  <inkml:trace contextRef="#ctx0" brushRef="#br1" timeOffset="233020">22396 3849 512,'0'0'0,"-13"0"0,0 0 0,0 0 0,-14 0 0,-12 0 0,12 0 0,1 0 0,0 0 0,-1 0 0,13 0 0,1 0 0,13 14 0,0-14 0,0 0 0</inkml:trace>
  <inkml:trace contextRef="#ctx0" brushRef="#br1" timeOffset="233235">22489 4035 512,'0'0'0,"0"0"0,-13 0 0,0 0 0,0 0 0,-14 0 0,-13 0 0,1-13 0,-1-1 0,0 1 0,14 0 0,0-1 0,-1 14 0,13-12 0,14 12 0,-13-14 0</inkml:trace>
  <inkml:trace contextRef="#ctx0" brushRef="#br1" timeOffset="233942">23137 3598 512,'0'13'0,"0"-13"0,-13 0 0,0 0 0,0 0 0,-14 0 0,1 0 0,-27 0 0,13 0 0,-13 0 0,14 0 0,-14-13 0,13 13 0,0-13 0,14 13 0,0-13 0,12 13 0,-12-14 0,13 14 0,13 0 0,0 0 0,0 0 0,0 0 0,0 0 0,0 0 0,13 0 0,-13 0 0,13 0 0,0 14 0,-13-14 0,14 13 0,-14 0 0,13 13 0,-13 1 0,0 13 0,13-14 0,-13 14 0,0 0 0,0 12 0,0-12 0,0 0 0,0 13 0,0-13 0,0-1 0,-13 1 0,13-14 0,0 1 0,0 0 0,0-15 0,-13 2 0,13-1 0,0-13 0,0 0 0,0 0 0,0-13 0,0 13 0,13 0 0</inkml:trace>
  <inkml:trace contextRef="#ctx0" brushRef="#br1" timeOffset="234300">23243 3982 512,'-13'0'0,"13"0"0,-13 0 0,-14 13 0,-13-13 0,-12 0 0,-1 0 0,0 0 0,0-13 0,0 13 0,0-14 0,13 2 0,-13 12 0,14-14 0,13 14 0,-14 0 0,27-13 0,13 13 0,-13 0 0</inkml:trace>
  <inkml:trace contextRef="#ctx0" brushRef="#br1" timeOffset="237902">22066 4525 512,'0'0'0,"0"0"0,-13 0 0,13 12 0,-13 1 0,-1 1 0,1 12 0,0 0 0,-14 14 0,1-13 0,-1 13 0,14-14 0,0 0 0,-13 1 0,-1 0 0,14-14 0,0 13 0,0-13 0,-1-13 0,1 13 0,13-13 0,0 0 0,0 0 0</inkml:trace>
  <inkml:trace contextRef="#ctx0" brushRef="#br1" timeOffset="238110">21986 4894 512,'14'0'0,"-1"0"0,0 0 0,1 0 0,-14-13 0,0 13 0,-14-13 0,1 0 0,-27-13 0,0-1 0,1 14 0,-14-27 0,14 14 0,-15-1 0,28 14 0,-14-1 0,40 14 0,-26-13 0</inkml:trace>
  <inkml:trace contextRef="#ctx0" brushRef="#br1" timeOffset="238370">22542 4643 512,'0'0'0,"0"-13"0,0 13 0,0 0 0,-13 0 0,0 0 0,-14-14 0,-25 14 0,25-12 0,0 12 0,1-14 0,26 14 0,-27 0 0</inkml:trace>
  <inkml:trace contextRef="#ctx0" brushRef="#br1" timeOffset="238611">22595 4749 512,'0'0'0,"0"0"0,0 13 0,0-13 0,-14 0 0,-12-13 0,-13 13 0,-1-13 0,1 13 0,-2-13 0,2 13 0,12-14 0,14 14 0,0 0 0,0 0 0,26 0 0,-13 0 0,13 0 0</inkml:trace>
  <inkml:trace contextRef="#ctx0" brushRef="#br1" timeOffset="239175">23508 4511 512,'13'0'0,"-13"-13"0,13 13 0,-26 0 0,13 0 0,-13 0 0,-14 0 0,1 0 0,-13 0 0,-15 0 0,15 13 0,-14 13 0,0-13 0,13 14 0,-13 0 0,27 12 0,-1-13 0,1 14 0,13-13 0,13 12 0,13-12 0,0 0 0,27-1 0,-14-13 0,27 13 0,-13-26 0,13 14 0,0-14 0,-1 0 0,2-14 0,-2 1 0,-25 0 0,12-13 0,-12-1 0,0-13 0,-27 14 0,0-27 0,-14 13 0,-12 0 0,-1 1 0,1-1 0,-1 1 0,-12-1 0,39 40 0,-26-27 0</inkml:trace>
  <inkml:trace contextRef="#ctx0" brushRef="#br1" timeOffset="239491">23614 4339 512,'0'0'0,"0"0"0,-13 13 0,-1 14 0,-12 12 0,-1-12 0,1 26 0,-1 13 0,1-14 0,-13 15 0,25-1 0,-13 0 0,1-13 0,-14 13 0,14 0 0,0 1 0,-14-1 0,27 0 0,-14-13 0,27-53 0,-27 66 0</inkml:trace>
  <inkml:trace contextRef="#ctx0" brushRef="#br1" timeOffset="241205">21431 5569 512,'13'14'0,"-13"-1"0,13 26 0,-13-12 0,14 13 0,-14-1 0,0 1 0,0-13 0,0-1 0,0 0 0,-14 1 0,14-14 0,0-13 0,0 0 0,0 13 0,0-26 0,0 13 0,-13-13 0,13 13 0,0-14 0,-13-25 0,13 13 0,-13-28 0,0 15 0,-14-27 0,13 26 0,14 0 0,0 1 0,0 12 0,14 1 0,-1 12 0,27 1 0,-27 0 0,27 13 0,-14 13 0,1 14 0,12-14 0,-12 27 0,0-14 0,-27 1 0,0-1 0,0 0 0,-14 1 0,1-1 0,-1-12 0,-12 12 0,-14-13 0,14 0 0,0-13 0,-1 14 0,1-14 0,13-14 0,-1 14 0,14 0 0,0 0 0,14-13 0</inkml:trace>
  <inkml:trace contextRef="#ctx0" brushRef="#br1" timeOffset="241530">21761 5675 512,'0'13'0,"0"-13"0,0 0 0,0 14 0,0-1 0,0 0 0,0-13 0,-13 0 0,13 0 0,0 0 0,0-13 0,0 0 0,-13-1 0,13 1 0,-13-13 0,13 12 0,0 1 0,13-13 0,-13 13 0,26-1 0,-12 1 0,-1 0 0,14 0 0,-14 0 0,-13 13 0,26 0 0</inkml:trace>
  <inkml:trace contextRef="#ctx0" brushRef="#br1" timeOffset="241879">22013 5530 512,'0'0'0,"-13"13"0,-1-13 0,-12 13 0,-1 0 0,14 1 0,-13-1 0,13 13 0,13-13 0,0 1 0,0-1 0,13 0 0,13 0 0,1-13 0,-1 14 0,1-14 0,-1 0 0,-12 0 0,-1-14 0,0 1 0,0-13 0,-13 12 0,-13 1 0,0-13 0,0 13 0,-1-14 0,14 14 0,-13 0 0,0 0 0,13-1 0,0 14 0,0-13 0</inkml:trace>
  <inkml:trace contextRef="#ctx0" brushRef="#br1" timeOffset="242229">22251 5503 512,'0'0'0,"0"0"0,-13 0 0,13 0 0,-13 14 0,-14-1 0,0-13 0,14 26 0,-13-13 0,26 1 0,-13 12 0,13-13 0,13 14 0,13-14 0,-13-13 0,14 26 0,0-26 0,-14 14 0,13-14 0,1-14 0,-14 14 0,0-13 0,-13 0 0,0 0 0,0-14 0,-13 1 0,-13-1 0,12 14 0,-12-13 0,13-1 0,13 27 0,0-13 0</inkml:trace>
  <inkml:trace contextRef="#ctx0" brushRef="#br1" timeOffset="242587">22568 5450 512,'-13'0'0,"0"13"0,0-13 0,0 0 0,-14 14 0,1-1 0,-14-13 0,27 13 0,-14 14 0,14-14 0,13 13 0,0-12 0,0 12 0,13 0 0,0 1 0,1-14 0,-1 14 0,1-14 0,12 0 0,-13 0 0,0-13 0,0 0 0,-13 0 0,14 0 0</inkml:trace>
  <inkml:trace contextRef="#ctx0" brushRef="#br1" timeOffset="242929">22516 5569 512,'0'0'0,"-27"0"0,1 0 0,-14 0 0,13 0 0,-12 0 0,12 0 0,14-13 0,-13 13 0,13 0 0,13 0 0,13 0 0</inkml:trace>
  <inkml:trace contextRef="#ctx0" brushRef="#br1" timeOffset="243212">22992 5556 512,'0'0'0,"-14"-13"0,-12 13 0,0 0 0,-1 0 0,-12 0 0,-1 0 0,13 0 0,-12 0 0,39 0 0,-14 0 0</inkml:trace>
  <inkml:trace contextRef="#ctx0" brushRef="#br1" timeOffset="243453">23085 5702 512,'0'0'0,"0"13"0,-14-13 0,1 0 0,-13 0 0,0 0 0,-15 0 0,2 0 0,-1 0 0,14-13 0,-1 13 0,1 0 0,12 0 0,14 0 0,-13 0 0</inkml:trace>
  <inkml:trace contextRef="#ctx0" brushRef="#br1" timeOffset="243901">23693 5397 512,'0'27'0,"0"-14"0,-13 27 0,13 13 0,0 0 0,0-1 0,0-12 0,-13 0 0,13-1 0,-13 1 0,13-13 0,-14-1 0,14-13 0,-13 14 0,13-27 0,0 13 0,0-13 0,0 0 0</inkml:trace>
  <inkml:trace contextRef="#ctx0" brushRef="#br1" timeOffset="244276">24236 5371 512,'0'0'0,"-27"0"0,0 0 0,-12 0 0,-14 0 0,0 0 0,13 0 0,-26 0 0,13-13 0,1 13 0,-2 0 0,15 0 0,12 0 0,1 0 0,13 0 0,13 13 0,0-13 0,0 0 0</inkml:trace>
  <inkml:trace contextRef="#ctx0" brushRef="#br1" timeOffset="244483">24116 5715 512,'-13'0'0,"-26"-13"0,-14 13 0,-14-14 0,1 14 0,0 0 0,-13 0 0,13 0 0,66 0 0,-53 0 0</inkml:trace>
  <inkml:trace contextRef="#ctx0" brushRef="#br1" timeOffset="291312">22198 6390 512,'-13'0'0,"-1"0"0,14 0 0,0 0 0,0 0 0,0 0 0,0 0 0,0 0 0,-13 0 0,13 0 0,0 0 0,0 0 0,0 0 0,0 0 0,-13 0 0,13 0 0,0 0 0,0 0 0,0 0 0,-13 0 0,13 0 0,0 0 0,0 0 0,0 0 0,0 0 0,0 0 0,0 0 0,0 0 0</inkml:trace>
  <inkml:trace contextRef="#ctx0" brushRef="#br1" timeOffset="343533">22847 1653 512,'0'-13'0,"0"13"0,0 0 0,0 0 0,-14 0 0,14 0 0,0 13 0,0 1 0,0-14 0,-13 13 0,13 13 0,0 1 0,0-1 0,0 14 0,0 13 0,0-13 0,13 13 0,14-1 0,-14-12 0,13 0 0,1-14 0,-1 1 0,0-14 0,2 14 0,-2-27 0,0 0 0,1 0 0,12-14 0,-13 1 0,1-13 0,-14-1 0,1-13 0,-14 1 0,-14-1 0,1 0 0,-27-13 0,14 14 0,-14 12 0,1-13 0,-1 14 0,-13 0 0,13 12 0,1 1 0,-1 13 0,0-13 0,40 13 0,-26 0 0</inkml:trace>
  <inkml:trace contextRef="#ctx0" brushRef="#br1" timeOffset="344241">22912 1389 512,'27'13'0,"-1"-13"0,15 0 0,11 0 0,-12 13 0,-1 0 0,14 14 0,0 12 0,13 1 0,-13 13 0,14 13 0,-15 1 0,1 12 0,-13 0 0,0-12 0,-40-1 0,0 0 0,0-13 0,-27 0 0,-13-14 0,1 1 0,-27 0 0,12-14 0,-25-13 0,0 1 0,-1-14 0,1 0 0,0-27 0,-14 14 0,1-27 0,-1 14 0,14-27 0,-14 0 0,14 0 0,12 0 0,1 0 0,27-13 0,-1 13 0,27 0 0,0 0 0,13 14 0,13-1 0,13-13 0,14 13 0,13 14 0,13-14 0,13 13 0,14 15 0,0-2 0,12 14 0,14 0 0,14 14 0,-1 12 0,0 0 0,14 27 0,-146-53 0,132 53 0</inkml:trace>
  <inkml:trace contextRef="#ctx0" brushRef="#br1" timeOffset="346238">4458 9485 512,'0'13'0,"-13"27"0,0 0 0,-1 13 0,1-1 0,-1 2 0,1-2 0,0 1 0,13-13 0,0 13 0,0 0 0,0-14 0,0-12 0,0-1 0,0 1 0,0-27 0,0 0 0,0 0 0,0 0 0</inkml:trace>
  <inkml:trace contextRef="#ctx0" brushRef="#br1" timeOffset="346877">4101 9247 512,'13'-13'0,"13"-1"0,14 2 0,0-2 0,0 14 0,12-13 0,1 26 0,14 1 0,-1-2 0,-1 15 0,2 0 0,-1 12 0,0 27 0,-13-12 0,0 25 0,-13 0 0,-14 0 0,0 14 0,-26 0 0,0-1 0,-13 1 0,-26-14 0,-1-13 0,-13 14 0,0-28 0,-13 1 0,0-26 0,-14-1 0,1-12 0,-1-28 0,14 1 0,-13 0 0,13-27 0,0-13 0,0 0 0,12 1 0,28-28 0,-13 14 0,-1-13 0,27-1 0,0 1 0,13 0 0,26 0 0,-13 12 0,14 1 0,-1 13 0,13 0 0,28 13 0,-27 0 0,26 14 0,0 13 0,0 0 0,0 13 0,1 13 0,-67-13 0,52 13 0</inkml:trace>
  <inkml:trace contextRef="#ctx0" brushRef="#br1" timeOffset="348442">5794 9683 512,'14'0'0,"-14"0"0,0-13 0,0 13 0,0 0 0,0 0 0,0 0 0,-14 13 0,0 1 0,-12-14 0,0 0 0,-1 13 0,-12 0 0,26 1 0,-27-1 0,13 13 0,14-13 0,0 14 0,-1-1 0,14 0 0,0 1 0,0-1 0,14 1 0,-1 0 0,13-1 0,1 0 0,0-12 0,25-1 0,-25 0 0,12-13 0,2 0 0,-15-13 0,-26 13 0,39-13 0</inkml:trace>
  <inkml:trace contextRef="#ctx0" brushRef="#br1" timeOffset="348783">6019 9763 512,'-13'0'0,"-1"0"0,1-13 0,0 26 0,0-13 0,-1 13 0,-12 13 0,13 1 0,0 0 0,-1 12 0,14 1 0,14 0 0,-1-1 0,0-12 0,13-1 0,-12-13 0,12 0 0,1-13 0,13 0 0,-27-26 0,0 13 0,0-27 0,0 14 0,-13-14 0,0 0 0,-13 0 0,0 14 0,13-14 0,-13 14 0,0 13 0,13 13 0,0-26 0</inkml:trace>
  <inkml:trace contextRef="#ctx0" brushRef="#br1" timeOffset="349232">6191 9842 512,'13'26'0,"-13"-12"0,14 12 0,-14 1 0,0 13 0,-14-1 0,1-12 0,13-1 0,-27 0 0,27-12 0,-13-1 0,13-13 0,0 13 0,0-26 0,13 0 0,-13-1 0,27 1 0,-14-26 0,14 12 0,-14 1 0,13-14 0,-12 13 0,12 1 0,-13-1 0,13 15 0,-12-2 0,-1 14 0,-13 0 0,13 14 0,-13-2 0,14 2 0,-14 12 0,0 1 0,-14-1 0,14 1 0,-13-1 0,13-13 0,0 14 0,0-27 0,0 13 0,13-13 0,1-13 0,-1 0 0,-13 13 0,26-14 0</inkml:trace>
  <inkml:trace contextRef="#ctx0" brushRef="#br1" timeOffset="349640">6707 9723 512,'0'0'0,"0"0"0,-13 0 0,13 0 0,-14 0 0,-12 14 0,13-1 0,-13 0 0,12 13 0,0 1 0,14-14 0,0 14 0,0-15 0,14 15 0,0-14 0,-1 14 0,0-14 0,0 0 0,0 1 0,14-1 0,-14 0 0,-13 0 0,13-13 0,-13 13 0,0 1 0,0-1 0,-13 0 0,0 0 0,-1-13 0,-12 13 0,13 1 0,0-14 0,0 0 0,-1-14 0,14 14 0,0-26 0,0 0 0,0 26 0,0-14 0</inkml:trace>
  <inkml:trace contextRef="#ctx0" brushRef="#br1" timeOffset="349915">6839 9472 512,'0'0'0,"14"-14"0,-1 14 0,-13 14 0,0-1 0,13 14 0,-13-1 0,-13 14 0,13 13 0,-13-1 0,-1 2 0,14-2 0,-13 1 0,0 0 0,-1-13 0,14 0 0,0-14 0,-13 0 0,26-12 0,-13-14 0,0 0 0</inkml:trace>
  <inkml:trace contextRef="#ctx0" brushRef="#br1" timeOffset="350156">6853 9737 512,'0'0'0,"0"0"0,-14-14 0,-12 14 0,-1 0 0,0-13 0,14 13 0,0 0 0,-13 13 0,26-13 0,-13 14 0,13-14 0,13 13 0,13-13 0,-13 13 0,-13-13 0,27 0 0</inkml:trace>
  <inkml:trace contextRef="#ctx0" brushRef="#br1" timeOffset="350614">7090 9802 512,'14'0'0,"-14"0"0,0 0 0,-14 0 0,1 0 0,0 0 0,-13 0 0,-1 14 0,-13 12 0,27-12 0,0 12 0,0-13 0,13 13 0,0-12 0,13 12 0,-13-26 0,13 14 0,0-1 0,13-13 0,2-13 0,-15-1 0,13 1 0,-13-14 0,0 14 0,1-13 0,-14 12 0,13 2 0,-13-2 0,0 14 0,0 0 0,0 0 0,0 14 0,0-2 0,0 15 0,13-1 0,-13 1 0,0 0 0,13 12 0,-13-26 0,0 14 0,0-14 0,27 0 0,-27-13 0,13-13 0,-13 13 0,13-13 0</inkml:trace>
  <inkml:trace contextRef="#ctx0" brushRef="#br1" timeOffset="351030">7302 9868 512,'0'0'0,"13"0"0,0 14 0,-13-1 0,-13 13 0,13-12 0,0 26 0,0-14 0,0-13 0,0 14 0,0-14 0,0-13 0,0 0 0,0 0 0,13-13 0,1 13 0,-1-27 0,0 1 0,13-1 0,-12 1 0,13-1 0,-14 1 0,0 12 0,0 2 0,0 12 0,1 0 0,-1 12 0,0 2 0,-13 12 0,0-13 0,13 27 0,-13-13 0,0-1 0,0 1 0,0-14 0,-13 13 0,13-13 0,0-13 0,0 0 0,0-13 0,0 13 0,13-26 0</inkml:trace>
  <inkml:trace contextRef="#ctx0" brushRef="#br1" timeOffset="351313">7739 9472 512,'0'13'0,"0"0"0,13 1 0,0 12 0,-13 14 0,0 0 0,0 12 0,0 1 0,0 13 0,0-13 0,0 13 0,0-26 0,0 13 0,0-13 0,13-14 0,-13 0 0,13-12 0,1-14 0,-14 0 0,27 0 0</inkml:trace>
  <inkml:trace contextRef="#ctx0" brushRef="#br1" timeOffset="351547">7897 9802 512,'-13'0'0,"13"0"0,-13 0 0,0 0 0,-13 0 0,-1 14 0,-13-14 0,14 13 0,-1 0 0,-12-13 0,12 14 0,1-14 0,13 12 0,-14-12 0,27 0 0,-14 0 0,14 0 0,14 0 0</inkml:trace>
  <inkml:trace contextRef="#ctx0" brushRef="#br1" timeOffset="352318">8519 9525 512,'0'0'0,"13"26"0,-13 1 0,0 26 0,0 13 0,0-13 0,0 13 0,0 0 0,0 0 0,13-13 0,-13 0 0,0-14 0,0-12 0,14-1 0,-14-12 0,0-14 0,0 0 0,0 0 0,0-14 0,0 1 0,13-13 0,0-14 0,0 0 0,1 1 0,-1-1 0,0 0 0,14 0 0,-1 28 0,-13-15 0,14 27 0,-1-13 0,0 13 0,2 13 0,-15 0 0,0 13 0,0 1 0,-13-1 0,0 14 0,-13 0 0,0 0 0,-28-1 0,15-12 0,0 12 0,-14-12 0,1-14 0,-1 14 0,0-14 0,0-13 0,14 0 0,0 0 0,-1 0 0,14 0 0,0-13 0,26 13 0,-13-27 0,26 27 0,-26 0 0,27-13 0</inkml:trace>
  <inkml:trace contextRef="#ctx0" brushRef="#br1" timeOffset="352917">9009 9842 512,'0'0'0,"0"14"0,0-14 0,0 26 0,13 0 0,-13 1 0,27 13 0,-1 12 0,0-12 0,14 0 0,-1-1 0,-12-25 0,-13 12 0,12-12 0,-13-14 0,0 0 0,1-14 0,-14-12 0,13-1 0,-13-13 0,13 1 0,-13-1 0,0 1 0,0-1 0,0 13 0,13 14 0,-13 0 0,13 13 0,0 0 0,14 13 0,0 13 0,-1-12 0,14 26 0,-14-14 0,1 0 0,12 1 0,-13-14 0,2 0 0,-2-13 0,0 0 0,-13-26 0,1 13 0,-1-14 0,0-12 0,-13-15 0,0 1 0,13 1 0,-13-1 0,0 0 0,0 1 0,13-2 0,-13 1 0,0 53 0,13-26 0</inkml:trace>
  <inkml:trace contextRef="#ctx0" brushRef="#br1" timeOffset="360847">6403 10941 512,'0'13'0,"0"-13"0,13 26 0,-13-12 0,13 12 0,0 14 0,14-1 0,-14 1 0,13 0 0,1 0 0,-14-1 0,13 1 0,-26-27 0,13 13 0,1-13 0,0 14 0,-1 13 0,-13-40 0,0 26 0,0-26 0,13 26 0,-13 1 0,0-14 0,0 0 0,13-13 0,-13 27 0,0-27 0,0-13 0,0-14 0,0 27 0,0-13 0,13-27 0,-13 13 0,27-12 0,-14 12 0,13-12 0,-13-1 0,0 14 0,14-1 0,-14 0 0,1 15 0,-14-1 0,0-1 0,0 14 0,0 0 0,0 0 0,-14 0 0,1 14 0,-14-1 0,1-1 0,-27 15 0,14 0 0,-15-1 0,2 1 0,39-14 0,-40 0 0,13 27 0,-26-14 0,26 0 0,-13-12 0,14 12 0,-1-13 0,26 1 0,1-14 0,13-14 0,0 14 0,0-13 0</inkml:trace>
  <inkml:trace contextRef="#ctx0" brushRef="#br1" timeOffset="361920">8030 11020 512,'0'0'0,"-13"0"0,13 0 0,0 26 0,0-26 0,0 14 0,0-14 0,0 0 0,0 0 0,13 13 0,-13-13 0,0 0 0,0 13 0,0-13 0,0 0 0,-13 0 0,13 13 0,0-13 0,-27 0 0,27 0 0,-27 0 0,14 0 0,-13 0 0,-1 0 0,-12 0 0,-14-13 0,13 13 0,-13 0 0,-13 0 0,13 0 0,-13 0 0,0 0 0,13 0 0,-13 0 0,26 0 0,27 0 0,-13 0 0,12 0 0,1 13 0,-13-13 0,26 0 0,-27 0 0,27 0 0,0 0 0,0 0 0,0-13 0,0 13 0,27-13 0,-14 0 0,0-1 0,14 1 0,12 0 0,-13-1 0,14 2 0,-14-2 0,1-12 0,-13 26 0,12-13 0,-26-1 0,13 14 0,-13-13 0,0 13 0,-13 0 0,0 13 0,0-13 0,-14 14 0,0-1 0,-12 0 0,12 14 0,1-15 0,0 2 0,-1 12 0,14-12 0,0-1 0,13 13 0,0-13 0,0-13 0,0 13 0,0-13 0,13 14 0,-13-14 0,13 13 0,0 14 0,1-14 0,12-1 0,-13 3 0,0-3 0,14 1 0,-27 14 0,26-14 0,-13 1 0,-13-14 0,13 13 0</inkml:trace>
  <inkml:trace contextRef="#ctx0" brushRef="#br1" timeOffset="362769">8401 11033 512,'0'-13'0,"0"39"0,0-26 0,0 27 0,0-1 0,0 0 0,-14 1 0,14 0 0,0-2 0,0 15 0,0-26 0,0 12 0,0-12 0,0-14 0,0 0 0,0 0 0,0 0 0,-14-14 0,14-12 0,0 12 0,0-26 0,0 15 0,0-15 0,14 13 0,0 1 0,-1 0 0,0-1 0,0 14 0,0-13 0,14 26 0,-1-14 0,0 14 0,1 0 0,-1 0 0,-13 14 0,14-14 0,-14 12 0,14 2 0,-27-14 0,26 0 0</inkml:trace>
  <inkml:trace contextRef="#ctx0" brushRef="#br1" timeOffset="363285">8837 11046 512,'0'0'0,"0"0"0,0 0 0,-13 14 0,13-14 0,-27 0 0,0 13 0,-12 0 0,12 0 0,1 13 0,-14-12 0,27 12 0,0 1 0,-1 0 0,1-2 0,13-11 0,13-1 0,1 0 0,-1 1 0,27-14 0,-14-14 0,1 14 0,-14-26 0,13 12 0,0-11 0,-12-2 0,13 0 0,-27 1 0,13-1 0,-13 14 0,13-13 0,-13 13 0,0 13 0,0 0 0,0 0 0,0 0 0,13 13 0,-13 13 0,0 0 0,13 1 0,-13 13 0,14-13 0,-14-2 0,13 2 0,-13 0 0,0-14 0,0 0 0,13-13 0,-13 0 0,0-13 0,0-14 0,13 1 0,-13 26 0,0-27 0</inkml:trace>
  <inkml:trace contextRef="#ctx0" brushRef="#br1" timeOffset="363709">9062 11073 512,'0'0'0,"13"13"0,0 13 0,-13-13 0,13 1 0,-13 12 0,0 1 0,0-15 0,0 15 0,0-27 0,0 13 0,0-13 0,0 0 0,0 0 0,13-13 0,-13 1 0,0-15 0,14 14 0,-14-27 0,26 13 0,-13 14 0,0-13 0,1 13 0,13-1 0,-27 14 0,26 0 0,-13 0 0,0 14 0,1-1 0,-1 13 0,0-13 0,0 14 0,-13 13 0,0-15 0,0 2 0,13 0 0,-13-14 0,0 14 0,13-27 0,-13 13 0,14-26 0,-14 13 0,13 0 0</inkml:trace>
  <inkml:trace contextRef="#ctx0" brushRef="#br1" timeOffset="364300">9577 10994 512,'0'12'0,"-13"-12"0,0 14 0,0 12 0,0-12 0,-14 12 0,14 0 0,0 1 0,-14-1 0,27 1 0,0-15 0,0 15 0,0-14 0,14 1 0,-1-14 0,0 0 0,0 0 0,0-14 0,1 1 0,-14-14 0,13 2 0,-13-2 0,0-13 0,0-12 0,0 12 0,0 0 0,-13-13 0,13 13 0,0 14 0,-14 0 0,14-1 0,0 14 0,0-1 0,0 14 0,0 14 0,0-1 0,0 0 0,14 14 0,-14 12 0,0 1 0,13 13 0,0-13 0,0 13 0,-13-14 0,13 14 0,0-26 0,1 12 0,-14-12 0,14-1 0,-1-12 0,-13-1 0,13-13 0,0 0 0,0-13 0,14-1 0,-27 14 0,13-26 0</inkml:trace>
  <inkml:trace contextRef="#ctx0" brushRef="#br1" timeOffset="364683">9842 11060 512,'-13'13'0,"0"0"0,13 0 0,-27 0 0,0 0 0,14 14 0,0 0 0,0-2 0,0 2 0,13-14 0,0 14 0,0-14 0,13 1 0,0-1 0,13-13 0,-12 0 0,13 0 0,-1 0 0,-13-13 0,14-14 0,-14 14 0,0-14 0,-13 0 0,0 2 0,0-2 0,-13 0 0,0 1 0,0 13 0,-14 0 0,14 13 0,0-13 0,13 13 0,0 0 0</inkml:trace>
  <inkml:trace contextRef="#ctx0" brushRef="#br1" timeOffset="365382">10041 11112 512,'0'13'0,"13"1"0,-13-1 0,13 0 0,-13 14 0,13-15 0,-13 15 0,0-14 0,0 1 0,0-1 0,0-13 0,0 13 0,0-13 0,0-13 0,0 13 0,0-13 0,13-1 0,-13-11 0,0 10 0,0-10 0,14-2 0,-14 14 0,13-14 0,-13 14 0,13 13 0,0-13 0,0 13 0,1 13 0,-1-13 0,0 13 0,-13 0 0,14 1 0,-14 12 0,0-12 0,13-1 0,-13-1 0,0-12 0,0 0 0,0 0 0,0 0 0,0-12 0,0-1 0,0-1 0,13-12 0,-13-1 0,13 1 0,-13 13 0,14 0 0,-1-1 0,0 14 0,0 0 0,0 14 0,0-14 0,1 26 0,-1-13 0,0 13 0,0 1 0,0 0 0,-13-2 0,14 2 0,-14 0 0,0-14 0,0 14 0,13-27 0,-13 13 0,14-13 0,-1 0 0,0-13 0,-13 13 0,13 0 0</inkml:trace>
  <inkml:trace contextRef="#ctx0" brushRef="#br1" timeOffset="365981">10781 11033 512,'0'13'0,"0"1"0,0 12 0,0 0 0,0 1 0,0-1 0,13-12 0,-13 11 0,0 2 0,0-14 0,0 1 0,14-14 0,-14 0 0,0 0 0,0-14 0,0 1 0,0 1 0,0-3 0,0-10 0,13-2 0,-13 0 0,14 1 0,-1 13 0,0 0 0,-13 0 0,13 13 0,0-14 0,0 14 0,1 14 0,-14-1 0,26 0 0,-26 13 0,13-13 0,-13 27 0,13-13 0,-13 0 0,0 12 0,0-26 0,0 14 0,0-1 0,0-13 0,0 0 0,0-13 0,14 0 0,-14-13 0,13 13 0,1-26 0,-14 13 0,26-14 0,-13 0 0,14 2 0,-27 25 0,13-27 0</inkml:trace>
  <inkml:trace contextRef="#ctx0" brushRef="#br1" timeOffset="366280">11138 11112 512,'0'0'0,"0"0"0,0 0 0,0 0 0,0 13 0,0 1 0,0-1 0,0 0 0,0 14 0,14-15 0,-14 3 0,13-3 0,0 1 0,0 1 0,-13-14 0,14 0 0,-1-14 0,0 14 0,1-13 0,-14-14 0,13 15 0,0-15 0,-13 14 0,-13-14 0,0 14 0,-1 13 0,-12-13 0,12 0 0,1 13 0,0 0 0,0-13 0,-1 13 0,14 0 0,-13 0 0</inkml:trace>
  <inkml:trace contextRef="#ctx0" brushRef="#br1" timeOffset="366780">11297 11046 512,'14'0'0,"-1"0"0,0 14 0,0-1 0,0-13 0,0 13 0,1 13 0,0-13 0,-14 14 0,0 0 0,0-2 0,0 2 0,0-14 0,0 14 0,0-27 0,0 13 0,0-13 0,0 0 0,0-13 0,0 0 0,0-1 0,0-26 0,0 15 0,13-2 0,0-13 0,0 14 0,0 0 0,0 12 0,1 1 0,12 0 0,-13 13 0,0 0 0,0 13 0,1 0 0,12 14 0,-12-1 0,-1 0 0,-13 1 0,13 0 0,-13-2 0,0 2 0,0 0 0,0-14 0,14 0 0,-14 1 0,0-14 0,0 0 0,13-14 0,0 1 0,0-14 0,-13 27 0,13-25 0</inkml:trace>
  <inkml:trace contextRef="#ctx0" brushRef="#br1" timeOffset="367070">11866 10980 512,'0'0'0,"0"0"0,0 14 0,-13-2 0,13-12 0,-13 27 0,0 0 0,13-14 0,-13 13 0,13 0 0,-14 14 0,14-13 0,0-15 0,14 15 0,-1-14 0,0 14 0,0-27 0,13 13 0,1-13 0,-1 0 0,1-13 0,-14 0 0,13-1 0,-26 14 0,14-13 0</inkml:trace>
  <inkml:trace contextRef="#ctx0" brushRef="#br1" timeOffset="367495">12038 11139 512,'0'0'0,"0"0"0,0 0 0,0 0 0,14 0 0,-14-14 0,13 1 0,0 0 0,0 0 0,0-13 0,-13 12 0,13-12 0,-13 12 0,0-12 0,0 13 0,-13 0 0,13 0 0,-26 13 0,13-14 0,-14 14 0,1 14 0,12-14 0,1 13 0,-13 0 0,12 14 0,1-15 0,13 15 0,0 0 0,13-14 0,1 13 0,12-13 0,-13 14 0,27-14 0,-13 0 0,12 1 0,1-14 0,13 0 0,-13 0 0,-1 0 0,1 0 0,-14-14 0,1 14 0,-27 0 0,26-13 0</inkml:trace>
  <inkml:trace contextRef="#ctx0" brushRef="#br1" timeOffset="368842">6085 12277 512,'0'26'0,"13"14"0,-13 13 0,0-1 0,13-12 0,-13 13 0,0 0 0,0-13 0,0 12 0,0-12 0,-13 14 0,13-15 0,-13-13 0,13 1 0,-13-1 0,13-13 0,-13-13 0,13 0 0,-13 0 0,13-13 0,-14-13 0,1-1 0,0-13 0,13 15 0,-14-29 0,14 14 0,0-12 0,0-1 0,14 0 0,-14 13 0,13-13 0,0 0 0,1 1 0,-1 12 0,0-13 0,13 13 0,14 14 0,-14-1 0,1 1 0,13 13 0,-1 13 0,1-14 0,-14 28 0,1-1 0,-1 0 0,-12 13 0,-1 1 0,-13 12 0,0-12 0,-13 13 0,-14-14 0,0 14 0,1 0 0,-13-1 0,-1-12 0,14 13 0,-15-27 0,15 13 0,-14-12 0,27-14 0,0 0 0,0-14 0,26 1 0,0-13 0,0 12 0,27-26 0,-14 14 0,15-14 0,-41 40 0,26-26 0</inkml:trace>
  <inkml:trace contextRef="#ctx0" brushRef="#br1" timeOffset="369176">6667 12409 512,'0'13'0,"13"13"0,1 1 0,-1 0 0,-13-14 0,0 0 0,-13 0 0,13 1 0,-14-14 0,1-14 0,0 14 0,0-13 0,13-13 0,-13-1 0,13-13 0,0 14 0,0-1 0,13 1 0,-13-14 0,13 14 0,0-14 0,0 13 0,14 1 0,-1 0 0,0 12 0,1-12 0,0 13 0,-27 13 0,13-13 0</inkml:trace>
  <inkml:trace contextRef="#ctx0" brushRef="#br1" timeOffset="369559">7011 12157 512,'0'0'0,"14"14"0,-14 12 0,0 0 0,0 1 0,0 0 0,-14-1 0,14 1 0,-14-1 0,14 0 0,-13 1 0,13-14 0,0 13 0,0-12 0,13-1 0,1-13 0,0 0 0,-1 0 0,13-13 0,0-1 0,-12-12 0,12 13 0,-13-14 0,0 1 0,1 0 0,-14-14 0,13 27 0,-13-14 0,-13 0 0,13 14 0,-14 0 0,1 0 0,0 13 0,-13-13 0,12 13 0,1 0 0,0 0 0,0 13 0,13-13 0,0 0 0</inkml:trace>
  <inkml:trace contextRef="#ctx0" brushRef="#br1" timeOffset="370007">7263 12157 512,'13'0'0,"0"0"0,0 0 0,13 0 0,-26 0 0,14 0 0,-14 0 0,-14 14 0,14-14 0,-13 13 0,0-13 0,-13 13 0,13 13 0,-14-12 0,27 12 0,-13-12 0,0 25 0,26-25 0,-13 12 0,13-13 0,14 14 0,-14-14 0,13-13 0,0 13 0,1-13 0,-1 0 0,14 0 0,-26-13 0,12 0 0,-13-1 0,0 1 0,1 0 0,-14-13 0,0 12 0,-14-12 0,14-1 0,-26 14 0,13 0 0,0-1 0,-14 1 0,13 0 0,-12 13 0,0-13 0,26 13 0,0 0 0</inkml:trace>
  <inkml:trace contextRef="#ctx0" brushRef="#br1" timeOffset="370656">7950 11906 512,'13'0'0,"-13"-13"0,0 13 0,0-14 0,0 14 0,-13 0 0,13 0 0,-13 14 0,0-1 0,-14 0 0,14 14 0,-13-1 0,13 1 0,0-1 0,-1 14 0,14-14 0,0 14 0,0-14 0,14 14 0,-14-14 0,26 14 0,-13-13 0,0 13 0,14-14 0,-27 0 0,13 1 0,-13-14 0,0 13 0,0 1 0,-13 0 0,-1-14 0,1 0 0,-13 0 0,13-13 0,0 0 0,-14 0 0,13 0 0,1-13 0,0 13 0,13-13 0,0-14 0,0 1 0,13-1 0,0 1 0,-13 26 0,14-27 0</inkml:trace>
  <inkml:trace contextRef="#ctx0" brushRef="#br1" timeOffset="370889">8017 12210 512,'13'0'0,"0"0"0,-13 0 0,0 0 0,-13 0 0,0 0 0,0 13 0,-28-13 0,15 14 0,-14-1 0,1 0 0,-1 1 0,0-1 0,14-13 0,-1 13 0,1 0 0,13-13 0,13 0 0,0 0 0,0 0 0,13 0 0</inkml:trace>
  <inkml:trace contextRef="#ctx0" brushRef="#br1" timeOffset="371430">8625 12197 512,'0'0'0,"0"13"0,0-13 0,0 13 0,13-13 0,-26 0 0,13 0 0,0 0 0,0 0 0,-13 0 0,-1 0 0,-12 0 0,-1 0 0,1 0 0,0 0 0,-1 14 0,1-14 0,0 0 0,-1 0 0,13 0 0,1 13 0,-13-13 0,26 0 0,0 0 0,13-13 0,0 13 0,-13 0 0,27 0 0</inkml:trace>
  <inkml:trace contextRef="#ctx0" brushRef="#br1" timeOffset="371631">8625 12250 512,'13'13'0,"-13"1"0,14-14 0,-28 0 0,1 0 0,0 13 0,-14-13 0,1 13 0,-14-13 0,1 0 0,-14 13 0,13-13 0,0 0 0,0 0 0,14 0 0,26 0 0,-26 0 0</inkml:trace>
  <inkml:trace contextRef="#ctx0" brushRef="#br1" timeOffset="382063">9194 11734 512,'0'0'0,"0"13"0,0-13 0,0 14 0,0-14 0,0 13 0,0 0 0,0 13 0,0 1 0,0-1 0,0 14 0,0 0 0,-14-1 0,14 1 0,0 13 0,-13 13 0,13-13 0,0 13 0,0 1 0,-13-1 0,13 0 0,0 0 0,0 0 0,0 0 0,0-13 0,13-13 0,-13 12 0,0-12 0,13-26 0,-13 12 0,0-13 0,0-13 0,14 0 0,-14-13 0,13-27 0,1 14 0,-1-13 0,-13 39 0,13-40 0</inkml:trace>
  <inkml:trace contextRef="#ctx0" brushRef="#br1" timeOffset="382413">9670 12369 512,'0'0'0,"0"0"0,-13 0 0,0 0 0,-13 0 0,-2 0 0,2 0 0,-13 0 0,-1 0 0,0 0 0,1 0 0,-15 0 0,28 0 0,-13 0 0,-1-13 0,14 13 0,12 13 0,1-13 0,-1 0 0,1 0 0,13-13 0,13 13 0,-13 0 0,14 0 0</inkml:trace>
  <inkml:trace contextRef="#ctx0" brushRef="#br1" timeOffset="382903">9723 11761 512,'0'0'0,"0"0"0,-13 0 0,13 0 0,0 13 0,0 0 0,-13 0 0,13 27 0,0-1 0,-14 14 0,14 0 0,0 0 0,0 14 0,0-1 0,0 13 0,0-13 0,-13 0 0,13 14 0,0-14 0,0 0 0,0 0 0,0 0 0,13-12 0,-13-2 0,0-12 0,0-14 0,0 0 0,0 1 0,0-27 0,14 0 0,-14-13 0,13-14 0,0 14 0,0-26 0,-13 39 0,13-27 0</inkml:trace>
  <inkml:trace contextRef="#ctx0" brushRef="#br1" timeOffset="383485">10371 11628 512,'0'0'0,"0"14"0,0-14 0,0 0 0,-13 12 0,0 2 0,13-1 0,-27 0 0,14 14 0,0-1 0,-27 1 0,14-14 0,13 13 0,-27 14 0,13-14 0,1 14 0,-1 0 0,1 0 0,13-1 0,-13 1 0,12 26 0,14-13 0,0 13 0,0 1 0,0-1 0,0 0 0,14 0 0,-1 13 0,13-13 0,0 1 0,1-2 0,-14 2 0,13-15 0,14 2 0,-26-15 0,12 1 0,14-13 0,-14-1 0,-26-26 0,13 13 0</inkml:trace>
  <inkml:trace contextRef="#ctx0" brushRef="#br1" timeOffset="398611">10993 12330 512,'0'0'0,"-13"13"0,13-13 0,0 13 0,-27-13 0,14 13 0,-13 14 0,-1-14 0,1 13 0,-14 1 0,13-1 0,1 1 0,-14-1 0,1 0 0,12 1 0,1 0 0,0-1 0,-15-13 0,15 13 0,0 1 0,13-14 0,-1 1 0,1-1 0,0-1 0,13-12 0,0 0 0,0 0 0,0 0 0,13 0 0,14-12 0,-14-1 0,26 13 0,-39 0 0,27-14 0</inkml:trace>
  <inkml:trace contextRef="#ctx0" brushRef="#br1" timeOffset="398927">10953 12780 512,'13'0'0,"1"0"0,-14 0 0,0 0 0,0 0 0,-14-15 0,1-10 0,0 11 0,-27-12 0,14-14 0,-13 14 0,-2-14 0,-11 1 0,12-1 0,-13 0 0,14 0 0,-15 14 0,28-1 0,0 1 0,-1 13 0,14-14 0,0 27 0,0-13 0,26 0 0,0 13 0,0-13 0,-13 13 0,27 0 0</inkml:trace>
  <inkml:trace contextRef="#ctx0" brushRef="#br1" timeOffset="399452">11642 11800 512,'0'0'0,"0"13"0,-14 1 0,14-1 0,-13 13 0,0 1 0,13 26 0,-14 0 0,1 13 0,13 0 0,-13 0 0,-1 0 0,14 1 0,0-1 0,0 0 0,0 0 0,0-13 0,14 0 0,-14-14 0,13 1 0,-13-27 0,0 1 0,13-14 0,-13-14 0,14-12 0,-14-14 0,13-13 0,0 1 0,1-15 0,-1-12 0,-13 79 0,26-53 0</inkml:trace>
  <inkml:trace contextRef="#ctx0" brushRef="#br1" timeOffset="399785">11800 11800 512,'0'0'0,"0"-26"0,14 13 0,-14-1 0,13 14 0,-13 0 0,0 0 0,0 14 0,0 12 0,-13 0 0,13 27 0,-14-13 0,14 13 0,-14 0 0,14 0 0,-13 0 0,13 13 0,0-13 0,-13 13 0,13-13 0,0 0 0,0 0 0,0-13 0,0-1 0,0 1 0,13-14 0,-13 1 0,13-14 0,1-13 0,0 13 0,-1-13 0,-13 0 0,26 0 0</inkml:trace>
  <inkml:trace contextRef="#ctx0" brushRef="#br1" timeOffset="400400">12593 12845 512,'0'0'0,"0"0"0,0 0 0,-13 0 0,13 0 0,0-13 0,0 0 0,0-1 0,0 1 0,0-14 0,-13-12 0,13-14 0,0 1 0,0-14 0,0-1 0,0 1 0,-13-13 0,13 13 0,0-14 0,0 14 0,0 0 0,0 13 0,0-13 0,13 13 0,-13 13 0,13 0 0,0 1 0,1 12 0,13 1 0,-14 12 0,13 1 0,1 13 0,-14 0 0,13 0 0,14 0 0,-13 0 0,-1 13 0,14-13 0,-14 14 0,14-1 0,-14 0 0,0 1 0,1-14 0,13 0 0,-14 13 0,-26-13 0,14 0 0</inkml:trace>
  <inkml:trace contextRef="#ctx0" brushRef="#br1" timeOffset="400791">13189 12290 512,'0'0'0,"-13"13"0,-14-26 0,1 13 0,0 0 0,-14-13 0,-13-1 0,13 14 0,-13-13 0,14 0 0,-27-1 0,26 14 0,-13-13 0,13 0 0,-12 13 0,24-13 0,2 13 0,-13-13 0,12-1 0,14 14 0,13-13 0,0 0 0,0 13 0,0 0 0</inkml:trace>
  <inkml:trace contextRef="#ctx0" brushRef="#br1" timeOffset="401382">13507 11469 512,'0'0'0,"13"13"0,-13-13 0,13 14 0,0-1 0,0 0 0,14 14 0,-27-1 0,27 14 0,-14-1 0,0 14 0,13-13 0,-12 13 0,-1-13 0,0 13 0,0 13 0,0-13 0,1 13 0,-14 0 0,0 13 0,0-12 0,-14 12 0,1 0 0,-13 1 0,13-14 0,-27 0 0,14 0 0,-15 0 0,2-13 0,-1 0 0,-12 0 0,-2-26 0,15 12 0,-14-12 0,0-1 0,0 1 0,-13-14 0,66-13 0,-40 13 0</inkml:trace>
  <inkml:trace contextRef="#ctx0" brushRef="#br1" timeOffset="412040">15120 11946 512,'14'0'0,"-1"0"0,13 0 0,-13-14 0,1 14 0,-1 0 0,-13 0 0,14-13 0,-14 13 0,0 0 0,0 0 0,0 0 0,-14 0 0,1 0 0,-27 0 0,0 0 0,1 0 0,-14-13 0,0 26 0,-13-13 0,13 0 0,-27 0 0,28 13 0,-1-13 0,0 14 0,0-14 0,13 0 0,1 0 0,12 0 0,1 0 0,13 0 0,0 0 0,-1 0 0,0-14 0,14 14 0,0-13 0,0 0 0,14 0 0,0-1 0,-1 1 0,13-13 0,0 13 0,1-14 0,25 14 0,-25 0 0,26 0 0,-13-1 0,13 1 0,-27 0 0,0 13 0,1 0 0,-13 0 0,-14 0 0,-14 0 0,-13 0 0,-12 13 0,-1 0 0,-26 14 0,13-1 0,0 1 0,-13-14 0,27 13 0,-2 1 0,15 12 0,0-25 0,13 12 0,13-13 0,13 14 0,13-1 0,0-12 0,2 12 0,11 1 0,1-1 0,-1 0 0,-13 1 0,14-1 0,-13 1 0,0-1 0,12 1 0,-26-14 0,-13-13 0,27 13 0</inkml:trace>
  <inkml:trace contextRef="#ctx0" brushRef="#br1" timeOffset="412589">15650 11787 512,'13'26'0,"0"1"0,-13 12 0,13-12 0,1 26 0,-1-13 0,0-1 0,0 1 0,-13-13 0,13-1 0,-13 0 0,0 1 0,0-27 0,0 0 0,0 0 0,-13-13 0,0-1 0,0-12 0,0-14 0,-1 1 0,14-1 0,0 0 0,14 0 0,-14 1 0,26-1 0,-13 0 0,14 14 0,-1 0 0,1-1 0,13 0 0,-14 27 0,13-13 0,-12 13 0,-1 0 0,14 0 0,-13 13 0,-27-13 0,13 14 0</inkml:trace>
  <inkml:trace contextRef="#ctx0" brushRef="#br1" timeOffset="413046">16126 11972 512,'0'0'0,"13"13"0,-13-13 0,13-13 0,0 0 0,1 0 0,-1-1 0,1-12 0,-1-1 0,0 1 0,0-14 0,-13 14 0,13 0 0,-13 12 0,0-12 0,-13 12 0,0 14 0,13 0 0,-13 0 0,-14 0 0,14 14 0,-1 12 0,1 1 0,0 12 0,13-12 0,0 12 0,0 14 0,13-13 0,0 0 0,14-14 0,0 14 0,-1-13 0,1-1 0,-14-13 0,26 0 0,-12-13 0,-1-13 0,1-13 0,0-1 0,-1-12 0,-13-1 0,13 0 0,1 0 0,-27 40 0,13-53 0</inkml:trace>
  <inkml:trace contextRef="#ctx0" brushRef="#br1" timeOffset="413571">16603 11721 512,'0'0'0,"0"-14"0,0 14 0,0 0 0,-14 14 0,0-1 0,1 14 0,0-1 0,0 14 0,0-1 0,0 1 0,13 13 0,-14 0 0,28-27 0,-14 14 0,13-13 0,0-14 0,13 0 0,-26-13 0,27 0 0,-13-26 0,-1 12 0,0-25 0,0 12 0,0-13 0,0 1 0,-13-1 0,0 13 0,0 1 0,0 13 0,0 0 0,0-1 0,0 28 0,14-14 0,-14 13 0,13 13 0,0 14 0,0 0 0,0 13 0,14 0 0,-14 0 0,14-1 0,-1 1 0,-12 0 0,-1 0 0,0-13 0,0 0 0,0-14 0,-13 0 0,13-12 0,-13-1 0,0-26 0,0-1 0,0-12 0,14 0 0,-14-14 0,0 0 0,0-13 0,0 53 0,0-53 0</inkml:trace>
  <inkml:trace contextRef="#ctx0" brushRef="#br1" timeOffset="414104">16933 11866 512,'0'0'0,"13"0"0,-13 0 0,0 0 0,0 0 0,0 13 0,0-13 0,13 14 0,-13-1 0,13 13 0,1-12 0,-1 12 0,-13-13 0,14 1 0,-1-1 0,0 0 0,-13 0 0,13-13 0,-13 0 0,13 0 0,-13-13 0,0 0 0,14 0 0,-1-14 0,-13 1 0,13 12 0,0-12 0,-13-1 0,13 1 0,-13 0 0,0-1 0,0 14 0,0-13 0,0 12 0,0 1 0,0 13 0,0-13 0</inkml:trace>
  <inkml:trace contextRef="#ctx0" brushRef="#br1" timeOffset="414662">17330 11707 512,'0'0'0,"0"14"0,13 12 0,-13 1 0,0-1 0,13 1 0,-13-1 0,0 14 0,13-14 0,-13 1 0,13-14 0,-13 13 0,0-12 0,14-14 0,-14 0 0,-14 0 0,14-14 0,-13-12 0,0-1 0,0 1 0,-27-1 0,27-12 0,-13-1 0,13 1 0,-1 12 0,1-13 0,0 27 0,13-14 0,-14 1 0,14 13 0,-13-14 0,13 14 0,0 0 0,0 0 0,0 13 0,0 0 0,13 0 0,-13 0 0,0 13 0</inkml:trace>
  <inkml:trace contextRef="#ctx0" brushRef="#br1" timeOffset="414952">17502 11879 512,'13'14'0,"0"-1"0,0 13 0,1-26 0,-14 14 0,0-1 0,0-13 0,0 0 0,0-13 0,0-1 0,-14 1 0,14-13 0,-13 12 0,13-12 0,0 0 0,-13 12 0,13-12 0,13 0 0,-13 12 0,13 1 0,1 0 0,-14-1 0,26 1 0,-26 13 0,13 0 0</inkml:trace>
  <inkml:trace contextRef="#ctx0" brushRef="#br1" timeOffset="415751">17766 11840 512,'13'13'0,"-13"-13"0,13 0 0,-13 0 0,14-13 0,0 0 0,-1-1 0,0 1 0,-13-13 0,13 13 0,-13-1 0,0-12 0,0 12 0,-13 1 0,13 13 0,-26 0 0,12 0 0,0 0 0,-12 13 0,13 1 0,0 12 0,0 1 0,13-14 0,0 13 0,0-12 0,13 12 0,0-13 0,13 14 0,15-27 0,-15 13 0,0-13 0,14 0 0,-14-13 0,1-1 0,13 1 0,-14-13 0,-13 13 0,1-14 0,-1 1 0,0-1 0,0 1 0,-13 12 0,0 1 0,0 0 0,0 13 0,0 0 0,-13 0 0,13 0 0,-13 13 0,0 0 0,13 14 0,-14-14 0,1 14 0,0-14 0,13 13 0,0-12 0,0-1 0,13 0 0,14 0 0,-14-13 0,13 0 0,14 13 0,-14-13 0,14 0 0,-13 0 0,-1 14 0,-13-14 0,14 13 0,-27 0 0,0 0 0,0 1 0,-14 12 0,-12 1 0,13-14 0,-27 0 0,13 14 0,1-14 0,13 0 0,-14-13 0,14 13 0,13-26 0,0 13 0,0 0 0</inkml:trace>
  <inkml:trace contextRef="#ctx0" brushRef="#br1" timeOffset="416317">18878 11642 512,'0'0'0,"-13"0"0,-1 12 0,1 2 0,-13-1 0,-1 13 0,14 1 0,-14 0 0,14-1 0,13 0 0,-13-12 0,13 12 0,13-13 0,0 0 0,0-13 0,1 0 0,12 0 0,1-13 0,-14 0 0,0-13 0,1 12 0,-1-12 0,0 0 0,0 12 0,-13 1 0,13 0 0,-13 13 0,0 0 0,0 0 0,13 26 0,-13-12 0,14 25 0,-14-12 0,13 12 0,-13 1 0,26 0 0,-26-14 0,13 1 0,1-1 0,-14-13 0,13-13 0,1 0 0,-14 0 0,13-13 0,0-13 0,13-1 0,-26 27 0,14-26 0</inkml:trace>
  <inkml:trace contextRef="#ctx0" brushRef="#br1" timeOffset="416691">19275 11694 512,'0'0'0,"0"0"0,0 0 0,-14 0 0,1 0 0,0 13 0,-13 1 0,-1-1 0,0 14 0,14-14 0,0 13 0,0-13 0,13 1 0,13-1 0,0 0 0,13 0 0,1-13 0,13 13 0,-14-13 0,14 14 0,-1-1 0,-12 0 0,-14 0 0,0 1 0,1-1 0,-14 0 0,-14 0 0,-12 14 0,-1-14 0,1 0 0,-13 1 0,12-1 0,1-13 0,-14 0 0,26 0 0,-12-13 0,26 13 0,0-14 0</inkml:trace>
  <inkml:trace contextRef="#ctx0" brushRef="#br1" timeOffset="416849">19182 11972 512,'0'0'0,"0"0"0</inkml:trace>
  <inkml:trace contextRef="#ctx0" brushRef="#br1" timeOffset="417091">19539 11707 512,'13'0'0,"-13"0"0,0 0 0,-13 14 0,0-14 0,0 13 0,-14 0 0,1 1 0,13-1 0,13 13 0,-13-13 0,13 1 0,13-1 0,0 0 0,13 0 0,14 0 0,-14-13 0,14 14 0,0-1 0,-1 0 0,-12 0 0,-1 1 0,-13-1 0,1 0 0,-14 14 0,0-14 0,-14 13 0,14-12 0,-26 12 0,0-13 0,-1 1 0,14-14 0,-13 13 0,-1-13 0,27 0 0,-14-13 0</inkml:trace>
  <inkml:trace contextRef="#ctx0" brushRef="#br1" timeOffset="417432">19870 11946 512,'13'13'0,"-13"0"0,13-13 0,0 13 0,-13 1 0,14-1 0,-1 0 0,0 0 0,0-13 0,0 0 0,1 14 0,-1-28 0,1 14 0,-1 0 0,0-13 0,-13 0 0,13-14 0,-13 14 0,13-13 0,1-1 0,-14 1 0,13-1 0,-13 14 0,13-13 0,-13 12 0,0 1 0,0 13 0,13-13 0</inkml:trace>
  <inkml:trace contextRef="#ctx0" brushRef="#br1" timeOffset="418146">20227 11827 512,'0'13'0,"0"0"0,13 0 0,-13 14 0,0-14 0,0 27 0,14-27 0,-1 13 0,-13 1 0,0-1 0,13-12 0,-13-1 0,0 0 0,0-13 0,0 0 0,0 0 0,0-13 0,0 0 0,0-14 0,13 1 0,-13-1 0,27-13 0,-27 14 0,13-1 0,-13 1 0,13 13 0,0 0 0,13-1 0,-12 14 0,0 0 0,-1 14 0,0-1 0,-13 13 0,13-13 0,0 14 0,-13-14 0,13 14 0,-13-14 0,0 0 0,0-13 0,0 0 0,0 0 0,14 0 0,-14-13 0,13-14 0,-13 1 0,13-1 0,0 14 0,0-13 0,1 13 0,-1-1 0,13 1 0,-12 13 0,-1 13 0,0 1 0,-13-1 0,14 13 0,-1-13 0,-13 27 0,13-13 0,-13-1 0,0 1 0,13-1 0,-13 1 0,0-14 0,0-13 0,13 0 0,-13-13 0,13-14 0,-13 27 0,14-26 0</inkml:trace>
  <inkml:trace contextRef="#ctx0" brushRef="#br1" timeOffset="418705">20902 11906 512,'-13'-13'0,"26"39"0,0-26 0,-13 40 0,13 0 0,0-1 0,0 1 0,1 13 0,-1 0 0,0-14 0,1 1 0,-14-13 0,13-1 0,-13-12 0,0-14 0,-13 0 0,13 0 0,-14-27 0,1 1 0,-14-1 0,1-26 0,13 0 0,-13 0 0,12-13 0,1 0 0,0 13 0,0 0 0,13 0 0,0 14 0,0-1 0,13 13 0,0 14 0,14 0 0,-1-1 0,-13 41 0,27-14 0,-14 14 0,14 13 0,-27-1 0,14 1 0,-14 13 0,-13 0 0,0 0 0,-13-14 0,-14 1 0,14-13 0,-13-1 0,-1 0 0,-13-12 0,14-14 0,13 0 0,-14-14 0,14 1 0,13-13 0,0-14 0,0 14 0,0 26 0,13-27 0</inkml:trace>
  <inkml:trace contextRef="#ctx0" brushRef="#br1" timeOffset="419021">21272 11350 512,'0'13'0,"13"-26"0,-13 0 0,0 13 0,14 0 0,-14 13 0,13 14 0,-13 13 0,13-1 0,-13 14 0,0 13 0,13 1 0,0-2 0,0 2 0,-13-1 0,14 0 0,-1-13 0,1 0 0,-14-13 0,13-14 0,0-26 0,0 0 0,0 0 0,1-26 0,-14 26 0,26-27 0</inkml:trace>
  <inkml:trace contextRef="#ctx0" brushRef="#br1" timeOffset="419195">21523 11761 512,'-26'0'0,"13"-14"0,-14 14 0,1 0 0,-14 0 0,0 0 0,1 14 0,-1-14 0,1 13 0,12 0 0,0 0 0,1 0 0,-1 14 0,27-27 0,0 0 0</inkml:trace>
  <inkml:trace contextRef="#ctx0" brushRef="#br1" timeOffset="419397">21788 11985 512,'14'0'0,"-14"0"0,0 14 0,-14-14 0,14 0 0,-13 0 0,-14 0 0,1 0 0,26 0 0,-13-14 0</inkml:trace>
  <inkml:trace contextRef="#ctx0" brushRef="#br1" timeOffset="419885">22502 11628 512,'0'0'0,"-13"-13"0,13 13 0,-13 0 0,0 0 0,0 13 0,-14-13 0,14 14 0,-14-2 0,-12 15 0,12-1 0,1 1 0,13 0 0,-14 12 0,14-12 0,13 12 0,0-12 0,13-1 0,0 1 0,14-14 0,-1 0 0,1-13 0,12 0 0,-12 0 0,0-13 0,-1 0 0,-13-1 0,13-12 0,-12-1 0,-14 14 0,0-13 0,-14-1 0,1 1 0,0 0 0,13 26 0,-13-27 0</inkml:trace>
  <inkml:trace contextRef="#ctx0" brushRef="#br1" timeOffset="420411">22714 11403 512,'0'0'0,"0"14"0,0-14 0,0 12 0,-13 2 0,13-1 0,0 0 0,-13 0 0,13 1 0,-13 12 0,-1 1 0,1-1 0,-13 14 0,26-13 0,-13 12 0,-1 1 0,0 0 0,14-1 0,-13 1 0,13-1 0,13 1 0,-13 0 0,0 0 0,14-14 0,-14 1 0,0-1 0,0-13 0,0 1 0,14-1 0,-14 0 0,0-13 0,0 0 0,-14-13 0,14 13 0,0-13 0</inkml:trace>
  <inkml:trace contextRef="#ctx0" brushRef="#br1" timeOffset="420910">22767 11668 512,'0'0'0,"0"0"0,0 0 0,0 0 0,-13 0 0,13 13 0,-27-13 0,14 0 0,-26 13 0,-1-13 0,0 0 0,0 0 0,1 0 0,-1 0 0,40 0 0,-26 0 0</inkml:trace>
  <inkml:trace contextRef="#ctx0" brushRef="#br1" timeOffset="421234">22502 11734 512,'0'0'0,"0"0"0</inkml:trace>
  <inkml:trace contextRef="#ctx0" brushRef="#br1" timeOffset="421459">22516 11707 512,'0'0'0,"0"-13"0,0 13 0,0 13 0,13-13 0,-13 14 0,13 12 0,-13 1 0,13-1 0,-13 14 0,13-1 0,0 1 0,-13 0 0,14 0 0,-14-14 0,0 14 0,0-14 0,0 14 0,0-27 0,0 14 0,0-14 0,0-13 0,0 0 0,0 0 0,0 0 0</inkml:trace>
  <inkml:trace contextRef="#ctx0" brushRef="#br1" timeOffset="422215">22714 11575 512,'0'13'0,"13"14"0,-13 0 0,0 12 0,0-13 0,0 14 0,0 13 0,0-13 0,13-1 0,-13-12 0,14 13 0,-14-1 0,13-12 0,-13-1 0,0 1 0,0-14 0,13 0 0,-13-13 0,0 0 0,0 0 0,0-13 0,0 0 0,0-14 0,0 14 0,0-13 0,0-14 0,13 13 0,-13 1 0,14-1 0,-14 1 0,13 0 0,-13 12 0,13 1 0,14 0 0,-14 0 0,0 13 0,0 13 0,0 0 0,1 0 0,-1 14 0,0-1 0,-13 1 0,0 12 0,-13-12 0,0 13 0,-1-14 0,1-13 0,-13 14 0,13-14 0,-14 14 0,1-27 0,-1 13 0,1-13 0,26 0 0,-14-13 0,14-1 0,0 14 0,14-13 0</inkml:trace>
  <inkml:trace contextRef="#ctx0" brushRef="#br1" timeOffset="422548">23098 11840 512,'0'0'0,"0"13"0,0-13 0,-13 13 0,13 0 0,-14 14 0,14-14 0,-13 14 0,13-14 0,13 13 0,-13-12 0,14-1 0,-1 0 0,0-13 0,0 0 0,0 0 0,0-13 0,1 0 0,-1-1 0,-13-12 0,13 13 0,-13-14 0,0 14 0,-13-14 0,0 14 0,13 0 0,0 0 0,0 13 0,0-13 0</inkml:trace>
  <inkml:trace contextRef="#ctx0" brushRef="#br1" timeOffset="422798">23190 11827 512,'14'13'0,"-1"0"0,-13 0 0,13 14 0,14-1 0,-14-13 0,0 14 0,13-1 0,-12-12 0,-1-1 0,13-13 0,-13 0 0,-13 0 0,13 0 0,1-13 0,-14-14 0,14 14 0,-14-27 0,0 14 0,0-14 0,0 0 0,0-12 0,13 12 0,-13-13 0,0 53 0,0-40 0</inkml:trace>
  <inkml:trace contextRef="#ctx0" brushRef="#br1" timeOffset="423023">23429 11482 512,'0'-13'0,"0"13"0,13 0 0,-13 13 0,13 1 0,0 12 0,-13 1 0,13 12 0,14 1 0,-27 13 0,13 0 0,13 0 0,-12 0 0,-1 0 0,0-14 0,1 1 0,-1 0 0,-13-27 0,0 0 0,13 1 0,-13-28 0,0 1 0,0 13 0,13-13 0</inkml:trace>
  <inkml:trace contextRef="#ctx0" brushRef="#br1" timeOffset="423198">23614 11813 512,'-13'0'0,"-1"-13"0,-12 13 0,12 0 0,-25 0 0,12 0 0,1 0 0,0 13 0,13-13 0,-1 0 0,0 0 0,14 0 0,0 0 0,0 0 0</inkml:trace>
  <inkml:trace contextRef="#ctx0" brushRef="#br1" timeOffset="423555">24037 11271 512,'13'0'0,"-13"0"0,0 13 0,0 1 0,0-1 0,14 13 0,-14 14 0,0 12 0,0-12 0,0 13 0,0 13 0,13-12 0,-13-2 0,13 15 0,-13-15 0,0 1 0,13-13 0,-13 0 0,0-14 0,0 1 0,0-14 0,0 0 0,13-13 0,0-13 0,-13 13 0,0-13 0</inkml:trace>
  <inkml:trace contextRef="#ctx0" brushRef="#br1" timeOffset="423846">24367 11681 512,'0'0'0,"0"13"0,0-13 0,-13 13 0,0-13 0,0 14 0,0-14 0,0 26 0,-1-26 0,-12 14 0,0-1 0,13 0 0,-1 0 0,0-13 0,1 0 0,0 0 0,13 0 0,0-13 0,0 0 0,13 0 0,-13 13 0,13-27 0</inkml:trace>
  <inkml:trace contextRef="#ctx0" brushRef="#br1" timeOffset="424121">24408 11298 512,'0'0'0,"0"13"0,0 13 0,0 0 0,0 1 0,0 26 0,0 0 0,13 0 0,0 13 0,0-13 0,0 13 0,1 0 0,12 0 0,-26 0 0,26 1 0,-26-1 0,14-26 0,-1 12 0,-13-52 0,0 27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3-23T19:05:42.297"/>
    </inkml:context>
    <inkml:brush xml:id="br0">
      <inkml:brushProperty name="width" value="0.05292" units="cm"/>
      <inkml:brushProperty name="height" value="0.05292" units="cm"/>
      <inkml:brushProperty name="color" value="#953734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16959 2024 512,'0'0'0,"-13"0"0,13 0 0,-13 0 0,13 0 0,0 0 0,0 0 0,-13 26 0,26-13 0,-13 14 0,13 26 0,0-13 0,14 13 0,13 13 0,-14 0 0,1 0 0,12-13 0,1 13 0,-14 1 0,14-15 0,0 1 0,-14 0 0,14-13 0,-14 12 0,0-25 0,2 0 0,-2-14 0,-13 0 0,0-13 0,0-13 0,-13-14 0,14-13 0,-1 0 0,-13-25 0,13-1 0,-13-13 0,13 12 0,-13-12 0,0 0 0,13 12 0,-13 1 0,0 0 0,0 0 0,0 13 0,14 13 0,-14 0 0,13 27 0,-13-13 0,13 13 0,-13 13 0,13-14 0</inkml:trace>
  <inkml:trace contextRef="#ctx0" brushRef="#br0" timeOffset="708">17727 2659 512,'0'13'0,"0"-13"0,13 13 0,-13-13 0,13 0 0,0-13 0,13 13 0,2 0 0,11-13 0,-12 13 0,25-14 0,-25 1 0,-1 1 0,1-15 0,-27 14 0,13-14 0,-26 14 0,-14-14 0,1 14 0,-1-13 0,-25 13 0,12-1 0,-14 14 0,15 0 0,-1 0 0,1 27 0,26-1 0,-14 0 0,27 14 0,0-1 0,14 1 0,-1 14 0,26-15 0,1 1 0,-14 0 0,28 12 0,-15-25 0,14 13 0,-14-13 0,15-2 0,-15-11 0,-12-1 0,-1-13 0,0 0 0,-12-13 0,-1 13 0,0-14 0,-13-11 0,0 11 0,0-12 0,0-14 0,0 13 0,0 0 0,0-12 0,0 13 0,13-1 0,0 1 0,14-1 0,0 1 0,12-1 0,-12 15 0,12-15 0,1 14 0,-40 13 0,40-14 0</inkml:trace>
  <inkml:trace contextRef="#ctx0" brushRef="#br0" timeOffset="1124">18627 2513 512,'0'13'0,"0"1"0,0-1 0,0 14 0,0 13 0,0 12 0,26-12 0,-26-1 0,13 1 0,0 13 0,0-13 0,1-14 0,-1 1 0,-13 0 0,13-15 0,-13 1 0,0-26 0,0 1 0,0-15 0,-13 0 0,0-26 0,-1 1 0,-12-2 0,13-12 0,-13 13 0,12 14 0,-13-1 0,14 0 0,13 1 0,0 12 0,0-13 0,0 28 0,0-15 0,13 0 0,1 1 0,13 13 0,-1-1 0,-26 14 0,26-13 0</inkml:trace>
  <inkml:trace contextRef="#ctx0" brushRef="#br0" timeOffset="1490">19142 2209 512,'0'-13'0,"0"13"0,-13 0 0,0 0 0,0-13 0,-27 13 0,14 13 0,-15-13 0,2 13 0,12 14 0,1-1 0,0 0 0,13 14 0,-1 0 0,14 13 0,14-13 0,-1 12 0,0 1 0,0 1 0,13-2 0,-12 1 0,-14 0 0,13-13 0,0-1 0,-13 1 0,0-13 0,0-14 0,0 14 0,0-27 0,-13 0 0,13-14 0,0 14 0,0-13 0</inkml:trace>
  <inkml:trace contextRef="#ctx0" brushRef="#br0" timeOffset="1691">18970 2725 512,'0'0'0,"-13"-13"0,0 13 0,-1 0 0,-12-13 0,-13-1 0,-1 14 0,0 0 0,0-13 0,1 13 0,12-13 0,1 13 0,13 0 0,0 0 0,13 0 0,0 0 0</inkml:trace>
  <inkml:trace contextRef="#ctx0" brushRef="#br0" timeOffset="1956">19222 2765 512,'0'0'0,"0"0"0,0 13 0,0 0 0,0 14 0,-13-1 0,13 0 0,13 14 0,-13-13 0,0 0 0,13-15 0,-13 1 0,13 1 0,-13-14 0,0-14 0,0 1 0,0 13 0,0-26 0</inkml:trace>
  <inkml:trace contextRef="#ctx0" brushRef="#br0" timeOffset="2131">19142 2659 512,'0'-14'0,"0"1"0,0 1 0,0-3 0,0 3 0,0-15 0,13 14 0,-13 0 0,13-1 0,1 14 0,-1 0 0,-13 0 0,14 0 0</inkml:trace>
  <inkml:trace contextRef="#ctx0" brushRef="#br0" timeOffset="2738">19447 2857 512,'0'0'0,"13"13"0,-13-13 0,13 0 0,0-13 0,0 0 0,14-1 0,-14 2 0,13-15 0,1 1 0,-13-1 0,-1 1 0,0 13 0,-13-1 0,0-12 0,-13 12 0,0 14 0,-1-13 0,-13 13 0,1 13 0,13-13 0,0 14 0,-14 12 0,14-12 0,13 12 0,0 14 0,0-14 0,13 1 0,0 12 0,14 1 0,12-13 0,2 13 0,-2-15 0,-13 2 0,14-14 0,0 1 0,-1 12 0,-12-26 0,0 13 0,-14-13 0,13 0 0,-13-13 0,-13 13 0,13-26 0,-13 12 0,0-12 0,-13-1 0,13 1 0,0 0 0,0-1 0,0 0 0,0-13 0,13 1 0,1 13 0,12-14 0,0 14 0,15 12 0,-2 1 0,14 0 0,13 13 0,0 13 0,-66-13 0,53 13 0</inkml:trace>
  <inkml:trace contextRef="#ctx0" brushRef="#br0" timeOffset="3231">16880 4127 512,'0'0'0,"-13"14"0,13-14 0,-13 13 0,-14-13 0,14 0 0,0 0 0,13-13 0,0-1 0,0 14 0,0 0 0</inkml:trace>
  <inkml:trace contextRef="#ctx0" brushRef="#br0" timeOffset="3978">17303 3744 512,'0'0'0,"0"0"0,0 0 0,0 0 0,-13 0 0,0 0 0,0 13 0,-14 0 0,1 0 0,-14-13 0,13 14 0,-12-1 0,-1 0 0,1 0 0,-1-13 0,13 13 0,1 1 0,13-14 0,-14 13 0,27 0 0,-13-13 0,13 13 0,13-13 0,14 14 0,-1-1 0,0 0 0,15 1 0,11-2 0,1 15 0,-13 0 0,-14-14 0,14 13 0,-13 1 0,-14-1 0,0 1 0,-13-1 0,0-12 0,-13 12 0,-14-13 0,-13 0 0,1 1 0,-27-1 0,13-13 0,-14-13 0,1 13 0,1-14 0,-15 1 0,27 0 0,0-1 0,-13 2 0,26-2 0,14-12 0,-1 12 0,27 1 0,0 13 0,0-13 0</inkml:trace>
  <inkml:trace contextRef="#ctx0" brushRef="#br0" timeOffset="4743">17886 3916 512,'0'0'0,"0"0"0,-14 0 0,14 13 0,-13-13 0,-13 0 0,-1 0 0,0 0 0,-12 0 0,12 0 0,-12 0 0,26 0 0,-14 0 0,14 0 0,0 0 0,13 13 0,13-13 0,0 14 0,-13-14 0,27 0 0</inkml:trace>
  <inkml:trace contextRef="#ctx0" brushRef="#br0" timeOffset="4935">17872 4035 512,'14'0'0,"-1"13"0,13 0 0,-13-13 0,-13 13 0,0-13 0,-13 14 0,0-14 0,-13 13 0,-1-13 0,1 0 0,-1 13 0,-13-13 0,1-13 0,-1 13 0,14 0 0,-1-13 0,27 13 0,-13 0 0</inkml:trace>
  <inkml:trace contextRef="#ctx0" brushRef="#br0" timeOffset="6890">18388 3572 512,'0'-14'0,"0"28"0,0-14 0,0 26 0,0 0 0,-13 14 0,13 0 0,0 0 0,0 13 0,0-1 0,-14 1 0,14 1 0,0-15 0,0 14 0,0-13 0,-13-1 0,13 1 0,0-14 0,-13 14 0,13-26 0,0-1 0,0 0 0,0 0 0,0-26 0,0 13 0,13 0 0</inkml:trace>
  <inkml:trace contextRef="#ctx0" brushRef="#br0" timeOffset="7174">18653 4035 512,'0'0'0,"0"0"0,-13 0 0,-14 0 0,0 0 0,1 0 0,-14 0 0,14 0 0,-14 13 0,14-13 0,0 0 0,-1 0 0,13 0 0,14 0 0,-13 0 0,26 0 0,-13 0 0,0 0 0,27-13 0</inkml:trace>
  <inkml:trace contextRef="#ctx0" brushRef="#br0" timeOffset="7564">18745 3479 512,'0'0'0,"0"-13"0,-13 13 0,13 0 0,-13 13 0,13-13 0,0 13 0,-13 1 0,13 12 0,-14 14 0,14-1 0,-13 1 0,13 13 0,0 13 0,0-13 0,13 0 0,-13 0 0,0 0 0,0-13 0,0-1 0,0 14 0,0-26 0,0 13 0,0-14 0,0 0 0,14 1 0,-14-1 0,0-26 0,13 13 0</inkml:trace>
  <inkml:trace contextRef="#ctx0" brushRef="#br0" timeOffset="9295">19340 3413 512,'0'0'0,"0"0"0,-13 0 0,13 0 0,-13 0 0,-13 0 0,13 13 0,-1-13 0,1 27 0,-13-14 0,-1 27 0,0-14 0,1 14 0,13-1 0,-27 14 0,14 0 0,13 0 0,-14 13 0,14-13 0,-1 0 0,14 13 0,14-13 0,-14 0 0,27 0 0,-14 0 0,-13-13 0,13-1 0,0-12 0,0-1 0,1 1 0,-1-15 0,13 2 0,-26-14 0,0 13 0</inkml:trace>
  <inkml:trace contextRef="#ctx0" brushRef="#br0" timeOffset="10010">19314 4352 512,'0'0'0,"0"-13"0,0 0 0,0-14 0,0 14 0,0-26 0,0 12 0,0 0 0,0 1 0,0-14 0,0 27 0,13 0 0,-13 0 0,0 13 0,0-14 0,0 28 0,0-14 0,13 26 0,-13-13 0,14 14 0,-1 0 0,0-1 0,0 0 0,-13-12 0,14-1 0,-14-13 0,0 13 0,0-13 0,0 0 0,0-13 0,0 0 0,0-1 0,0-26 0,0 14 0,0-14 0,-14 1 0,14-14 0,0 13 0,0 13 0,0-12 0,14 12 0,-1 1 0,-13 13 0,27-1 0,-27 1 0,13 13 0,-13 0 0,13 0 0,-13 13 0,13 1 0,0-1 0,1 27 0,-1 0 0,0-14 0,-13 14 0,0-1 0,0 1 0,0-14 0,0 1 0,0 0 0,0-1 0,0-13 0,0 0 0,0 1 0,0-1 0,0-13 0,0 13 0,0-13 0,0 0 0</inkml:trace>
  <inkml:trace contextRef="#ctx0" brushRef="#br0" timeOffset="10534">19698 4193 512,'0'0'0,"13"0"0,-13 0 0,13 0 0,0 0 0,-13-12 0,27 12 0,-27-14 0,13 1 0,0 0 0,1-14 0,-1 14 0,0-14 0,1 14 0,-14-13 0,0 13 0,-14-1 0,14 1 0,-13 0 0,0 13 0,-14 0 0,14 0 0,-14 13 0,27 0 0,-13 1 0,0 12 0,0-13 0,13 14 0,0-1 0,0-13 0,13 14 0,0 0 0,0-15 0,14 15 0,-1-14 0,1 1 0,0-1 0,-14-13 0,-13 0 0,26 13 0</inkml:trace>
  <inkml:trace contextRef="#ctx0" brushRef="#br0" timeOffset="10734">19989 4260 512,'0'0'0,"0"0"0,0-13 0,0-1 0,0 1 0,0-14 0,-14 15 0,14-15 0,0 14 0,0-14 0,0 14 0,14-14 0,-1 14 0,1-13 0,-1 13 0,0 13 0,13-27 0,-26 27 0,14 0 0</inkml:trace>
  <inkml:trace contextRef="#ctx0" brushRef="#br0" timeOffset="11566">20306 3611 512,'0'0'0,"0"0"0,0 0 0,0 0 0,0 0 0,0 0 0,-13 0 0,13 13 0,0 1 0,0-1 0,0 14 0,0-1 0,0 14 0,13 13 0,-13-1 0,0 1 0,0-13 0,0 13 0,0-13 0,0-1 0,-13 1 0,13-13 0,0 13 0,-13-28 0,13 15 0,0 0 0,0-14 0,0-13 0,0 13 0,26-26 0,-26 13 0,0-13 0</inkml:trace>
  <inkml:trace contextRef="#ctx0" brushRef="#br0" timeOffset="11899">20426 3995 512,'0'0'0,"-13"0"0,-1 13 0,0 1 0,1-14 0,-13 13 0,0 0 0,-1 0 0,14-13 0,0 13 0,13 1 0,0-14 0,0 13 0,0 0 0,13 14 0,0-14 0,14 14 0,-14-15 0,13 15 0,-13-14 0,0 1 0,1-1 0,0 13 0,-1-26 0,0 0 0,-13 0 0,0 0 0</inkml:trace>
  <inkml:trace contextRef="#ctx0" brushRef="#br0" timeOffset="12231">20518 3717 512,'0'0'0,"0"0"0,0 0 0,0 0 0,0 14 0,0 12 0,13 0 0,-13 1 0,0 26 0,13-14 0,-13 15 0,14-2 0,-1-12 0,-13 13 0,13-27 0,-13 14 0,0-14 0,0 14 0,13-26 0,-13-1 0,0-13 0,0 13 0</inkml:trace>
  <inkml:trace contextRef="#ctx0" brushRef="#br0" timeOffset="12639">20664 4193 512,'13'0'0,"13"0"0,-13-12 0,14 12 0,-1-14 0,-13 14 0,14-13 0,0 0 0,-14-14 0,0 14 0,14-14 0,-27 1 0,-14 13 0,14 0 0,-13-14 0,-13 27 0,13-13 0,-15 13 0,15 0 0,-13 13 0,13 0 0,0 14 0,13-14 0,0 13 0,0 1 0,26-1 0,-13 1 0,13-14 0,15 13 0,-15 1 0,14-14 0,-14 1 0,14-14 0,0 0 0,-14 0 0,14-14 0,-14 1 0,-26 13 0,26-13 0</inkml:trace>
  <inkml:trace contextRef="#ctx0" brushRef="#br0" timeOffset="12980">21457 4141 512,'0'-14'0,"0"41"0,0-27 0,14 13 0,-14 1 0,0-2 0,0-12 0,0 0 0,-14 0 0,14-12 0,-13-15 0,13 0 0,-13-12 0,0-1 0,13 14 0,0-14 0,0 14 0,13-1 0,0 14 0,14-14 0,-1 14 0,14 13 0,-1 0 0,-39 0 0,40 0 0</inkml:trace>
  <inkml:trace contextRef="#ctx0" brushRef="#br0" timeOffset="13313">21907 3942 512,'0'0'0,"-13"0"0,0 0 0,-14 14 0,1-14 0,0 12 0,-1-12 0,-13 14 0,27 12 0,0-12 0,-1 12 0,1-13 0,26 0 0,1 14 0,-1-14 0,13 0 0,1 1 0,13-14 0,-14 13 0,1-26 0,-1 13 0,0-14 0,-13 1 0,1 0 0,-14-14 0,0 1 0,0 0 0,-14 12 0,14-12 0,-13 0 0,13 26 0,-13-27 0</inkml:trace>
  <inkml:trace contextRef="#ctx0" brushRef="#br0" timeOffset="13704">22212 3929 512,'0'0'0,"0"0"0,-14 0 0,1 0 0,-1 13 0,-12-13 0,0 14 0,-14-2 0,14 2 0,-1-1 0,14 14 0,13-14 0,0 0 0,0 13 0,13-12 0,14-1 0,-1 13 0,1-26 0,-1 14 0,0-14 0,14 0 0,-13-14 0,-14 1 0,13 0 0,-12-14 0,-1 14 0,-13-13 0,0-1 0,-13-13 0,13 14 0,-14 0 0,1-1 0,13 27 0,-13-26 0</inkml:trace>
  <inkml:trace contextRef="#ctx0" brushRef="#br0" timeOffset="14179">22568 3426 512,'0'0'0,"0"0"0,0 13 0,0-13 0,0 14 0,-13-1 0,13 0 0,0 27 0,-13-14 0,13 14 0,0 13 0,0 13 0,13 0 0,-13-13 0,0 13 0,13 1 0,0-15 0,-13 1 0,0-13 0,0 13 0,0-26 0,0 12 0,0-26 0,14 14 0,-14-14 0,0 0 0,0-13 0,14 0 0,-14-13 0,0 13 0,13-13 0</inkml:trace>
  <inkml:trace contextRef="#ctx0" brushRef="#br0" timeOffset="14470">22648 3929 512,'27'0'0,"-54"0"0,14 0 0,-27 0 0,-13 13 0,13-13 0,1 0 0,-1 0 0,0 0 0,14 0 0,-1 0 0,27 0 0,-13 14 0,26-14 0,-13 0 0,0 0 0,27-14 0</inkml:trace>
  <inkml:trace contextRef="#ctx0" brushRef="#br0" timeOffset="15001">22926 3333 512,'0'0'0,"13"0"0,-13 14 0,0-14 0,13 13 0,0 13 0,14 1 0,0 13 0,12-1 0,1 14 0,-1 13 0,1 1 0,0 12 0,-14 0 0,-12-13 0,-1 0 0,0 1 0,-13-1 0,-13 0 0,-14-13 0,1 13 0,13-13 0,-27-1 0,13 2 0,27-54 0,-26 40 0</inkml:trace>
  <inkml:trace contextRef="#ctx0" brushRef="#br0" timeOffset="30279">20426 4630 512,'-13'13'0,"13"-13"0,0 0 0,0 13 0,0-13 0,0 13 0,0-13 0,0 14 0</inkml:trace>
  <inkml:trace contextRef="#ctx0" brushRef="#br0" timeOffset="30645">20320 4829 512,'13'0'0,"0"-14"0,0 1 0,0 0 0,0-14 0,-13 27 0,14-13 0</inkml:trace>
  <inkml:trace contextRef="#ctx0" brushRef="#br0" timeOffset="32191">20849 4590 512,'0'0'0,"0"14"0,0-14 0,0 26 0,0 0 0,0 1 0,-13 26 0,13-14 0,13 15 0,-13-2 0,0 1 0,0 0 0,0-13 0,13 0 0,-13-1 0,0-12 0,0-1 0,0 0 0,0-12 0,0-1 0,0-13 0,0 0 0,13 0 0,1-27 0,-14 27 0,13-13 0</inkml:trace>
  <inkml:trace contextRef="#ctx0" brushRef="#br0" timeOffset="32532">21272 4604 512,'0'0'0,"0"0"0,0 0 0,-13 12 0,0-12 0,-13 0 0,-2 0 0,-11 14 0,-1-14 0,1 0 0,-1 0 0,0-14 0,-13 14 0,27 0 0,0 0 0,-1 0 0,1 0 0,26 0 0,0 0 0,0 0 0,0 0 0</inkml:trace>
  <inkml:trace contextRef="#ctx0" brushRef="#br0" timeOffset="32765">21233 4948 512,'26'0'0,"-52"0"0,26 0 0,-27 0 0,-26-14 0,13 14 0,-12-13 0,12 0 0,-13-1 0,13 1 0,1 13 0,-1-13 0,40 13 0,-13 0 0</inkml:trace>
  <inkml:trace contextRef="#ctx0" brushRef="#br0" timeOffset="33456">20690 5265 512,'0'13'0,"-13"1"0,-13-1 0,12 13 0,-26 14 0,1-1 0,12 1 0,-26-13 0,14 26 0,-15-27 0,15 14 0,-1-1 0,1 1 0,-1 0 0,0-1 0,0 1 0,14-13 0,0-1 0,-1 0 0,14-12 0,0-1 0,13 0 0,0-13 0,13 0 0,-13 0 0,27 0 0</inkml:trace>
  <inkml:trace contextRef="#ctx0" brushRef="#br0" timeOffset="34046">20981 5265 512,'0'0'0,"0"0"0,0 13 0,13-13 0,1 14 0,-1-1 0,0 13 0,40 1 0,-14 12 0,14 1 0,14 13 0,-1 0 0,0 0 0,0 0 0,13 0 0,-13-1 0,-12 2 0,-2-15 0,-12 14 0,0-13 0,-13-14 0,-1 14 0,-26-27 0,0-13 0,13 27 0</inkml:trace>
  <inkml:trace contextRef="#ctx0" brushRef="#br0" timeOffset="34712">20108 6072 512,'0'0'0,"0"0"0,13-13 0,-13 13 0,0-13 0,-13 13 0,13-14 0,-13 14 0,0-13 0,-14 13 0,14 0 0,0 0 0,0 13 0,13-13 0,0 27 0,13-14 0,0 1 0,13-2 0,1 1 0,-1 1 0,-13-14 0,0 0 0,1 0 0,-1-14 0,-13 1 0,0 13 0,-13-26 0,-1 26 0,1-26 0,0 12 0,-13 14 0,13 0 0,-1 0 0,1 0 0,0 0 0,13 14 0,0-1 0,0-13 0,13 13 0</inkml:trace>
  <inkml:trace contextRef="#ctx0" brushRef="#br0" timeOffset="35228">20002 6125 512,'14'0'0,"-14"13"0,13-13 0,-13 0 0,0 14 0,-13-14 0,-1 13 0,1-13 0,-14 26 0,1-13 0,-14 0 0,1 14 0,-14 0 0,-14-1 0,15 13 0,-1-12 0,-1 0 0,2 12 0,-1 1 0,0 0 0,0-14 0,13 14 0,1-14 0,12-13 0,1 14 0,13-14 0,13-13 0,13 13 0,0-26 0,14 13 0,12 0 0,14-26 0,0 12 0,13-12 0,0 13 0,-66 13 0,67-27 0</inkml:trace>
  <inkml:trace contextRef="#ctx0" brushRef="#br0" timeOffset="35553">20240 6152 512,'0'0'0,"14"25"0,-1 2 0,13 0 0,1 26 0,-14-1 0,39 2 0,-11-2 0,-15 15 0,14-28 0,-1 14 0,1 0 0,-14 0 0,-12-14 0,12-12 0,-26 0 0,0-1 0,-13-13 0,-14-13 0,27 0 0,-26 0 0</inkml:trace>
  <inkml:trace contextRef="#ctx0" brushRef="#br0" timeOffset="36019">19340 6680 512,'0'0'0,"0"14"0,-13-14 0,13 13 0,0-13 0,0 13 0,0-13 0,0 0 0,-13 0 0,13 13 0,0-13 0,-13 0 0,13 0 0,-13 0 0,13 13 0,0 1 0,13-14 0,0 13 0,0-13 0,0 13 0,1-13 0,-1 0 0,0-13 0,0 13 0,1 0 0,-14-13 0,-14-1 0,14 1 0,-13 0 0,-13 13 0,12-13 0,-12 0 0,0 13 0,13 0 0,-14 0 0,14 0 0,13 13 0,0-13 0,0 13 0</inkml:trace>
  <inkml:trace contextRef="#ctx0" brushRef="#br0" timeOffset="36551">20439 6826 512,'0'0'0,"13"0"0,13 0 0,-12-13 0,-1 13 0,-13 0 0,13 0 0,-13 0 0,0 0 0,0 0 0,0 0 0,0 13 0,0-13 0,13 13 0,-13 1 0,13-1 0,1-13 0,12 13 0,-13 0 0,14-13 0,-14 13 0,1-13 0,-1-13 0,-13 13 0,0 0 0,-13-13 0,-1 0 0,1 0 0,0 13 0,-14-14 0,14 14 0,0 14 0,-1-14 0,14 13 0,0 0 0,14 13 0,-1-12 0,0-1 0,14 13 0,-14-13 0,14 1 0,-14-1 0,0-13 0,-13 0 0,13 13 0</inkml:trace>
  <inkml:trace contextRef="#ctx0" brushRef="#br0" timeOffset="37158">19301 6826 512,'0'0'0,"-13"0"0,0 13 0,-1 1 0,-12 12 0,-14 0 0,0 1 0,1-1 0,-1 14 0,1 0 0,-15 0 0,15-1 0,-14 1 0,13-1 0,14 1 0,-14 0 0,13-14 0,14 1 0,0-1 0,0-12 0,0-14 0,13 0 0,13 0 0,13-14 0,1 1 0,13-14 0,-40 27 0,39-39 0</inkml:trace>
  <inkml:trace contextRef="#ctx0" brushRef="#br0" timeOffset="37474">19314 6826 512,'0'13'0,"0"-13"0,0 14 0,0 12 0,0 14 0,13-1 0,-13 14 0,13 0 0,1 0 0,12 0 0,-13 0 0,14 13 0,0-13 0,-14-13 0,0-1 0,13 1 0,-12-13 0,-1-1 0,0 0 0,-13-26 0,13 0 0,0 0 0,-13 0 0,13-13 0</inkml:trace>
  <inkml:trace contextRef="#ctx0" brushRef="#br0" timeOffset="37906">20505 6905 512,'0'0'0,"0"14"0,-13-14 0,-1 13 0,1 13 0,-13 1 0,0 12 0,-2-12 0,2 26 0,0-13 0,-1-1 0,1 1 0,0 0 0,12-14 0,-12 0 0,13 1 0,13-14 0,-14 1 0,14-1 0,0-13 0,14-13 0,-1-1 0,13 1 0,-12-14 0,-14 27 0,26-26 0</inkml:trace>
  <inkml:trace contextRef="#ctx0" brushRef="#br0" timeOffset="38198">20611 6892 512,'0'13'0,"0"-13"0,13 27 0,-13-1 0,13 14 0,1 0 0,-1 13 0,0-14 0,0 14 0,13 13 0,-12-26 0,25 26 0,-26-26 0,14-1 0,-13 1 0,-1-13 0,0-1 0,-13-13 0,13 1 0,-13-28 0,0 1 0,0 13 0,0-13 0</inkml:trace>
  <inkml:trace contextRef="#ctx0" brushRef="#br0" timeOffset="38913">21907 6059 512,'13'0'0,"-26"13"0,13 1 0,-13-2 0,0 28 0,0-13 0,-14 12 0,1 1 0,13 0 0,-14-1 0,0 1 0,1-13 0,13 12 0,-14 1 0,14 0 0,0-14 0,0 14 0,0-14 0,-1-13 0,14 14 0,-13-1 0,-1-13 0,1 1 0,13-14 0,0 0 0,0 13 0</inkml:trace>
  <inkml:trace contextRef="#ctx0" brushRef="#br0" timeOffset="39329">21630 6680 512,'0'0'0,"0"-13"0,0 13 0,-14 0 0,14 0 0,0 13 0,-13-13 0,13 0 0,-14 14 0,14-1 0,0 0 0,0-13 0,14 13 0,-1-13 0,1 13 0,-14-13 0,13 0 0,-13 0 0,0-13 0,0 0 0,0 0 0,-13 0 0,13-1 0,0 1 0,0 0 0,0 0 0,0-14 0,0 14 0,13 0 0,0 0 0,13-14 0,-13 14 0,14-13 0,-27 26 0,0-27 0</inkml:trace>
  <inkml:trace contextRef="#ctx0" brushRef="#br0" timeOffset="39987">21868 6059 512,'0'0'0,"0"-13"0,13-1 0,-13 14 0,13 0 0,0 14 0,0-14 0,14 26 0,-1-12 0,1 25 0,13-12 0,-1 12 0,14 1 0,0 13 0,0-1 0,0 2 0,0 11 0,-1-25 0,-11 13 0,-2-13 0,1 0 0,-14-14 0,0-13 0,-13 0 0,1 14 0,0-27 0,-1 0 0,-13-13 0,13-1 0,-13 1 0,13 13 0,-13-13 0,13 0 0,1 13 0,-1-13 0,-13 13 0,13 0 0,-13 0 0,0 0 0,0-14 0,0 14 0,-13 0 0,13-13 0,-27 13 0,14-13 0,-13 13 0,13 0 0,-1 0 0,0 13 0,14 0 0,0 14 0,0-14 0,14 0 0,0 0 0,-1 14 0,0-27 0,0 13 0,0-13 0,-13 0 0,0 0 0,0 0 0,0 0 0,-26 0 0,13-13 0,0 13 0,-28 0 0,15-13 0,26 13 0,-26 0 0</inkml:trace>
  <inkml:trace contextRef="#ctx0" brushRef="#br0" timeOffset="40469">21603 6853 512,'0'0'0,"-14"13"0,1 13 0,13 1 0,-13-1 0,0 0 0,0 14 0,-1-13 0,-12 13 0,13-1 0,0-12 0,-1-1 0,14 0 0,-13 1 0,13-14 0,0 0 0,0-13 0,0 14 0,0-28 0,0 14 0,0-26 0,13-1 0,-13 27 0,14-26 0</inkml:trace>
  <inkml:trace contextRef="#ctx0" brushRef="#br0" timeOffset="40802">21589 6654 512,'0'13'0,"14"-13"0,-14 0 0,13 13 0,1 14 0,-14-1 0,13 14 0,0 13 0,13-13 0,1 13 0,-1 13 0,0-13 0,1 0 0,0 0 0,-1-1 0,1-12 0,-1 0 0,-13-14 0,0 14 0,0-27 0,1 1 0,-1-1 0,-13-13 0,13 0 0,0-13 0,1-1 0,-14 14 0,13-13 0</inkml:trace>
  <inkml:trace contextRef="#ctx0" brushRef="#br0" timeOffset="41285">22622 6746 512,'0'14'0,"0"12"0,-13 1 0,-1 13 0,0 12 0,-12 1 0,13-13 0,-13 13 0,12-13 0,-12 13 0,13-27 0,0 14 0,0-14 0,-1 1 0,14-14 0,-13 13 0,13-26 0,0 13 0,0-13 0,0 0 0,13-13 0,-13 0 0,0 13 0,27-13 0</inkml:trace>
  <inkml:trace contextRef="#ctx0" brushRef="#br0" timeOffset="41593">22754 6654 512,'13'13'0,"0"0"0,0 1 0,1 12 0,-1 14 0,14 0 0,-1 26 0,0 0 0,1 0 0,25 0 0,-11 0 0,-15 14 0,14-14 0,-14-13 0,0 0 0,1-14 0,-14 1 0,0-13 0,1-1 0,-14-13 0,0-13 0,0 0 0</inkml:trace>
  <inkml:trace contextRef="#ctx0" brushRef="#br0" timeOffset="41934">23283 7448 512,'0'13'0,"13"-13"0,0 0 0,-13 0 0,0 0 0,-13-13 0,0 13 0,0-14 0,-14 1 0,1 0 0,13 13 0,-1 0 0,-12 0 0,12 0 0,1 26 0,0-26 0,13 14 0,0 12 0,-13-26 0,13 14 0,0-14 0,-13 0 0</inkml:trace>
  <inkml:trace contextRef="#ctx0" brushRef="#br0" timeOffset="42193">22529 7289 512,'-13'0'0,"26"13"0,-13-13 0,0 13 0,13-13 0,-13 0 0,0 14 0,0-14 0,-13-14 0,0 14 0,-1-13 0,1 0 0,-13 0 0,0 0 0,26 13 0,-14 0 0</inkml:trace>
  <inkml:trace contextRef="#ctx0" brushRef="#br0" timeOffset="42468">21960 7382 512,'0'0'0,"13"0"0,-13 0 0,0-13 0,0 13 0,-13-14 0,13 1 0,-13 13 0,13 0 0,-14-13 0</inkml:trace>
  <inkml:trace contextRef="#ctx0" brushRef="#br0" timeOffset="42685">21523 7315 512,'0'0'0,"0"0"0,0 0 0,0 0 0,-13 14 0,13-14 0,0 0 0,0 0 0,0 0 0,0-14 0</inkml:trace>
  <inkml:trace contextRef="#ctx0" brushRef="#br0" timeOffset="43267">20889 7501 512,'0'0'0,"0"0"0,-14 0 0,1 0 0,-13 0 0,-1 0 0,27 0 0,-27 0 0</inkml:trace>
  <inkml:trace contextRef="#ctx0" brushRef="#br0" timeOffset="43509">20201 7342 512,'0'13'0,"0"-13"0,0 0 0,0 0 0,0 0 0,0 0 0,-14 0 0,1 0 0,13 0 0,0 0 0</inkml:trace>
  <inkml:trace contextRef="#ctx0" brushRef="#br0" timeOffset="55920">4987 2395 512,'0'12'0,"-14"2"0,14-1 0,0 14 0,-13 12 0,13 1 0,0 13 0,0-1 0,0 2 0,13-2 0,-13 2 0,14-2 0,0-12 0,-14 13 0,13-14 0,-13-12 0,0 12 0,0-12 0,0-1 0,0-12 0,0 12 0,0-12 0,0-14 0,0 13 0,0-13 0,13 0 0</inkml:trace>
  <inkml:trace contextRef="#ctx0" brushRef="#br0" timeOffset="56205">4960 2540 512,'0'0'0,"13"-14"0,-13 1 0,0 13 0,14 0 0,-14 0 0,0 0 0,14 0 0,-14 0 0,0 0 0,0 13 0</inkml:trace>
  <inkml:trace contextRef="#ctx0" brushRef="#br0" timeOffset="56968">4973 2434 512,'0'0'0,"14"0"0,-14 0 0,14 0 0,-14 0 0,0 0 0,13-13 0,-13 13 0,13-14 0,-13 2 0,13 12 0,0 0 0,14 0 0,12 0 0,1 0 0,-14 12 0,14 15 0,0-14 0,13 14 0,-14-1 0,-12 0 0,0 14 0,-1-1 0,-13-12 0,-13 13 0,0-13 0,-26-1 0,-1 0 0,-13-12 0,1-1 0,-27 0 0,26 1 0,-13-14 0,-13 0 0,13 13 0,0-13 0,0-13 0,13 13 0,14 0 0,13 0 0,0 0 0,26 0 0,-13-14 0,39 14 0,-39 0 0,27 0 0</inkml:trace>
  <inkml:trace contextRef="#ctx0" brushRef="#br0" timeOffset="57301">5437 2964 512,'13'0'0,"-13"12"0,13 1 0,-13 1 0,14-1 0,-14 14 0,0-15 0,0 2 0,13-14 0,-13 13 0,0-13 0,0 0 0,0 0 0,0-13 0,0-1 0,0 2 0,0-15 0,0-13 0,0 14 0,13 0 0,0-14 0,0 13 0,14 0 0,-14 2 0,27 11 0,-14 1 0,27 0 0,-13 13 0,-40 0 0,26 0 0</inkml:trace>
  <inkml:trace contextRef="#ctx0" brushRef="#br0" timeOffset="57617">5953 2791 512,'0'14'0,"0"-14"0,0 0 0,0 0 0,-14 13 0,1-13 0,-13 12 0,-1 2 0,1-1 0,-13 0 0,25 1 0,-13 12 0,14-12 0,13-1 0,13 14 0,0-15 0,15 15 0,-2-14 0,13 0 0,-12-13 0,12 0 0,-12 0 0,-1-13 0,-12 13 0,-1-27 0,14 14 0,-27-13 0,0-14 0,-14 14 0,1-1 0,0 0 0,-1-12 0,14 39 0,0-13 0</inkml:trace>
  <inkml:trace contextRef="#ctx0" brushRef="#br0" timeOffset="57966">6072 2791 512,'0'0'0,"13"27"0,-13-15 0,13 2 0,0 26 0,1-14 0,12 14 0,-13-1 0,27 1 0,-13 0 0,-1-27 0,1 13 0,-1-12 0,0-1 0,-13-13 0,1 0 0,-1-13 0,14-1 0,-14-12 0,-13-13 0,13 12 0,-13-13 0,0 1 0,0-1 0,0 13 0,13 1 0,-13 0 0,0 13 0,27-1 0,-27 14 0,13 0 0</inkml:trace>
  <inkml:trace contextRef="#ctx0" brushRef="#br0" timeOffset="58573">6574 2937 512,'13'13'0,"1"-13"0,0 14 0,12-2 0,-13 1 0,0-13 0,14 0 0,-1 0 0,13-13 0,-12 1 0,0 12 0,-1-27 0,1 0 0,-14 14 0,0-14 0,0 1 0,-13 12 0,0-11 0,0 11 0,-26 1 0,13 0 0,-14-1 0,1 14 0,-1 0 0,0 14 0,1 12 0,0 1 0,13-1 0,13 0 0,0 14 0,13 0 0,0-1 0,13 1 0,1 13 0,13-13 0,0-14 0,-1 14 0,14-14 0,-14-12 0,2-1 0,-15 0 0,0-13 0,1-13 0,-1 0 0,-13-1 0,-13 1 0,13-13 0,-13-1 0,0 1 0,14-14 0,-14 1 0,0-1 0,13 1 0,0-1 0,14 0 0,-14 0 0,40 14 0,-14-1 0,1 1 0,27 12 0,-1-12 0,-1 26 0,15 13 0,-80-13 0,79 13 0</inkml:trace>
  <inkml:trace contextRef="#ctx0" brushRef="#br0" timeOffset="78076">15782 5106 512,'0'0'0,"0"0"0,0 0 0,0 0 0,0 0 0,-13 0 0,-1 0 0,-12 13 0,-14-13 0,14 0 0,-27 14 0,13-14 0,1 13 0,-14-13 0,-13 26 0,12-26 0,-11 13 0,-1 14 0,-14-14 0,1 14 0,-14-14 0,0 0 0,0 14 0,-12-14 0,-1 0 0,0 14 0,-13-14 0,0 0 0,-13 0 0,-1 0 0,-12 14 0,13-14 0,-14 0 0,1 14 0,-1-14 0,-12 14 0,12-1 0,-13-13 0,14 14 0,-14-1 0,0 1 0,0-1 0,1 1 0,12-1 0,-13 0 0,0 1 0,15 0 0,-15-14 0,13 13 0,-13 0 0,13-12 0,-12-1 0,26 14 0,-14-14 0,1-1 0,12 2 0,-12-1 0,26 0 0,-14 1 0,1-1 0,13 0 0,0 1 0,0-1 0,13 0 0,0 1 0,0-2 0,13-12 0,1 13 0,13 1 0,-1-14 0,28 13 0,-1-13 0,-14 0 0,28 14 0,-1-14 0,14 0 0,-14 0 0,13 0 0,1 0 0,13 0 0,-1 0 0,-12 0 0,0-14 0,-1 14 0,1 0 0,13-13 0,13 13 0,-27-14 0</inkml:trace>
  <inkml:trace contextRef="#ctx0" brushRef="#br0" timeOffset="78617">8070 5649 512,'13'0'0,"-13"0"0,0 0 0,0 0 0,-13 13 0,13 13 0,-27-12 0,14 12 0,13-13 0,-26 27 0,-1-13 0,0 12 0,14-13 0,-27 14 0,14-13 0,-13 12 0,25 1 0,-13-13 0,14-1 0,0 0 0,13 14 0,13-13 0,14-1 0,0 0 0,12 14 0,14-13 0,0 12 0,13-12 0,0 13 0,0-14 0,-13 13 0,13-12 0,-26 0 0,-1-1 0,2-13 0,-15-13 0,0 13 0,-26-13 0,14 0 0</inkml:trace>
  <inkml:trace contextRef="#ctx0" brushRef="#br0" timeOffset="79308">10835 4881 512,'0'13'0,"0"14"0,-14 0 0,14 25 0,-13-12 0,-1 0 0,-12 13 0,13-14 0,-14 1 0,14 13 0,-13-13 0,-14-14 0,14 14 0,13-14 0,-14 1 0,13-1 0,-12-13 0,26 14 0,0-27 0,-13 0 0</inkml:trace>
  <inkml:trace contextRef="#ctx0" brushRef="#br0" timeOffset="79590">10874 5371 512,'0'0'0,"-26"-13"0,-1-1 0,0 1 0,-25 0 0,12 0 0,-26-14 0,13 1 0,-13 13 0,0-14 0,12 14 0,2-1 0,12 1 0,1 0 0,-1 0 0,27 0 0,-1-1 0,14 14 0,0 0 0</inkml:trace>
  <inkml:trace contextRef="#ctx0" brushRef="#br0" timeOffset="80106">11734 4789 512,'-13'0'0,"-1"13"0,-12 0 0,-13 1 0,-1-1 0,-14 13 0,2-13 0,-1 0 0,14 1 0,-15-1 0,15 0 0,-1 1 0,14-2 0,-1 2 0,0-14 0,14 13 0,0-13 0,0 0 0,13 0 0,0-13 0,0 13 0,0-14 0</inkml:trace>
  <inkml:trace contextRef="#ctx0" brushRef="#br0" timeOffset="80464">11271 4723 512,'0'13'0,"-13"-13"0,0 13 0,-1 13 0,-12 1 0,12 0 0,-12-1 0,13 0 0,13 1 0,-14-1 0,14 0 0,0 1 0,14 0 0,-14-14 0,13 13 0,0-12 0,14 12 0,-14-13 0,14 0 0,12 1 0,-12-1 0,-1-13 0,0 13 0,15-13 0,-41 0 0,26 0 0</inkml:trace>
  <inkml:trace contextRef="#ctx0" brushRef="#br0" timeOffset="81180">12078 4445 512,'0'26'0,"13"1"0,0 0 0,-13-2 0,13-11 0,-13 12 0,0-12 0,0-14 0,0 12 0,-13-12 0,13-12 0,0 12 0,-13-14 0,13-12 0,-13 12 0,13-11 0,-13-2 0,13 0 0,0 1 0,0-1 0,13 0 0,0 15 0,13-1 0,1-1 0,12 1 0,-12 13 0,13 0 0,13 0 0,-27 13 0,14-13 0,-14 0 0,-26 0 0,27 0 0</inkml:trace>
  <inkml:trace contextRef="#ctx0" brushRef="#br0" timeOffset="81670">12554 4312 512,'-13'14'0,"13"-14"0,-13 13 0,-1 0 0,1 1 0,0-1 0,-13 13 0,12-13 0,14 14 0,0-1 0,14-12 0,-1 12 0,13-12 0,-13-2 0,1-12 0,-1 13 0,13-13 0,-13-13 0,0 1 0,-13-2 0,14 1 0,-14-14 0,0 1 0,0 12 0,0-12 0,0 0 0,-14 13 0,14-1 0,0 14 0,0 0 0,0 0 0,14 14 0,-14-1 0,14 13 0,-1 0 0,13 1 0,-13 0 0,14-1 0,-27-12 0,13-2 0,0 1 0,0-13 0,-13 0 0,13-13 0,-13-13 0,14 13 0,-14-14 0,13-13 0,-13 0 0,0 40 0,0-39 0</inkml:trace>
  <inkml:trace contextRef="#ctx0" brushRef="#br0" timeOffset="82078">12806 4260 512,'0'0'0,"13"13"0,13 0 0,-12 13 0,-1-12 0,0 12 0,0-12 0,0 11 0,-13 2 0,13-14 0,1 1 0,-14-1 0,13 0 0,-13-13 0,0-13 0,0 13 0,0-13 0,0-1 0,13-12 0,-13 0 0,0-1 0,13 14 0,-13-14 0,13 27 0,1 0 0,-1 0 0,1 0 0,12 14 0,-13 12 0,0 1 0,1-1 0,-1 0 0,13 1 0,-26 0 0,13-14 0,0-13 0,14 13 0,-27-13 0,14 0 0,-1-13 0,13 0 0,-13-14 0,14 0 0,-14 1 0,-13 26 0,26-26 0</inkml:trace>
  <inkml:trace contextRef="#ctx0" brushRef="#br0" timeOffset="82893">13427 4286 512,'0'0'0,"14"0"0,-1 0 0,-13-13 0,13 13 0,-13 0 0,-13 13 0,13-13 0,-13 0 0,-1 13 0,1 0 0,0 1 0,-1-1 0,14 14 0,0-2 0,0 2 0,0-14 0,14 1 0,-1-1 0,0 0 0,1-13 0,-1 0 0,0-13 0,13 0 0,-26-14 0,27-12 0,-27 12 0,13-26 0,-13 14 0,0-1 0,0 1 0,0-1 0,-13 13 0,0 1 0,13-1 0,0 14 0,-14 13 0,14-13 0,0 26 0,0-13 0,0 13 0,14 14 0,-14 12 0,13 1 0,-13-14 0,13 28 0,13-15 0,-13-13 0,1 1 0,-1 0 0,1-2 0,12 2 0,-13-27 0,14 13 0,-1-13 0,0 0 0,1-13 0,-1 0 0,1-1 0,-14 2 0,1-1 0,-1-1 0,0 1 0,-13 13 0,0 0 0,0 0 0,-13 0 0,0 0 0,-1 0 0,1 13 0,-1-13 0,1 14 0,13-14 0,0 13 0,0-13 0,0 26 0,13-13 0,14 0 0,0 1 0,-1-14 0,0 0 0,1 0 0,-14 0 0,0-14 0,-13 14 0,0-13 0,0-14 0,-13 2 0,0-2 0,0 14 0,-1-14 0,1 1 0,13 0 0,0 26 0,0-14 0</inkml:trace>
  <inkml:trace contextRef="#ctx0" brushRef="#br0" timeOffset="83459">14115 4273 512,'0'0'0,"13"26"0,14-13 0,-27 14 0,13-14 0,-13 14 0,13-15 0,-13 2 0,0-14 0,0 0 0,0 0 0,0-14 0,0 2 0,0-1 0,0-1 0,0 1 0,0-14 0,13 1 0,1 0 0,-1 13 0,14-1 0,-14 14 0,13 0 0,-13 0 0,14 14 0,-1-1 0,-13 13 0,0-13 0,1 0 0,0-13 0,-14 14 0,0-1 0,0-13 0,0-13 0,0 13 0,0-14 0,0 1 0,0 13 0,13-13 0,-13-13 0,13 26 0,0-13 0,0 13 0,14 0 0,-14 0 0,13 13 0,0 0 0,1 13 0,-14-13 0,14 27 0,0-13 0,-1-1 0,-13 0 0,-13 14 0,13-13 0,-13-14 0,-13 13 0,13-26 0,0 13 0</inkml:trace>
  <inkml:trace contextRef="#ctx0" brushRef="#br0" timeOffset="83983">12779 4815 512,'0'0'0,"0"14"0,0-14 0,0 13 0,0 13 0,0 0 0,0 14 0,13 0 0,-13 0 0,0-1 0,14 1 0,-14 0 0,13-1 0,-13-12 0,13-1 0,-13 1 0,13-14 0,-13 0 0,0 1 0,0-14 0,0 0 0,14-14 0,-14 1 0,13 0 0,-13 13 0,0-27 0</inkml:trace>
  <inkml:trace contextRef="#ctx0" brushRef="#br0" timeOffset="84840">12938 5106 512,'-14'13'0,"28"-26"0,-1 13 0,0 0 0,13-13 0,1 0 0,0 0 0,-1-1 0,1 1 0,-14 0 0,13 0 0,-13-1 0,14 1 0,-14-14 0,-13 15 0,0 12 0,-13-14 0,-1 14 0,-12 0 0,0 0 0,13 0 0,-14 14 0,1-2 0,-1 15 0,14-14 0,-1 14 0,14-1 0,0-12 0,0 25 0,14-12 0,-1-14 0,14 13 0,-14-13 0,13 1 0,1-14 0,12 13 0,1-26 0,-13 13 0,-1-14 0,14 1 0,-27-13 0,13 13 0,14-14 0,-27 1 0,0-1 0,1 1 0,-14 13 0,13-14 0,-13 14 0,0 13 0,-13-14 0,13 14 0,-14-12 0,14 12 0,-13 12 0,0-12 0,-14 14 0,14-1 0,0 14 0,13-1 0,0-13 0,0 14 0,0-1 0,13-13 0,14 1 0,-14-1 0,0-13 0,0 0 0,-13 0 0,14-13 0,-1-1 0,0 1 0,-13-13 0,14 13 0,-14-1 0,0-12 0,0 13 0,13-1 0,-13 1 0,0 13 0,0 0 0,13 0 0,-13 27 0,13-14 0,0 13 0,14-12 0,-14 12 0,0 0 0,0 1 0,-13-14 0,13 0 0,1 0 0,-14-13 0,13 0 0,-13-13 0,14-13 0,-1 13 0,-13 13 0,13-27 0</inkml:trace>
  <inkml:trace contextRef="#ctx0" brushRef="#br0" timeOffset="85240">13877 4656 512,'0'-13'0,"0"13"0,0-13 0,-13 13 0,0 0 0,0 0 0,-14 13 0,0 0 0,1 0 0,-1 1 0,-12 12 0,26 1 0,-1 12 0,1-12 0,13 13 0,0-1 0,13 1 0,-13-1 0,14-12 0,12 13 0,-13 0 0,0-14 0,1 0 0,-1 1 0,-13-14 0,13 13 0,0-26 0,-13 14 0,0-14 0,0-14 0,0 14 0,13-26 0,-13 13 0,0 13 0,0-27 0</inkml:trace>
  <inkml:trace contextRef="#ctx0" brushRef="#br0" timeOffset="85439">13797 4894 512,'0'0'0,"-13"0"0,13 0 0,-26 0 0,-1 0 0,-12-13 0,-1 13 0,-13 0 0,13-13 0,-12 13 0,-1 0 0,13 0 0,0 0 0,0 13 0,1-13 0,39 0 0,-13 13 0</inkml:trace>
  <inkml:trace contextRef="#ctx0" brushRef="#br0" timeOffset="86463">18745 7607 512,'0'0'0,"0"-13"0,0 13 0,0 0 0,0 0 0,-13 0 0,13 13 0,-13-13 0,0 0 0,-14 13 0,1 0 0,13 1 0,-14 12 0,0-13 0,1 14 0,13-14 0,13 13 0,-13 0 0,26-12 0,0 12 0,13-12 0,15-1 0,-15 0 0,27 1 0,-1-14 0,2 0 0,-15 0 0,1-14 0,-14-12 0,1 12 0,-14-12 0,-13-14 0,0 14 0,-27-14 0,1 1 0,0-1 0,-14 27 0,0-27 0,0 26 0,14 1 0,-14 13 0,40 0 0,-13 0 0</inkml:trace>
  <inkml:trace contextRef="#ctx0" brushRef="#br0" timeOffset="86931">19949 7752 512,'0'0'0,"0"0"0,0 0 0,0 0 0,13 0 0,0 0 0,28 0 0,-41 0 0,26-13 0</inkml:trace>
  <inkml:trace contextRef="#ctx0" brushRef="#br0" timeOffset="87088">20558 7778 512,'26'0'0,"14"-13"0,-13 13 0,-1 0 0,13 0 0,-25 0 0,12-13 0,-13 13 0,0 0 0,-13 0 0,27 0 0</inkml:trace>
  <inkml:trace contextRef="#ctx0" brushRef="#br0" timeOffset="87255">21272 7792 512,'13'0'0,"14"0"0,-1 0 0,0 0 0,-26 0 0,27 0 0,0 0 0,-14 0 0,-13 0 0,26 0 0</inkml:trace>
  <inkml:trace contextRef="#ctx0" brushRef="#br0" timeOffset="87430">21854 7832 512,'14'-14'0,"12"14"0,-13 0 0,13 0 0,-26 0 0,14 0 0,-1 0 0,13 0 0,-12 0 0,-14 0 0,13 0 0</inkml:trace>
  <inkml:trace contextRef="#ctx0" brushRef="#br0" timeOffset="87902">23323 7792 512,'0'0'0,"0"0"0</inkml:trace>
  <inkml:trace contextRef="#ctx0" brushRef="#br0" timeOffset="88575">23270 7765 512,'13'0'0,"-26"-13"0,0 13 0,-1 0 0,14 0 0,-13 0 0,0-13 0,13 13 0,0 0 0,0 0 0,0 0 0,0 0 0,-13 13 0,13-13 0,0 0 0,0 0 0,0 13 0,0-13 0,0 13 0,0 1 0,0-1 0,0 14 0,0 13 0,13-15 0,-13 15 0,0-13 0,0 12 0,13 1 0,-13-13 0,0-1 0,13-13 0,-13 0 0,0 1 0,0-1 0,0-13 0,0-13 0,0-1 0,0 14 0,0-26 0,14 12 0,-14-12 0,0 0 0,0-14 0,0 14 0,-14-14 0,14 13 0,14 2 0,-14-15 0,0 26 0,0-12 0,13 12 0,0 1 0,-13 0 0,13 0 0,0 13 0,-13 0 0,14 13 0,12 0 0,0 14 0,-13-1 0,15 1 0,-15 0 0,0-2 0,13-11 0,1-1 0,-1 0 0,0 1 0,-12-14 0,-1 0 0,0-14 0,1 1 0,-1 0 0,0-14 0,0 1 0,1-14 0,-1 14 0,0-14 0,0 14 0,0-14 0,-13 13 0,13-12 0,-13 39 0,14-26 0</inkml:trace>
  <inkml:trace contextRef="#ctx0" brushRef="#br0" timeOffset="103909">4656 3757 512,'0'0'0,"14"0"0,-14 0 0,13 13 0,-13 0 0,13 1 0,-13 12 0,13 14 0,0-1 0,1 27 0,-1 1 0,0-1 0,0 26 0,0-65 0,-13 26 0,27 40 0,-13-14 0,-1 1 0,0-1 0,0-14 0,-13-38 0,13 26 0,0 13 0,14-13 0,-27 13 0,13-26 0,-13 0 0,0-1 0,0 1 0,13-14 0,-13-26 0,0 14 0</inkml:trace>
  <inkml:trace contextRef="#ctx0" brushRef="#br0" timeOffset="104299">5595 3757 512,'-753'199'0,"726"-199"0,27 0 0,-27 0 0,702-199 0,-688 199 0</inkml:trace>
  <inkml:trace contextRef="#ctx0" brushRef="#br0" timeOffset="104422">5411 3770 512,'-67'0'0,"-12"0"0,12 0 0,-12 0 0,13 13 0,0-13 0,13 14 0,0-1 0,1 0 0,11 13 0,15-12 0,-913 673 0,1865-1361 0,-1852 1348 0,1825-1348 0,-1798 1348 0,1798-1348 0,-912 687 0</inkml:trace>
  <inkml:trace contextRef="#ctx0" brushRef="#br0" timeOffset="104504">3823 4577 512,'886'-688'0,"-1772"1376"0,1772-1363 0,-1772 1350 0,1772-1350 0,-886 675 0</inkml:trace>
  <inkml:trace contextRef="#ctx0" brushRef="#br0" timeOffset="104509">4696 3902 512</inkml:trace>
  <inkml:trace contextRef="#ctx0" brushRef="#br0" timeOffset="104678">5542 4511 512,'-303'-66'0,"633"132"0,-660 13 0,633-158 0,-606 304 0,606-450 0</inkml:trace>
  <inkml:trace contextRef="#ctx0" brushRef="#br0" timeOffset="104751">5503 4511 512,'-53'0'0,"-251"383"0,582-766 0,-517 647 0,279-370 0</inkml:trace>
  <inkml:trace contextRef="#ctx0" brushRef="#br0" timeOffset="104801">4960 4445 512,'41'0'0,"-121"-14"0,67 14 0,-53-13 0,-1 0 0,28 13 0,-14-14 0,26 14 0,27 0 0,-26-12 0</inkml:trace>
  <inkml:trace contextRef="#ctx0" brushRef="#br1" timeOffset="156367">20637 7382 512,'14'0'0,"-14"0"0,0 0 0,0 0 0,0 0 0,0 0 0,0 0 0,13-13 0,0 13 0,0-14 0,13 14 0,-12-13 0,25 13 0,1-13 0,-13 13 0,-1-14 0,14 14 0,-14 0 0,14 0 0,0 0 0,-14 0 0,1 0 0,-14 0 0,0 14 0,0-14 0,0 0 0,-13 13 0,0-13 0,0 13 0,0-13 0,-13 14 0,13-1 0,0 13 0,-13-13 0,13 14 0,-13-1 0,13 14 0,0 0 0,0 0 0,0-1 0,0 14 0,13 0 0,-13 0 0,0-13 0,0 0 0,0-1 0,0 1 0,0-14 0,-13 0 0,13-13 0,0 14 0,-13-14 0,13 1 0,0-14 0,0 12 0,-14-12 0,14 0 0,0 0 0,0 0 0,-13 0 0,13 0 0,-13 0 0,-14 0 0,14 0 0,-14 0 0,1 0 0,0 0 0,-1 0 0,-12 0 0,12 0 0,-13 14 0,14-14 0,13 0 0,-14 0 0,14 13 0,13-13 0,-13 0 0,13 0 0,0 0 0,0-13 0,0 13 0,0 0 0,0-14 0,13 14 0,-13-12 0,0-2 0,0 1 0,-13 0 0,13-1 0,0-12 0,-13 0 0,0-1 0,13 1 0,-14-13 0,14-1 0,0 13 0,0-13 0,0 14 0,0-14 0,0 0 0,0 14 0,0-13 0,14-1 0,-14 13 0,0 1 0,13-1 0,-13-13 0,13 14 0,-13 13 0,13-13 0,-13 12 0,13 1 0,0 13 0,-13-13 0,14 13 0,-14 0 0,13 0 0,13 0 0,-26 0 0,0 0 0</inkml:trace>
  <inkml:trace contextRef="#ctx0" brushRef="#br1" timeOffset="157773">20981 7369 512,'0'0'0,"0"13"0,0-13 0,0 0 0,0 0 0,0 0 0,0 0 0,0 0 0,-13 0 0,13 0 0,0 0 0,13 0 0,-13 13 0,0 0 0,13 13 0,14-12 0,-14 26 0,14-14 0,-14 0 0,13-12 0,-13-1 0,0 14 0,-13-27 0,0 13 0,-13-13 0,0-13 0,-13-1 0,-1 1 0,1-14 0,-14 14 0,0-13 0,1-1 0,-1 1 0,1 12 0,11 14 0,15-13 0,0 13 0,0 0 0,26 0 0,-13 13 0,13 1 0,14 12 0,0 1 0,-1 12 0,1-12 0,12 13 0,-26-14 0,14 14 0,-14-27 0,0 14 0,1-14 0,-1 0 0,-13 0 0,0-13 0,-13 0 0,13 0 0,-14 0 0,-12-13 0,-1 0 0,14-14 0,-26 14 0,12 0 0,1-1 0,13 2 0,13 12 0,-14 12 0,14-12 0,14 14 0,-1 12 0,0 1 0,13-1 0,1 14 0,-1-14 0,0 14 0,-12-26 0,12 11 0,-26-11 0,14-1 0,-14-13 0,-14 13 0,14-13 0,-13 0 0,-14-13 0,14 0 0,-13 13 0,0-27 0,-14 15 0,14 12 0,12-14 0,0 14 0,1 0 0,13 14 0,0-14 0,0 25 0,13 2 0,1 13 0,-14-14 0,14 14 0,-14-40 0,13 26 0</inkml:trace>
  <inkml:trace contextRef="#ctx0" brushRef="#br1" timeOffset="174505">20174 6019 512,'0'0'0,"0"-13"0,0 13 0,-13-14 0,13 1 0,-14 0 0,1-1 0,13 14 0,0-12 0,-13 12 0,13 0 0,0 0 0,-13 0 0,13 12 0,-13 2 0,13-1 0,0 0 0,0 14 0,0-14 0,0 14 0,13-14 0,0-13 0,0 0 0,-13 0 0,13 0 0,1 0 0,-1-13 0,-13 0 0,0-1 0,0-12 0,0 12 0,-13 1 0,-1 0 0,1-1 0,0 14 0,0-12 0,-13 12 0,12 0 0,-12 12 0,26 2 0,0-1 0,0 0 0,0 14 0,13-27 0,0 13 0,14 1 0,-14-1 0,0-13 0,-13 0 0,13 0 0</inkml:trace>
  <inkml:trace contextRef="#ctx0" brushRef="#br1" timeOffset="175545">21735 5979 512,'0'0'0,"0"0"0,0 0 0,0 0 0,0 0 0,-13 0 0,13 0 0,0 0 0,0 0 0,0 0 0,0 13 0,-13 1 0,26-1 0,-13-13 0,0 13 0,26-13 0,-13 14 0,1-14 0,13-14 0,-14 14 0,0-13 0,-13 13 0,13-13 0,0-1 0,-13 1 0,0 13 0,0-13 0,-13 13 0,0-14 0,0 14 0,0 0 0,-1 0 0,1 14 0,-1-14 0,14 13 0,0-13 0,0 27 0,14-27 0,-1 13 0,14-13 0,-14 13 0,13-13 0,1 14 0,-14-14 0,13 0 0,-26-14 0,13 14 0,-13-13 0,0 13 0,-13-13 0,0 13 0,0-14 0,-27 1 0,14 13 0,13 0 0,-14 0 0,0 0 0,1 13 0,13 1 0,13-14 0,0 0 0,-13 0 0</inkml:trace>
  <inkml:trace contextRef="#ctx0" brushRef="#br1" timeOffset="177492">19632 5596 512,'0'0'0,"0"0"0,13 0 0,-13 13 0,-13 0 0,13 0 0,0 1 0,-13 12 0,13 1 0,-13 12 0,-1 1 0,0-13 0,1-1 0,0 0 0,0 1 0,13-14 0,-13 14 0,0-14 0,-1 13 0,1-13 0,13 0 0,0 1 0,0-1 0,0-13 0,0 0 0</inkml:trace>
  <inkml:trace contextRef="#ctx0" brushRef="#br1" timeOffset="177791">19724 5940 512,'0'0'0,"0"0"0,0 0 0,0 0 0,-13-13 0,0-1 0,0 1 0,-14 0 0,1-14 0,0 14 0,-15-13 0,2 13 0,-1-14 0,1 0 0,26 14 0,-14-13 0,0 26 0,1-13 0,26 13 0,-14 0 0,28 0 0,-14 0 0,0 0 0,26 0 0</inkml:trace>
  <inkml:trace contextRef="#ctx0" brushRef="#br1" timeOffset="177999">19844 5952 512,'0'14'0,"0"-1"0,0 0 0,-14 1 0,14-1 0,-13 14 0,0-1 0,13-12 0,0-14 0,-14 12 0</inkml:trace>
  <inkml:trace contextRef="#ctx0" brushRef="#br1" timeOffset="178890">22383 5609 512,'-13'0'0,"13"13"0,-26 14 0,12-14 0,1 27 0,-13-1 0,-1-12 0,1 13 0,0-1 0,-1 1 0,0-14 0,14 1 0,-13-15 0,13 2 0,-1-1 0,1-13 0,13 0 0,-13 0 0,26 0 0,-13-13 0,13 13 0,1-14 0,-1 2 0,13 12 0,0-13 0,1 13 0,-13 0 0,-1 13 0,13-13 0,-13 0 0,1 0 0,-14 0 0,0 0 0,0-13 0,-14-1 0,1 1 0,-13-14 0,-1 1 0,0 0 0,-12-1 0,13 1 0,-14-1 0,0-12 0,27 12 0,-14 1 0,14 12 0,0 1 0,13 13 0,0 0 0,0 0 0,13 0 0</inkml:trace>
  <inkml:trace contextRef="#ctx0" brushRef="#br1" timeOffset="179605">22489 5940 512,'0'0'0,"0"0"0,0 0 0,0 0 0,0 0 0,13 0 0,-13-13 0,14-1 0,-14 14 0,13-13 0,0 13 0,0 0 0,0 0 0,0 13 0,1-13 0,13 14 0,-27 11 0,0-11 0,0 12 0,0 1 0,0-14 0,-13 14 0,-1-14 0,14 1 0,-14-2 0,14 1 0,0-13 0,0 0 0,14 14 0,-14-14 0,14 0 0,-1 0 0,0 0 0,0 13 0,14-13 0,12 0 0,-26 0 0,27 0 0,0 14 0,-27-14 0,14 13 0,-14-13 0,-13 0 0,13 0 0</inkml:trace>
  <inkml:trace contextRef="#ctx0" brushRef="#br1" timeOffset="182850">17144 8718 512,'0'13'0,"0"-13"0,0 13 0,0 0 0,0 14 0,0-1 0,14 1 0,-14 26 0,0 0 0,0 0 0,13 0 0,-13-1 0,13 15 0,0-1 0,-13-13 0,0 13 0,0-13 0,-13 13 0,13-13 0,-13 0 0,0-13 0,-1 0 0,-12-15 0,13 2 0,0-14 0,0-13 0,-1 0 0,14-13 0,0 13 0,0-13 0</inkml:trace>
  <inkml:trace contextRef="#ctx0" brushRef="#br1" timeOffset="183125">17713 9141 512,'0'0'0,"-13"0"0,-13 0 0,0 0 0,-28 0 0,1 0 0,1 0 0,-1 0 0,-14 0 0,15 0 0,-1 0 0,13-13 0,0 13 0,14-13 0,12-1 0,14 14 0,-13-13 0</inkml:trace>
  <inkml:trace contextRef="#ctx0" brushRef="#br1" timeOffset="183483">17779 8532 512,'0'0'0,"0"27"0,0-14 0,13 27 0,-13 0 0,14 13 0,-14 13 0,0 0 0,0 0 0,0 0 0,0 0 0,0 0 0,-14 1 0,1-1 0,13-13 0,-13-1 0,0 2 0,13-14 0,-13-1 0,0-13 0,13-12 0,0 12 0,0-26 0,0 0 0,0 0 0</inkml:trace>
  <inkml:trace contextRef="#ctx0" brushRef="#br1" timeOffset="183990">18600 8519 512,'0'0'0,"-14"13"0,1 1 0,-13-1 0,-1 13 0,-12 14 0,-1 0 0,1 0 0,-2 12 0,2 1 0,-14 0 0,27 0 0,-14 0 0,13 13 0,14 0 0,0 1 0,13-15 0,0 15 0,0-15 0,13 2 0,0-2 0,14-12 0,0 0 0,-1-14 0,0 1 0,1-14 0,-1 0 0,-13 1 0,27-14 0,-26-14 0,12 14 0,-26 0 0,26-13 0</inkml:trace>
  <inkml:trace contextRef="#ctx0" brushRef="#br1" timeOffset="184414">19116 8877 512,'0'13'0,"-13"13"0,-1 1 0,-12 12 0,13 14 0,-14 0 0,0-13 0,-12 13 0,12-14 0,-12 1 0,13 13 0,-1-27 0,1 14 0,-14-13 0,13 12 0,14-26 0,-13 1 0,26-1 0,-14-13 0,14 0 0,14 0 0</inkml:trace>
  <inkml:trace contextRef="#ctx0" brushRef="#br1" timeOffset="184689">19089 9247 512,'14'-13'0,"-14"-1"0,26-12 0,-26 13 0,-13 0 0,0-14 0,-1 1 0,-12-1 0,0 1 0,-1-1 0,-26 1 0,26-1 0,-12 1 0,-1 0 0,-13-1 0,13 14 0,14-14 0,0 14 0,12 0 0,1 13 0,13 0 0,0 0 0</inkml:trace>
  <inkml:trace contextRef="#ctx0" brushRef="#br1" timeOffset="185005">19340 9300 512,'0'0'0,"0"13"0,0 0 0,14 14 0,-14-1 0,-14 1 0,14 0 0,0-2 0,0 15 0,0-13 0,0-1 0,0 1 0,0-1 0,0-12 0,0 11 0,0-25 0,14 15 0,-14-15 0,0 0 0</inkml:trace>
  <inkml:trace contextRef="#ctx0" brushRef="#br1" timeOffset="185504">19936 8877 512,'0'0'0,"-13"13"0,13 0 0,0 14 0,0 12 0,-14 1 0,14 13 0,-13-14 0,13 1 0,0 0 0,-13-13 0,13-1 0,0 14 0,0-27 0,0 0 0,0 0 0,0-13 0,0-13 0,0-13 0,0-1 0,13-12 0,-13-1 0,0 40 0,13-40 0</inkml:trace>
  <inkml:trace contextRef="#ctx0" brushRef="#br1" timeOffset="185746">20029 8890 512,'-13'0'0,"39"-13"0,-26 13 0,0 0 0,13 0 0,-13 0 0,0 26 0,0 1 0,0 12 0,0 14 0,-13 0 0,13-13 0,0 13 0,0-13 0,0 12 0,0-12 0,-13-1 0,13-12 0,0 0 0,0-1 0,0-12 0,13-2 0,-13-12 0,0 0 0</inkml:trace>
  <inkml:trace contextRef="#ctx0" brushRef="#br1" timeOffset="186144">21074 8903 512,'0'27'0,"-13"25"0,-14 1 0,-13 0 0,14 14 0,-14-14 0,1-1 0,-1 1 0,0-13 0,0 0 0,14 0 0,-1-15 0,1-11 0,0-1 0,13 14 0,13-27 0,0 0 0,0 13 0</inkml:trace>
  <inkml:trace contextRef="#ctx0" brushRef="#br1" timeOffset="186411">21047 9393 512,'0'0'0,"0"-14"0,0 14 0,-13-26 0,0 12 0,-14-12 0,1 0 0,-14-14 0,1 1 0,-14-1 0,12 0 0,2 0 0,-1 1 0,-12-1 0,12 0 0,0 1 0,14-1 0,-14 13 0,14 1 0,26 26 0,-14-13 0</inkml:trace>
  <inkml:trace contextRef="#ctx0" brushRef="#br1" timeOffset="187018">21192 9313 512,'14'-13'0,"0"13"0,-1 0 0,0-13 0,0 13 0,0 0 0,14 13 0,-14 0 0,0-13 0,13 26 0,-13-12 0,1 12 0,-14 1 0,0-14 0,-14 1 0,1 11 0,13-11 0,-26-1 0,13 0 0,0-13 0,13 14 0,-14-14 0,14 0 0,0 13 0,0-13 0,14 0 0,12 0 0,0 0 0,1 13 0,13-13 0,-14 0 0,14 13 0,-1-13 0,-12 0 0,-1 0 0,-26 0 0,27 0 0</inkml:trace>
  <inkml:trace contextRef="#ctx0" brushRef="#br1" timeOffset="187426">21576 8625 512,'13'14'0,"14"-1"0,13 26 0,-14 1 0,14 0 0,-1 26 0,2 0 0,-2 0 0,-12 14 0,-1-1 0,0 1 0,-13-1 0,-13 0 0,-13 0 0,0 1 0,0-1 0,-13-13 0,-1 14 0,14-1 0,13-79 0,-26 53 0</inkml:trace>
  <inkml:trace contextRef="#ctx0" brushRef="#br1" timeOffset="197063">20836 7713 512,'0'0'0,"0"13"0,0-13 0,0 0 0,13 13 0</inkml:trace>
  <inkml:trace contextRef="#ctx0" brushRef="#br1" timeOffset="235599">20756 7369 512,'13'13'0,"-13"-13"0,0 0 0,13 0 0,-13 0 0,0 0 0,13 0 0,-13 0 0,0 0 0,0-13 0,0 13 0,0 0 0,0 0 0,0-14 0,-13 1 0,13 0 0,-13-1 0,0 1 0,13-13 0,-13 13 0,0-14 0,13-13 0,-14 14 0,1-14 0,-13 14 0,13-14 0,0 0 0,-1 1 0,1 12 0,0-12 0,-1 25 0,14-25 0,-13 26 0,0-14 0,13 14 0,-13 0 0,13-1 0,0 1 0,-14 0 0,28 13 0,-14 0 0,13 0 0,0 0 0,-13 0 0,0 0 0</inkml:trace>
  <inkml:trace contextRef="#ctx0" brushRef="#br1" timeOffset="236007">20677 6800 512,'13'0'0,"-13"0"0,0 0 0,0 0 0,0-14 0,0 14 0,-13 0 0,0 0 0,-14 0 0,14 0 0,0 0 0,-14 0 0,14 14 0,0-1 0,13 0 0,0 0 0,0 1 0,13-14 0,0 13 0,0-13 0,1 0 0,-1 0 0,0 0 0,-13-13 0,27 13 0,-27-14 0,0 14 0,0-13 0,0 0 0,0 0 0,-27 13 0,27-14 0,-13 14 0,0 0 0,-1 0 0,1 0 0,13 0 0,-13 14 0,26-14 0,-13 13 0,0 0 0,0-13 0,13 0 0</inkml:trace>
  <inkml:trace contextRef="#ctx0" brushRef="#br1" timeOffset="236498">20558 6680 512,'0'14'0,"0"-14"0,0-14 0,0 14 0,-14-13 0,1 0 0,13 0 0,-26-14 0,-1 14 0,1-13 0,13-1 0,-13 0 0,-2-12 0,15 26 0,-13-27 0,13 14 0,0-1 0,-14 1 0,14-13 0,0 12 0,0 0 0,-1-13 0,1 14 0,-13-13 0,12 25 0,1-13 0,0 2 0,13 11 0,0-12 0,-14 12 0,28 14 0,-14-13 0,0 13 0,13 0 0,-13 0 0,0 0 0</inkml:trace>
  <inkml:trace contextRef="#ctx0" brushRef="#br1" timeOffset="237130">20333 5675 512,'0'0'0,"13"-13"0,0 0 0,13-1 0,-12 1 0,0 0 0,-1-13 0,0-1 0,13 1 0,1-1 0,-1 1 0,0-1 0,1 1 0,13-1 0,-14 14 0,1-13 0,12-1 0,-12 1 0,-1-1 0,0 14 0,-13-13 0,15 12 0,-15 1 0,-13 0 0,13 13 0,-13-14 0,13 14 0,-13 0 0,0 0 0,0 0 0</inkml:trace>
  <inkml:trace contextRef="#ctx0" brushRef="#br1" timeOffset="238677">20730 4445 512,'0'0'0,"0"0"0,13 0 0,-13-14 0,0 14 0,13-13 0,-13 13 0,13-13 0,0-1 0,14 2 0,0-1 0,-1 13 0,1-14 0,12 14 0,-13-13 0,1 13 0,13 0 0,-14 0 0,14 0 0,-1 0 0,1 0 0,14 0 0,-2 0 0,-12 13 0,12-13 0,2 14 0,-15-1 0,1-1 0,0 15 0,-1-14 0,1 14 0,-13 0 0,-1-1 0,0 0 0,1-13 0,-1 14 0,1 12 0,-14-12 0,1 13 0,-14 0 0,13-14 0,-13 14 0,0-14 0,0 14 0,-13-14 0,-1 14 0,1-13 0,-1 12 0,-12-12 0,0-1 0,-1 1 0,1-1 0,-14 0 0,0 1 0,1-1 0,-1-13 0,-26 1 0,26 12 0,-13-12 0,0-14 0,1 0 0,-15 13 0,14-13 0,-13-13 0,27 13 0,-28 0 0,28-14 0,-27 1 0,25 0 0,-11-1 0,-1-12 0,0 0 0,13-1 0,1 1 0,-1-14 0,0 14 0,14-14 0,0 0 0,-1 0 0,0 14 0,14-13 0,0-1 0,13-13 0,0 13 0,13 0 0,0 0 0,0 1 0,15 12 0,-2-12 0,13 13 0,1-14 0,0 13 0,-1 0 0,1 2 0,26 11 0,0 1 0,1 0 0,-1-1 0,13 14 0,1-13 0,-15 26 0,29-13 0,-15 27 0,0-14 0,14 14 0,-14 12 0,1 1 0,-1 0 0,0 12 0,-79-52 0,66 54 0</inkml:trace>
  <inkml:trace contextRef="#ctx0" brushRef="#br1" timeOffset="248944">21933 6019 512,'0'0'0,"14"0"0,-14 0 0,0-13 0,0 13 0,0 0 0,0 0 0,0 0 0,-14-14 0,1 1 0,0 13 0,-13-13 0,-14-1 0,27 14 0,0 0 0,0 0 0,13 14 0,0-14 0,13 13 0</inkml:trace>
  <inkml:trace contextRef="#ctx0" brushRef="#br1" timeOffset="249668">20227 5952 512,'0'0'0,"-13"0"0,13-12 0,0 12 0,0 0 0,0 0 0,0 0 0,0 0 0,-13 0 0,13 0 0,-14 0 0,1 0 0,0 0 0,-1 12 0,1-12 0,0 14 0,13-1 0,0 0 0,13 1 0,-13-1 0,13-13 0,1 13 0,-14-13 0,0 0 0,13-13 0,-13 13 0,0-13 0,0-1 0,0 1 0,0 0 0,-13 13 0,13-14 0,-14 14 0,1 0 0,13 0 0,-26 0 0,0 14 0,12-14 0,-12 13 0,0 0 0,26-13 0,-14 14 0</inkml:trace>
  <inkml:trace contextRef="#ctx0" brushRef="#br1" timeOffset="252347">8017 6985 512,'0'0'0,"0"0"0,0 0 0,0 0 0,0 0 0,13 0 0,-13 0 0,13 13 0,14-13 0,-1 13 0,13 0 0,1-13 0,13 14 0,0-14 0,0 13 0,14 0 0,-2-13 0,1 0 0,14 14 0,-1-1 0,0-13 0,14 13 0,0 0 0,0-13 0,12 13 0,-12 1 0,26-1 0,0 0 0,-14 0 0,15 0 0,-1 1 0,0-1 0,13 0 0,1 0 0,-15 1 0,15-1 0,-1 0 0,0 0 0,14 14 0,0-14 0,-14 0 0,27 1 0,-14-1 0,14 13 0,-1 0 0,-12-12 0,13-1 0,-13 0 0,-1 1 0,-13-1 0,27 0 0,-13 13 0,-1-12 0,1-1 0,-1 14 0,-13-14 0,14 13 0,-1-12 0,1-2 0,12 2 0,-25 12 0,-1-12 0,13 12 0,-12-13 0,0 0 0,-15 14 0,1-14 0,1 14 0,-2-14 0,-11 14 0,-2-15 0,-12 15 0,-1-14 0,-26 0 0,27-13 0,-40 14 0,0-1 0,-13-13 0,0 13 0,-14-13 0,-13 0 0,0 0 0,0 0 0,1 0 0,-14 0 0,0 0 0,0-13 0,0 0 0,-14 13 0,14-14 0,-13-12 0,13-1 0,-13 1 0,-13-14 0,13 0 0,-1-12 0,-12 12 0,-1 1 0,1-1 0,12 0 0,-12 13 0,0-12 0,12 26 0,1-1 0,13 1 0,-13 13 0,13 13 0,0-13 0,0 27 0,13 12 0,27 1 0,-1 0 0,1 13 0,13-13 0,-13-1 0,-1 1 0,-12 0 0,-1-14 0,-26-12 0,0 11 0,-26-11 0,-1-1 0,-25-13 0,-1 13 0,-14-26 0,-12 13 0,-14 0 0,14 0 0,-13 0 0,-1 0 0,-13 0 0,13 0 0,1 0 0,92 0 0,-66 0 0</inkml:trace>
  <inkml:trace contextRef="#ctx0" brushRef="#br1" timeOffset="253254">10186 7739 512,'0'0'0,"0"0"0,0 0 0,-13 13 0,-1 0 0,-12 0 0,13 14 0,-14 0 0,1-1 0,0 0 0,-1 14 0,14 0 0,-14-14 0,1 14 0,-1-14 0,14 0 0,-13 1 0,0-14 0,12 1 0,1-14 0,0 0 0,0 0 0,13-14 0,0 14 0,0-13 0</inkml:trace>
  <inkml:trace contextRef="#ctx0" brushRef="#br1" timeOffset="253554">9869 7792 512,'0'0'0,"0"0"0,0 0 0,0 0 0,0 13 0,13 0 0,0 1 0,13 12 0,-12 0 0,25 1 0,1 13 0,-26-14 0,25 0 0,-13 1 0,1-1 0,-14-12 0,0-2 0,14 15 0,-14-14 0,0-13 0,-13 0 0,14 0 0</inkml:trace>
  <inkml:trace contextRef="#ctx0" brushRef="#br1" timeOffset="253803">10384 8043 512,'0'0'0,"0"13"0,13-13 0,-13 14 0,0-14 0,0 12 0,14 15 0,-28 0 0,14-14 0,0 14 0,-13-1 0,0-13 0,13 0 0,0-13 0,-13 0 0</inkml:trace>
  <inkml:trace contextRef="#ctx0" brushRef="#br1" timeOffset="254494">10953 7792 512,'0'13'0,"0"-13"0,0 13 0,0-13 0,-13 14 0,13-1 0,-13 14 0,0-2 0,-14 2 0,14-14 0,0 27 0,0-27 0,0 0 0,-1 14 0,1-14 0,13-13 0,0 13 0,0-13 0,13 0 0,-13 0 0,0 0 0,14-13 0</inkml:trace>
  <inkml:trace contextRef="#ctx0" brushRef="#br1" timeOffset="254710">10993 8003 512,'0'0'0,"0"0"0,0 0 0,0-13 0,-13 13 0,-14-13 0,14 0 0,-13-14 0,-14 14 0,1-14 0,-2 2 0,2 11 0,-1-12 0,27 12 0,-13-12 0,12 12 0,1 1 0,13 13 0,0 0 0,13-13 0</inkml:trace>
  <inkml:trace contextRef="#ctx0" brushRef="#br1" timeOffset="255792">11125 8030 512,'0'0'0,"13"0"0,-13 0 0,0-14 0,0 14 0,0-13 0,0 13 0,0-13 0,0 13 0,14-13 0,-1 13 0,0 0 0,0 0 0,1 0 0,-1 13 0,14-13 0,-14 26 0,0-26 0,0 27 0,0-14 0,-13 1 0,-13-2 0,13 15 0,-13-14 0,-13 1 0,12-14 0,1 13 0,0 0 0,-1-13 0,1 0 0,13 0 0,0 0 0,0 14 0,0-28 0,0 14 0,13 0 0,14 0 0,-14 0 0,27 0 0,-14 14 0,1-14 0,-1 0 0,-13 0 0,0-14 0,-13 14 0,14 0 0</inkml:trace>
  <inkml:trace contextRef="#ctx0" brushRef="#br1" timeOffset="257223">10438 7369 512,'0'0'0,"13"0"0,-13 0 0,0 0 0,0-14 0,0 14 0,0 0 0,0 14 0,-13-14 0,-1 0 0,1 0 0,-1 0 0,-12 13 0,26-13 0,-13 0 0,13 13 0,0 0 0,13-13 0,0 0 0,0 13 0,-13-13 0,14 0 0,-14-13 0,13 13 0,-13 0 0,14 0 0,-14-13 0,0 13 0,0-13 0,0 13 0,-14 0 0,14 0 0,-13 0 0,13 0 0,0 0 0,0 0 0,-14 0 0</inkml:trace>
  <inkml:trace contextRef="#ctx0" brushRef="#br1" timeOffset="257688">10451 7382 512,'0'0'0,"0"0"0,0 13 0,0 0 0,0-13 0,13 13 0,-13 0 0,26 1 0,-12-1 0,-1 0 0,0 1 0,13 12 0,1 0 0,0 1 0,-14-14 0,13 14 0,1-14 0,-14 14 0,13-15 0,-26 15 0,13-27 0,-13 13 0,14 1 0,-14-14 0,0 13 0,-14-13 0,14-13 0,-13-1 0,13 14 0,-13 0 0</inkml:trace>
  <inkml:trace contextRef="#ctx0" brushRef="#br1" timeOffset="258122">10358 7408 512,'0'0'0,"0"0"0,0 13 0,-13-13 0,-1 27 0,1-14 0,0 14 0,-13-1 0,-14 0 0,14 1 0,-1 0 0,0-14 0,-12 13 0,12 0 0,1-12 0,0-1 0,13 14 0,-1-14 0,-13 0 0,14 0 0,13-13 0,-13 0 0,13 0 0,0 13 0</inkml:trace>
  <inkml:trace contextRef="#ctx0" brushRef="#br1" timeOffset="258756">10755 7699 512,'0'0'0,"0"0"0,0 0 0,0 0 0,0 0 0,0 0 0,0 0 0,0 0 0,0 0 0,-13 0 0,-1 0 0,1 0 0,13 0 0,-26 0 0,26 0 0,-13 0 0</inkml:trace>
  <inkml:trace contextRef="#ctx0" brushRef="#br1" timeOffset="259030">9935 7726 512,'0'0'0,"0"0"0,0 0 0,0 0 0,0 0 0,-14 0 0,1 0 0,13 0 0,-26 0 0</inkml:trace>
  <inkml:trace contextRef="#ctx0" brushRef="#br1" timeOffset="320388">9762 8295 512,'0'0'0,"14"0"0,-1 0 0,1 0 0,-14 0 0,13 0 0,-13-14 0,0 14 0,0 0 0,0 0 0,0 0 0,0 0 0,0 0 0,0 14 0,0-14 0,-13 0 0,13 12 0,-27 2 0,13-1 0,1 14 0,-13-14 0,13 13 0,-14 1 0,1 12 0,-13 1 0,-2-14 0,2 14 0,-1 13 0,-13 0 0,14 0 0,-15 0 0,2 0 0,-1 0 0,13 0 0,0 0 0,1-14 0,-1 1 0,14 0 0,-1 0 0,1-14 0,12-13 0,1 13 0,13-26 0,0 0 0,13 0 0,14-12 0,-14-2 0,-13 14 0,27-13 0</inkml:trace>
  <inkml:trace contextRef="#ctx0" brushRef="#br1" timeOffset="320938">9921 8374 512,'14'13'0,"-1"14"0,13-1 0,-13 14 0,1-1 0,-1 14 0,14-13 0,-1 0 0,14 13 0,-14-1 0,14 1 0,-14-13 0,14 0 0,0 13 0,-1-14 0,-12 1 0,12 0 0,-12-1 0,0 1 0,12-13 0,-12 13 0,-14-28 0,0 15 0,0-14 0,0 1 0,-13-14 0,0 0 0,13-14 0</inkml:trace>
  <inkml:trace contextRef="#ctx0" brushRef="#br1" timeOffset="321503">11324 8361 512,'0'0'0,"0"13"0,0-13 0,-13 26 0,-1-12 0,-12 12 0,0 14 0,-1-1 0,0 14 0,1-13 0,-14 26 0,14-13 0,-14 0 0,14 0 0,0 0 0,-1 0 0,0-14 0,1 1 0,13 0 0,-1-14 0,1 14 0,13-13 0,-13-14 0,13 0 0,13 0 0,-13-13 0,13 0 0,1-13 0,-14 13 0,26-26 0</inkml:trace>
  <inkml:trace contextRef="#ctx0" brushRef="#br1" timeOffset="321969">11297 8374 512,'27'13'0,"-1"0"0,14 14 0,-13-1 0,12 27 0,14-13 0,-14 13 0,1 0 0,0 13 0,26-13 0,-26 13 0,12-13 0,-11 13 0,11-13 0,-12 13 0,0-13 0,13 0 0,-27 0 0,14-13 0,-14 12 0,-13-12 0,-13-40 0,27 40 0</inkml:trace>
  <inkml:trace contextRef="#ctx0" brushRef="#br1" timeOffset="324199">8770 9379 512,'0'0'0,"0"14"0,-13-1 0,13 0 0,-13 13 0,13-13 0,-13 14 0,0 0 0,-14-1 0,1-13 0,-1 14 0,14-14 0,-14 14 0,1-14 0,13-1 0,-1 3 0,1-3 0,0-12 0,13 13 0,-13-13 0,13 0 0,0-13 0,13 13 0,-13 0 0,13 0 0</inkml:trace>
  <inkml:trace contextRef="#ctx0" brushRef="#br1" timeOffset="325481">8532 9379 512,'0'14'0,"0"-14"0,0 13 0,0-13 0,13 13 0,-13 1 0,14-2 0,-1 1 0,0 14 0,0-14 0,14 14 0,-14-1 0,14 1 0,-14-1 0,0-12 0,14 11 0,-14-10 0,-13-3 0,13 1 0,0 1 0,-13-1 0,13-13 0,-13 0 0,0 0 0,0 0 0</inkml:trace>
  <inkml:trace contextRef="#ctx0" brushRef="#br1" timeOffset="326978">8824 9763 512,'0'13'0,"0"-13"0,0 13 0,0 0 0,0-13 0,0 27 0,0-14 0,-13 13 0,13-12 0,-28 12 0,28-13 0,0-13 0,0 0 0,-13 14 0</inkml:trace>
  <inkml:trace contextRef="#ctx0" brushRef="#br1" timeOffset="327285">8890 9300 512,'0'0'0,"13"0"0,-13 0 0,0 13 0,0 0 0,0 0 0,-13 27 0,13-13 0,0 12 0,0-39 0,0 40 0</inkml:trace>
  <inkml:trace contextRef="#ctx0" brushRef="#br1" timeOffset="328109">10543 9498 512,'0'0'0,"0"14"0,0-14 0,-13 13 0,13-13 0,-13 13 0,0 0 0,-14 14 0,-12-1 0,12 1 0,0-15 0,-12 15 0,12-14 0,14 1 0,-13-14 0,-1 13 0,14-13 0,0 13 0,13-13 0,0 0 0,0 0 0,0 0 0,13 0 0</inkml:trace>
  <inkml:trace contextRef="#ctx0" brushRef="#br1" timeOffset="328400">10464 9750 512,'0'0'0,"0"-13"0,0 13 0,-13-14 0,0 14 0,-14-13 0,13-14 0,-25 2 0,12 10 0,1-10 0,0 11 0,-1-12 0,1 12 0,13 1 0,-14-13 0,14 13 0,-1-1 0,14 1 0,0 13 0,14 0 0,-1 0 0,0 27 0,-13-27 0,14 13 0</inkml:trace>
  <inkml:trace contextRef="#ctx0" brushRef="#br1" timeOffset="328625">10530 9816 512,'0'13'0,"13"-13"0,-13 13 0,0-13 0,0 0 0,0 14 0,0-2 0,0 2 0,-13 12 0,13 1 0,0-1 0,-13 14 0,13-14 0,0-12 0,0-14 0,0 13 0</inkml:trace>
  <inkml:trace contextRef="#ctx0" brushRef="#br1" timeOffset="329507">10556 9406 512,'0'0'0,"0"-13"0,13 13 0,-13-14 0,14 14 0,-14-13 0,13 13 0,1-13 0,-14 13 0,26 0 0,-13 13 0,0-13 0,1 13 0,12 1 0,-13-1 0,-13 0 0,0 1 0,0-2 0,0 1 0,0 1 0,0-1 0,-13 0 0,13 1 0,-13-14 0,13 13 0,-13-13 0,13 13 0,0-13 0,0 0 0,0 0 0,13 0 0,0 13 0,0-13 0,14 0 0,-1 13 0,14-13 0,-13 0 0,-27 0 0,26 0 0</inkml:trace>
  <inkml:trace contextRef="#ctx0" brushRef="#br1" timeOffset="329865">11311 9485 512,'0'0'0,"0"0"0,0 0 0,-14 13 0,14-13 0,-13 14 0,0-1 0,0 0 0,-14 27 0,14-14 0,-14 13 0,1-12 0,-1 0 0,14-1 0,0 1 0,0-1 0,0-13 0,13 0 0,0 1 0,13-14 0,0 0 0,-13 0 0,13 0 0</inkml:trace>
  <inkml:trace contextRef="#ctx0" brushRef="#br1" timeOffset="330123">11297 9816 512,'0'0'0,"0"0"0,0-14 0,-13 14 0,-13-13 0,13-13 0,-14 0 0,0 12 0,-12-12 0,12-1 0,1 15 0,0-15 0,-1 0 0,14 14 0,0 0 0,0-1 0,13 1 0,13 13 0,0 0 0,-13 0 0,13 13 0</inkml:trace>
  <inkml:trace contextRef="#ctx0" brushRef="#br1" timeOffset="330339">11390 9856 512,'0'0'0,"0"0"0,14 12 0,-14-12 0,0 14 0,0-1 0,-14 0 0,14 14 0,0-1 0,0 1 0,0-1 0,0-13 0,0 1 0,0-14 0,0 0 0</inkml:trace>
  <inkml:trace contextRef="#ctx0" brushRef="#br1" timeOffset="330913">11363 9406 512,'0'0'0,"13"-13"0,1 13 0,0 0 0,-1 0 0,0 0 0,13 0 0,1 0 0,-14 13 0,0-13 0,0 13 0,0-13 0,-13 14 0,0-14 0,0 12 0,0-12 0,-13 0 0,13 0 0,-13 13 0,13-13 0,-13 0 0,0 0 0,13 14 0,0-14 0,-14 0 0,28 13 0,-14-13 0,13 13 0,0 1 0,0-14 0,0 13 0,0-13 0,-13 13 0,14-13 0,-14 0 0,0 13 0,-14-13 0,14 13 0,-13 1 0,0-1 0,0-13 0,13 13 0,-13 1 0,13-1 0,0-13 0,0 0 0,13 0 0</inkml:trace>
  <inkml:trace contextRef="#ctx0" brushRef="#br1" timeOffset="331379">12409 9498 512,'0'14'0,"0"-14"0,-14 13 0,14-13 0,0 26 0,-13 1 0,-14 13 0,14 0 0,0-15 0,-13 15 0,13-13 0,-1-1 0,-12 0 0,13-12 0,0-1 0,13 0 0,-14-13 0,14 0 0,14 0 0,-14 0 0,0-13 0</inkml:trace>
  <inkml:trace contextRef="#ctx0" brushRef="#br1" timeOffset="331671">12435 9829 512,'0'0'0,"0"0"0,0 0 0,0 0 0,-13 0 0,0-13 0,-1-1 0,-26-12 0,14 13 0,-13-27 0,-1 27 0,14-27 0,-1 13 0,0 2 0,1 11 0,13-12 0,-14-1 0,27 14 0,0 13 0,13-13 0,1 13 0,12 13 0,14 0 0,-40-13 0,13 0 0</inkml:trace>
  <inkml:trace contextRef="#ctx0" brushRef="#br1" timeOffset="331879">12580 9908 512,'0'13'0,"13"1"0,-13-1 0,0 14 0,0-1 0,0 0 0,0 1 0,0-1 0,0-13 0,0-13 0,0 0 0,0 0 0</inkml:trace>
  <inkml:trace contextRef="#ctx0" brushRef="#br1" timeOffset="332327">12647 9339 512,'0'0'0,"0"0"0,0 14 0,0-1 0,0 0 0,0 1 0,0-1 0,0 14 0,13-15 0,-13 1 0,13-13 0,0 14 0,-13-14 0,14 0 0,-1 0 0,-13-14 0,13 14 0,0 0 0,0-13 0,1 13 0,-1-12 0,-13-2 0,0 14 0,13-13 0</inkml:trace>
  <inkml:trace contextRef="#ctx0" brushRef="#br1" timeOffset="332511">12726 9300 512,'0'0'0,"0"0"0,0 13 0,0 0 0,0 0 0,0 14 0,0 0 0,0 25 0,0 1 0,0-53 0,0 40 0</inkml:trace>
  <inkml:trace contextRef="#ctx0" brushRef="#br1" timeOffset="342486">8427 9961 512,'0'0'0,"0"0"0,13 0 0,-13 0 0,0 0 0,0 0 0,0 0 0,0 0 0,0 0 0,13 0 0,-13 14 0,0-1 0,-13-13 0,13 26 0,-13-13 0,0 14 0,0-1 0,-15 1 0,-11-1 0,12 14 0,-12 0 0,-1-1 0,0 14 0,-13 0 0,27 0 0,-13 13 0,12-13 0,1 0 0,-1-13 0,14 13 0,-1-13 0,1-14 0,13-13 0,0 13 0,0-12 0,13-14 0,1 0 0,13-14 0,-1-12 0,0 13 0,-26 13 0,27-40 0</inkml:trace>
  <inkml:trace contextRef="#ctx0" brushRef="#br1" timeOffset="342894">8493 9961 512,'0'0'0,"0"0"0,0 14 0,0-1 0,13 13 0,-13 14 0,13 13 0,0 0 0,14 13 0,-1-13 0,1 13 0,-1 0 0,14 0 0,-14-13 0,1 0 0,12 0 0,2 0 0,-2-13 0,-13 0 0,14-1 0,-14-12 0,14-14 0,-13 13 0,-1-13 0,1-13 0,12 0 0,-39 0 0,13-13 0</inkml:trace>
  <inkml:trace contextRef="#ctx0" brushRef="#br1" timeOffset="343410">10159 10054 512,'0'0'0,"-13"13"0,13 0 0,-26 14 0,-1 12 0,1 1 0,-13 13 0,12 0 0,-13 0 0,0 0 0,14 0 0,0 0 0,-1-14 0,1 1 0,13 0 0,-14-14 0,13 1 0,1-1 0,13 1 0,0-14 0,0 0 0,13 1 0,1-14 0,13-14 0,-14 1 0,-13 13 0,26-26 0</inkml:trace>
  <inkml:trace contextRef="#ctx0" brushRef="#br1" timeOffset="343834">10266 10001 512,'13'0'0,"-13"13"0,0-13 0,13 0 0,0 13 0,0 1 0,-13-1 0,27 26 0,-1-12 0,0 26 0,1-13 0,13 13 0,0-1 0,-1 1 0,1 0 0,0 0 0,-1 0 0,1 0 0,0-13 0,-1 13 0,1-13 0,-13-1 0,12 1 0,-12 0 0,-14-14 0,13 0 0,-13-12 0,1-1 0,-14-13 0,0 0 0</inkml:trace>
  <inkml:trace contextRef="#ctx0" brushRef="#br1" timeOffset="344383">11363 10160 512,'0'0'0,"0"26"0,-13 1 0,0-1 0,0 14 0,0-14 0,13 27 0,-14-13 0,1 0 0,0 13 0,0-1 0,0-25 0,13 13 0,-14-14 0,14 14 0,-13-27 0,13 14 0,0-14 0,0 0 0,0-13 0,13 0 0,-13 0 0,14 0 0,-1-13 0,13-14 0,-13 1 0,-13 26 0,14-27 0</inkml:trace>
  <inkml:trace contextRef="#ctx0" brushRef="#br1" timeOffset="344733">11390 10186 512,'0'-13'0,"0"0"0,0 13 0,0 0 0,14 0 0,-14 0 0,0 26 0,13-12 0,13 12 0,0 14 0,1-1 0,-14 1 0,26 13 0,-12-13 0,13-1 0,-13 14 0,12-13 0,-13 0 0,14-14 0,-1 14 0,-11-14 0,-2 1 0,-13-1 0,13-12 0,-12-2 0,-1-12 0,0-12 0,0-2 0,0-12 0,-13 26 0,14-27 0</inkml:trace>
  <inkml:trace contextRef="#ctx0" brushRef="#br1" timeOffset="345157">12422 10041 512,'0'0'0,"0"13"0,0 13 0,-13 1 0,13-1 0,-14 14 0,1 13 0,-14 0 0,14-14 0,0 14 0,-13 0 0,13 0 0,-1-13 0,1 0 0,0-1 0,0-12 0,13-1 0,0 1 0,0 13 0,0-27 0,13 13 0,0-26 0,0 0 0,1 0 0,-1-13 0,-13 13 0,26-13 0</inkml:trace>
  <inkml:trace contextRef="#ctx0" brushRef="#br1" timeOffset="345507">12475 10054 512,'0'-13'0,"13"-1"0,-13 1 0,0 13 0,0 0 0,13 0 0,-13 0 0,13 13 0,1 14 0,-1 12 0,13-12 0,0 26 0,15-13 0,-2 13 0,-12-1 0,25 15 0,-12-14 0,13 13 0,-13 0 0,-1-13 0,1 13 0,0-13 0,-13 13 0,-1-13 0,0 0 0,-12 0 0,-14-53 0,13 39 0</inkml:trace>
  <inkml:trace contextRef="#ctx0" brushRef="#br1" timeOffset="347037">11231 11060 512,'-13'0'0,"13"13"0,-13-26 0,-1 13 0,-12 0 0,-1 0 0,1-14 0,-13 14 0,-1 0 0,0 0 0,-13 0 0,13 0 0,-12 0 0,12 0 0,-13 0 0,13 0 0,14 0 0,-1 0 0,14 0 0,0 0 0,13 0 0,0 0 0,0 0 0,0 0 0,0 0 0,13 0 0,0 0 0,1 14 0,-1-14 0,0 13 0,0 0 0,0 0 0,-13 0 0,14 14 0,-14-1 0,13 1 0,-13 12 0,0 1 0,0 0 0,0 12 0,-13-12 0,13 13 0,0 0 0,-14 0 0,14 13 0,-13-13 0,13-13 0,0 13 0,0 0 0,0-1 0,0-12 0,0 0 0,0 0 0,13-1 0,-13-12 0,14-1 0,12 1 0,-13-14 0,14 13 0,-14-26 0,14 14 0,-1-14 0,0 13 0,14-13 0,0 0 0,-13 0 0,12 0 0,14 0 0,-14-13 0,1 13 0,0 0 0,26 0 0,-26 0 0,-1 0 0,2 0 0,-2 13 0,1-13 0,-14 0 0,0 0 0,-13 0 0,1 0 0,-1 0 0,0 0 0,-13-13 0,0-1 0,0 1 0,-13-13 0,13-14 0,-13 0 0,-1 1 0,14-14 0,-13 0 0,13 0 0,0-13 0,-13 13 0,13-14 0,-13 1 0,13 14 0,-13-15 0,0 15 0,-14-2 0,14 15 0,-13-14 0,-1 26 0,13-13 0,-12 15 0,0 11 0,13 1 0,-1 0 0,14 13 0,-13-14 0</inkml:trace>
  <inkml:trace contextRef="#ctx0" brushRef="#br1" timeOffset="348177">11324 11734 512,'0'0'0,"13"13"0,-13 1 0,0-1 0,-13 13 0,0-13 0,-14 27 0,1-14 0,-27 27 0,26-13 0,1 0 0,-14 13 0,27-27 0,-13 1 0,12-1 0,14-26 0,0 13 0,-13-13 0,13 0 0,0-13 0,13-13 0,-13-1 0,0 27 0,14-39 0</inkml:trace>
  <inkml:trace contextRef="#ctx0" brushRef="#br1" timeOffset="348486">11178 11482 512,'0'0'0,"-13"0"0,13 14 0,0-1 0,-13 14 0,-14 12 0,14 1 0,-26-1 0,12 1 0,-12 13 0,12 0 0,0-13 0,1 13 0,-1-14 0,1 1 0,0-13 0,13-1 0,-1-13 0,1-13 0,13 14 0,0-28 0,0 1 0,0-27 0,0 40 0,13-26 0</inkml:trace>
  <inkml:trace contextRef="#ctx0" brushRef="#br1" timeOffset="349092">11020 11179 512,'0'0'0,"0"13"0,0-13 0,-13 12 0,-1 15 0,-13 0 0,1-1 0,-14 1 0,1 25 0,13-12 0,-1 0 0,0-14 0,1 1 0,13-1 0,13-12 0,-14-1 0,14-13 0,14 0 0,-1-13 0,0-14 0,13 0 0,-12 1 0,13-27 0,-1 13 0,-13-12 0,0-1 0,14-1 0,-27 2 0,13 12 0,0-12 0,-13 25 0,0 0 0,0 15 0,0 12 0,13 0 0,-13 12 0,-13 15 0,13 0 0,0 12 0,-13 14 0,0-13 0,13 12 0,0 2 0,-14-15 0,14 14 0,-13-14 0,13 1 0,0-13 0,13-1 0,-13-26 0,14 14 0,-14-14 0,26-14 0,-13 1 0,0-14 0,14 1 0,-13-13 0,-14 39 0,0-27 0</inkml:trace>
  <inkml:trace contextRef="#ctx0" brushRef="#br1" timeOffset="349808">11059 11244 512,'0'0'0,"0"-13"0,14 13 0,-14-12 0,13 24 0,13-12 0,-26 27 0,13-1 0,0 1 0,14 25 0,-14-12 0,0 26 0,1-13 0,-14 0 0,13 0 0,0 0 0,1-13 0,-1 0 0,-13-27 0,0 0 0,0-13 0,0-13 0,0-14 0,-13-13 0,-1 1 0,14-14 0,-13 13 0,13-13 0,0 0 0,0 13 0,0 14 0,0 0 0,0 26 0,13-14 0,-13 1 0,14 26 0,-1 1 0,0-14 0,-13 13 0,26 26 0,-12 14 0,12 1 0,0-2 0,-13 2 0,15 11 0,-2-11 0,0-2 0,-13-25 0,-13-1 0,0-13 0,0-13 0,-13-13 0,0-13 0,-13-1 0,-1-12 0,-13-1 0,1 0 0,-1-12 0,-13-2 0,13 15 0,14-1 0,-1 0 0,14 14 0,0 12 0,0 14 0,13 0 0,0 0 0,13 14 0,0-1 0,-13 13 0,13 1 0,-13-14 0,27 14 0,-14-1 0,-13 1 0,13-1 0,0 0 0,-13 1 0,0 13 0,-13-14 0,0 14 0,-14 0 0,1-1 0,0 1 0,26-40 0,-27 40 0</inkml:trace>
  <inkml:trace contextRef="#ctx0" brushRef="#br2" timeOffset="385426">12183 11562 512,'-13'13'0,"13"-13"0,0 0 0,0 0 0,-13 0 0,13 0 0,-13 0 0,0 0 0,-1 0 0,1-13 0,-13 13 0,-14 0 0,14 0 0,-1 0 0,1 0 0,-14 0 0,14 0 0,-14 0 0,1 0 0,11 0 0,-11 13 0,-1-13 0,14 13 0,-13-13 0,12 14 0,14-1 0,-14-13 0,14 13 0,-1-13 0,14 0 0,0 0 0,0 0 0,0 0 0,14-13 0,-14 0 0,13-1 0,0 1 0,1 0 0,-14 0 0,13-14 0,0 14 0,1 0 0,-1-14 0,0 14 0,-13 0 0,13-1 0,-13 14 0,0 0 0,0 0 0,0 0 0,0 14 0,0-14 0,0 26 0,-13 1 0,13-14 0,-13 14 0,13-1 0,13 0 0,-13 1 0,13 0 0,13-1 0,-26 0 0,27-13 0,-1 1 0,0-1 0,2 0 0,-2 14 0,0-14 0,1 0 0,-1 0 0,-13-13 0,-13 0 0,27 0 0</inkml:trace>
  <inkml:trace contextRef="#ctx0" brushRef="#br2" timeOffset="385875">12528 11377 512,'0'-14'0,"0"28"0,0-14 0,0 26 0,0 0 0,0 1 0,0-1 0,0 14 0,0 0 0,0 0 0,0 0 0,0-1 0,0 1 0,0 0 0,13-14 0,-13 0 0,0 1 0,0-14 0,0 0 0,0 0 0,0-13 0,0-13 0,-13-13 0,13-1 0,0 1 0,0 26 0,-14-26 0</inkml:trace>
  <inkml:trace contextRef="#ctx0" brushRef="#br2" timeOffset="386482">12501 11456 512,'0'-13'0,"0"-1"0,0 2 0,0 12 0,-13-14 0,13 14 0,0 0 0,0 0 0,13 0 0,-13-13 0,0 13 0,13 0 0,1 0 0,-1-13 0,26 26 0,-26-13 0,28 0 0,-15 13 0,0 1 0,-12-2 0,-1 15 0,0-1 0,-13-12 0,-13 12 0,0 14 0,-1-14 0,1 14 0,-13-14 0,0 1 0,12-14 0,0 0 0,14 1 0,0-14 0,0 0 0,14 0 0,0 0 0,25 0 0,-13-14 0,14 14 0,0-13 0,-14 13 0,14 0 0,-13 0 0,-1 13 0,-13-13 0,-13 14 0,0 12 0,0-12 0,-13 12 0,-13-13 0,-1 14 0,-13 12 0,14-12 0,-27-1 0,13 1 0,-12-14 0,11 0 0,-25 14 0,27-14 0,-1-13 0,0 0 0,-13 0 0,27 0 0,0-13 0,26 13 0,-40-14 0</inkml:trace>
  <inkml:trace contextRef="#ctx0" brushRef="#br2" timeOffset="388115">9921 10107 512,'0'0'0,"0"0"0,-13 0 0,13 0 0,0 0 0,0 0 0,0 0 0,13 0 0,-13 13 0,0-13 0,0 0 0</inkml:trace>
  <inkml:trace contextRef="#ctx0" brushRef="#br2" timeOffset="391899">9987 10160 512,'0'0'0,"0"0"0,0 0 0,0 0 0,14 13 0,-14-13 0,0 0 0,13 0 0,-13 13 0,14-13 0,-1 14 0,-13-14 0,13 0 0,-13 0 0,0 0 0,0 0 0,13 0 0,-26 0 0,13 0 0,-13 0 0,0 0 0,-1 0 0,1 0 0,-14 13 0,14-13 0,0 13 0,0 0 0,13 0 0,13 14 0,0-27 0,0 13 0,0-13 0,1 0 0,-1 0 0,14 0 0,-14 0 0,0-13 0,-13 0 0,13-1 0,-13 1 0,0 0 0,-13 0 0,0 0 0,0-1 0,0 14 0,-1 0 0,1 0 0,-14 14 0,14-14 0,-13 13 0,12 0 0,14 0 0,0 0 0,0 1 0,14-1 0,12-13 0,-13 13 0,27-13 0,-26 0 0,12-13 0,0 0 0,-13-1 0,1 1 0,-1 0 0,-13 0 0,-13 0 0,-1-1 0,1 1 0,-13 0 0,0 13 0,12 13 0,-13-13 0,1 13 0,0 1 0,12-1 0,14 0 0,0 0 0,14 0 0,12 1 0,0-1 0,1-13 0,-13 13 0,12-13 0,-13 0 0,13 0 0,-26 0 0,14 0 0,-14 0 0,0 0 0,0 0 0,0 0 0</inkml:trace>
  <inkml:trace contextRef="#ctx0" brushRef="#br2" timeOffset="392298">10028 10451 512,'0'0'0,"0"0"0,0-13 0,0 13 0,0 0 0,0 0 0,0 0 0,0 13 0,0-13 0,0 13 0,0-13 0,13 13 0,-13 1 0,0 12 0,0 0 0,0 1 0,0-1 0,0 1 0,0-14 0,0 13 0,0 1 0,0 0 0,0-14 0,0 0 0,0 14 0,0-15 0,0 2 0,0-1 0,0-13 0,0 13 0</inkml:trace>
  <inkml:trace contextRef="#ctx0" brushRef="#br2" timeOffset="392905">9683 11112 512,'14'0'0,"-14"13"0,13 1 0,-13 12 0,13 1 0,-13 12 0,13-12 0,0-1 0,-13 1 0,13 12 0,-13-12 0,0-14 0,0 14 0,0-1 0,0-13 0,-13 0 0,13 0 0,0-13 0,0 0 0,13-13 0,-13 13 0,0 0 0</inkml:trace>
  <inkml:trace contextRef="#ctx0" brushRef="#br2" timeOffset="393139">9935 11271 512,'0'0'0,"0"0"0,-14 0 0,14 0 0,-13 13 0,-13-13 0,0 14 0,-14-1 0,0 0 0,0-13 0,27 13 0,-13 0 0,-1-13 0,14 0 0,13 0 0,0-13 0,0 13 0,0-13 0</inkml:trace>
  <inkml:trace contextRef="#ctx0" brushRef="#br2" timeOffset="393447">9856 11073 512,'0'0'0,"13"0"0,-13 0 0,0 13 0,0 0 0,13 13 0,-13 1 0,13 13 0,0-13 0,0 12 0,-13-13 0,14 1 0,12 12 0,-26-12 0,0-1 0,13 0 0,-13-12 0,0-1 0,0 0 0,-13 0 0,13-13 0,0 0 0,0-13 0,0 13 0,0-13 0</inkml:trace>
  <inkml:trace contextRef="#ctx0" brushRef="#br2" timeOffset="393853">10080 10967 512,'0'13'0,"-13"1"0,13-2 0,-13 2 0,13 12 0,-13 1 0,0 12 0,13-12 0,-14 13 0,14 0 0,0-15 0,0 15 0,0 0 0,14-14 0,-14 1 0,13-14 0,0 14 0,0-15 0,13 2 0,-12-14 0,-1 13 0,0-13 0,0 0 0,0 0 0,1 0 0,-14 0 0,13-13 0</inkml:trace>
  <inkml:trace contextRef="#ctx0" brushRef="#br2" timeOffset="394345">10292 11139 512,'0'0'0,"0"13"0,0-13 0,0 13 0,0 1 0,0-1 0,0-1 0,-13 15 0,0 0 0,-1-1 0,14 1 0,-13-1 0,13 0 0,-13 1 0,13-14 0,0 13 0,0-12 0,0-14 0,0 13 0,0-13 0,0-13 0,13 13 0,-13-14 0,0 14 0,13-26 0</inkml:trace>
  <inkml:trace contextRef="#ctx0" brushRef="#br2" timeOffset="394530">10345 11284 512,'13'0'0,"-13"0"0,0-13 0,-13 13 0,-1-13 0,1 13 0,-13 0 0,0 0 0,-14 0 0,13 0 0,-13-14 0,14 14 0,0 0 0,12 0 0,14 0 0,-13 0 0</inkml:trace>
  <inkml:trace contextRef="#ctx0" brushRef="#br2" timeOffset="395352">10424 11377 512,'-13'0'0,"13"0"0,0 0 0,0 0 0,0 0 0,0-14 0,-14 14 0,14 0 0,0 0 0,0 0 0,-13 0 0,13-13 0,0 0 0,0 13 0,0 0 0,13-13 0,1 13 0,-14-13 0,27 13 0,-14 0 0,13 0 0,-13 0 0,1 13 0,-1 0 0,-13 0 0,13 0 0,-13 1 0,0 12 0,0-12 0,0 12 0,-13-13 0,13 13 0,-13-12 0,13-1 0,-14 0 0,1 1 0,13-1 0,0-13 0,0 0 0,0 0 0,0 0 0,0 0 0,13-13 0,1-1 0,-1 1 0,0 0 0,0-14 0,0 14 0,0-14 0,-13 1 0,0 0 0,0 12 0,0-25 0,0 39 0,0-13 0</inkml:trace>
  <inkml:trace contextRef="#ctx0" brushRef="#br2" timeOffset="396159">10305 11006 512,'0'0'0,"0"0"0,0 0 0,0 0 0,-13 0 0,13-12 0,0 12 0,0 0 0,0 0 0,0 0 0,0 0 0,0 0 0,0 0 0,0 0 0,13 0 0,-13 0 0,0 0 0,0 0 0,0-14 0,0 14 0,0 0 0,13 0 0,-13 0 0,0 0 0,13 14 0,-13-14 0,14 0 0,-14 12 0,0-12 0,0 14 0,0-1 0,0-13 0,-14 13 0,14 1 0,0-14 0,0 0 0,0 0 0,14 0 0,-14 0 0,13 0 0,-13 0 0,13 0 0,0 0 0,-13 0 0,13 0 0,-13 13 0,14 0 0,-14-13 0,0 13 0,0 0 0,0 0 0,-14 1 0,14-1 0,-13 0 0,0-13 0,13 14 0,-13-14 0,13 0 0,0 0 0,-13 0 0</inkml:trace>
  <inkml:trace contextRef="#ctx0" brushRef="#br2" timeOffset="396524">10397 10887 512,'0'-13'0,"14"26"0,-14-13 0,0 14 0,27-1 0,-1 14 0,0-1 0,-12 1 0,12 12 0,-13 1 0,13-1 0,-12-12 0,13 13 0,-14 12 0,-13-25 0,0 26 0,0-27 0,-13 14 0,-1 0 0,-13-1 0,14-13 0,-13 1 0,13-14 0,13-13 0,-13 14 0</inkml:trace>
  <inkml:trace contextRef="#ctx0" brushRef="#br2" timeOffset="397998">10239 9975 512,'0'0'0,"0"0"0,-13 0 0,13 0 0,0 0 0,0 0 0,-13 0 0,13 13 0,0-13 0,-14 0 0,1 13 0,13 0 0,-13-13 0,13 13 0,0-13 0,13 14 0,0-14 0,1 0 0,-1 0 0,0 0 0,0 0 0,1 0 0,-14-14 0,13 14 0,-13 0 0,-13-13 0,13 13 0,-14-13 0,1 0 0,0 13 0,0 0 0,-1 0 0,-12 13 0,12 0 0,14-13 0,-13 13 0,13 1 0,0-1 0,13-13 0,1 13 0,-1 0 0,0-13 0,14 0 0,-14 0 0,14-13 0,-1 0 0,0 0 0,-26-1 0,13 1 0,-13 0 0,0-13 0,0 12 0,-13 1 0,13 0 0,-13 13 0,-13 0 0,13 0 0,-14 0 0,1 13 0,12 0 0,1 1 0,0-14 0,13 13 0,0 0 0,13 0 0,0-13 0,1 13 0,-1-13 0,13-13 0,1 13 0,-1-26 0,-13 26 0,0-13 0,1-1 0,-14 1 0,0 0 0,-14 13 0,1-14 0,0 14 0,-26 0 0,12 14 0,1-14 0,26 0 0,-14 0 0</inkml:trace>
  <inkml:trace contextRef="#ctx0" brushRef="#br2" timeOffset="398423">12369 11588 512,'-14'0'0,"1"14"0,0-1 0,-13-13 0,13 0 0,-14 0 0,1-13 0,26 13 0,-40-14 0</inkml:trace>
  <inkml:trace contextRef="#ctx0" brushRef="#br2" timeOffset="402343">10569 9472 512,'0'0'0,"0"0"0,0 0 0,0 0 0,0 0 0,0-14 0,0 14 0,0 0 0,0 0 0</inkml:trace>
  <inkml:trace contextRef="#ctx0" brushRef="#br2" timeOffset="403813">8401 9300 512,'13'0'0,"-13"-13"0,13 0 0,13-1 0,1 1 0,-1 0 0,0-1 0,-13 2 0,27 12 0,-13 0 0,-1-14 0,1 14 0,12 0 0,-12 0 0,-1 0 0,0 0 0,15 14 0,-15-14 0,14 12 0,-1 2 0,-12-14 0,12 26 0,-12-12 0,13-1 0,-14 0 0,0 13 0,1-13 0,-1 27 0,1-26 0,-14 12 0,-13 13 0,14-25 0,-14 26 0,-14-14 0,14 0 0,-13 14 0,-14-26 0,14 26 0,-13-15 0,-1 2 0,1 0 0,0-1 0,-1 0 0,0-13 0,-26 14 0,27-14 0,-14 13 0,1-12 0,13-1 0,-28 0 0,28-13 0,-14 13 0,1-13 0,-15 0 0,15 0 0,-1 0 0,-13 0 0,14-13 0,-1 13 0,-13-26 0,13 12 0,1 2 0,12-2 0,-13-12 0,14-1 0,-1 1 0,1 0 0,13-1 0,13 0 0,0 2 0,0-15 0,13 13 0,0-13 0,14 14 0,-1-14 0,14 0 0,0 1 0,12 12 0,1-26 0,14 14 0,-67 39 0,66-27 0</inkml:trace>
  <inkml:trace contextRef="#ctx0" brushRef="#br2" timeOffset="404853">9921 8255 512,'0'0'0,"0"13"0,0-13 0,0 0 0,0 0 0,0 0 0,0 0 0,-13-13 0,0 13 0,0 0 0,0 0 0,-14-14 0,14 14 0,0 0 0,13 14 0,-13-14 0,13 0 0,0 13 0,13 0 0,-13 1 0,26-2 0,-12-12 0,12 0 0,-13 0 0,0 0 0,0 0 0,1 0 0,-1 0 0,-13-12 0,0-2 0,0 14 0,0-13 0,0 0 0,-13-1 0,-1 14 0,1-13 0,0 13 0,-13-13 0,-1 13 0,14 13 0,0-13 0,-14 13 0,0 1 0,27-1 0,-13 14 0,13-15 0,0-12 0,0 14 0,13-1 0,1-13 0,13 13 0,-14-13 0,13 0 0,-12-13 0,12 13 0,-13-13 0,13-1 0,-12-12 0,-1 13 0,13-14 0,-26 14 0,13 13 0,-13-26 0,0 26 0,-13 0 0,0 0 0,-13 0 0,12 0 0,-12 13 0,-13 0 0,12-13 0,14 13 0,-27 1 0,26-1 0,14 0 0,0 1 0,14-2 0,-1-12 0,14 14 0,-1-14 0,14 0 0,-1 0 0,1-14 0,-40 14 0,53 0 0</inkml:trace>
  <inkml:trace contextRef="#ctx0" brushRef="#br2" timeOffset="407648">10715 7778 512,'0'0'0,"-13"0"0,0 0 0,0 0 0,13 0 0,-14 0 0,14-13 0,0 13 0,0 0 0,14-13 0,-1 0 0,0 0 0,0 0 0,14-1 0,-14 1 0,13 0 0,1-1 0,0 2 0,-1-2 0,13 1 0,-12 0 0,12 13 0,2-13 0,-2 13 0,14 0 0,-14 0 0,14 13 0,1 0 0,-2 0 0,-12 1 0,13-2 0,-13 15 0,13-14 0,-14 27 0,1-27 0,-14 27 0,1-14 0,0 14 0,-14-1 0,13 1 0,-13 0 0,-13-14 0,0 14 0,0-13 0,-13 12 0,0-12 0,-27 13 0,14-27 0,-1 13 0,0 0 0,-12-12 0,-14 12 0,14-12 0,-2-2 0,-11 2 0,-1-14 0,0 0 0,0 0 0,0 0 0,14-14 0,-14 2 0,-1-2 0,15 1 0,-1-14 0,-12 1 0,11 0 0,2-14 0,-1 13 0,14-13 0,-1 1 0,-12-1 0,26 1 0,-1-1 0,14-12 0,0 12 0,14 0 0,-1 0 0,40-13 0,-14 27 0,27-14 0,14 14 0,12 13 0,-92 13 0,106-27 0</inkml:trace>
  <inkml:trace contextRef="#ctx0" brushRef="#br2" timeOffset="419590">12448 10636 512,'40'13'0,"-40"-13"0,40 27 0</inkml:trace>
  <inkml:trace contextRef="#ctx0" brushRef="#br2" timeOffset="431145">6759 11298 512,'0'0'0,"0"0"0</inkml:trace>
  <inkml:trace contextRef="#ctx0" brushRef="#br2" timeOffset="431516">6759 11244 512,'0'-13'0,"-13"1"0,13-3 0,0 3 0,0-1 0,0-1 0,13 1 0,-13-14 0,14 14 0,-1 0 0,-13-13 0,0 13 0,13-1 0,-13 1 0,0 0 0,14-1 0,-14 2 0,0-2 0,13 1 0,-13 0 0,13 13 0,-13-13 0,14-1 0,-1 14 0,0-13 0,-13 13 0,13 0 0,-13-13 0,0-1 0,13 14 0,-13 0 0,13 0 0,-13 0 0,0 0 0,14-13 0,-14 13 0,0 0 0,0 0 0,0 0 0,0 13 0,-14-13 0,14 0 0,-13 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3AB0-F62C-7E47-B4E5-71129CA1130C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6317-934E-7546-9712-03C35947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9.xml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ustomXml" Target="../ink/ink3.xml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ldingcoin.net/wp/wp-content/uploads/2015/02/FoldingCoin-White-Paper-v1.0.pdf" TargetMode="External"/><Relationship Id="rId4" Type="http://schemas.openxmlformats.org/officeDocument/2006/relationships/customXml" Target="../ink/ink4.xml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ustomXml" Target="../ink/ink5.xml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6.xml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7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8.xml"/><Relationship Id="rId3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38-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7" b="3265"/>
          <a:stretch/>
        </p:blipFill>
        <p:spPr>
          <a:xfrm>
            <a:off x="18450" y="0"/>
            <a:ext cx="912555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077" y="3858604"/>
            <a:ext cx="3518361" cy="1138773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ook Antiqua"/>
                <a:cs typeface="Book Antiqua"/>
              </a:rPr>
              <a:t>Cryptocurrency Café</a:t>
            </a:r>
          </a:p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UVa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 cs4501 Spring 2015</a:t>
            </a: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David Evans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860" y="220542"/>
            <a:ext cx="3083251" cy="584776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F1DE"/>
                </a:solidFill>
              </a:rPr>
              <a:t>Class </a:t>
            </a:r>
            <a:r>
              <a:rPr lang="en-US" sz="3200" dirty="0" smtClean="0">
                <a:solidFill>
                  <a:srgbClr val="EBF1DE"/>
                </a:solidFill>
              </a:rPr>
              <a:t>18</a:t>
            </a:r>
            <a:endParaRPr lang="en-US" sz="3200" dirty="0" smtClean="0">
              <a:solidFill>
                <a:srgbClr val="EBF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76280" y="695160"/>
              <a:ext cx="7167960" cy="369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6920" y="685800"/>
                <a:ext cx="7186680" cy="37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8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Permacoin</a:t>
            </a:r>
            <a:r>
              <a:rPr lang="en-US" dirty="0" smtClean="0"/>
              <a:t>: </a:t>
            </a:r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Screen Shot 2015-03-16 at 10.3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84" y="1035697"/>
            <a:ext cx="6691083" cy="373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3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Wednesday’s class: </a:t>
            </a:r>
            <a:r>
              <a:rPr lang="en-US" b="1" dirty="0" smtClean="0">
                <a:solidFill>
                  <a:srgbClr val="0000FF"/>
                </a:solidFill>
              </a:rPr>
              <a:t>Josh Cincinnati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8" y="963843"/>
            <a:ext cx="3370691" cy="4179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1679" y="2264941"/>
            <a:ext cx="4769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Next week: </a:t>
            </a:r>
          </a:p>
          <a:p>
            <a:r>
              <a:rPr lang="en-US" sz="2800" b="1" dirty="0" smtClean="0">
                <a:solidFill>
                  <a:srgbClr val="660066"/>
                </a:solidFill>
              </a:rPr>
              <a:t>Project Proposal Presentations</a:t>
            </a:r>
            <a:endParaRPr lang="en-US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38160" y="1090440"/>
              <a:ext cx="6420240" cy="324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8800" y="1081080"/>
                <a:ext cx="6438960" cy="32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Proofs-of-Work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Bitcoin</a:t>
            </a:r>
            <a:r>
              <a:rPr lang="en-US" dirty="0" smtClean="0"/>
              <a:t>: SHA-256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Compute intensive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value, motivates investment in SHA ASICs</a:t>
            </a:r>
          </a:p>
          <a:p>
            <a:pPr marL="0" indent="0">
              <a:buNone/>
            </a:pPr>
            <a:r>
              <a:rPr lang="en-US" dirty="0" err="1" smtClean="0"/>
              <a:t>Litecoin</a:t>
            </a:r>
            <a:r>
              <a:rPr lang="en-US" dirty="0" smtClean="0"/>
              <a:t>, </a:t>
            </a:r>
            <a:r>
              <a:rPr lang="en-US" dirty="0" err="1" smtClean="0"/>
              <a:t>Dogecoin</a:t>
            </a:r>
            <a:r>
              <a:rPr lang="en-US" dirty="0" smtClean="0"/>
              <a:t>: </a:t>
            </a:r>
            <a:r>
              <a:rPr lang="en-US" dirty="0" err="1" smtClean="0"/>
              <a:t>scrypt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Memory-access intensive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No value, motivates investment in general-			purpose computing (?)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400550"/>
            <a:ext cx="647360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Can we have a proof-of-work that also produces something useful?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2080" y="1238040"/>
              <a:ext cx="4534200" cy="338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720" y="1228680"/>
                <a:ext cx="4552920" cy="34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8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Useful Proofs-of-Work</a:t>
            </a:r>
            <a:endParaRPr lang="en-US" dirty="0"/>
          </a:p>
        </p:txBody>
      </p:sp>
      <p:pic>
        <p:nvPicPr>
          <p:cNvPr id="5" name="Content Placeholder 4" descr="Screen Shot 2015-03-16 at 10.12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b="5016"/>
          <a:stretch>
            <a:fillRect/>
          </a:stretch>
        </p:blipFill>
        <p:spPr>
          <a:xfrm>
            <a:off x="4823926" y="1174849"/>
            <a:ext cx="4016965" cy="165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876550"/>
            <a:ext cx="754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 to </a:t>
            </a:r>
            <a:r>
              <a:rPr lang="en-US" sz="2400" i="1" dirty="0"/>
              <a:t>embed previous block and transactions </a:t>
            </a:r>
            <a:r>
              <a:rPr lang="en-US" sz="2400" dirty="0"/>
              <a:t>in </a:t>
            </a:r>
            <a:r>
              <a:rPr lang="en-US" sz="2400" dirty="0" smtClean="0"/>
              <a:t>problem</a:t>
            </a:r>
            <a:endParaRPr lang="en-US" sz="2400" b="1" dirty="0" smtClean="0"/>
          </a:p>
          <a:p>
            <a:r>
              <a:rPr lang="en-US" sz="2400" dirty="0" smtClean="0"/>
              <a:t>Need </a:t>
            </a:r>
            <a:r>
              <a:rPr lang="en-US" sz="2400" i="1" dirty="0" smtClean="0"/>
              <a:t>random</a:t>
            </a:r>
            <a:r>
              <a:rPr lang="en-US" sz="2400" dirty="0" smtClean="0"/>
              <a:t> problem instances to be useful</a:t>
            </a:r>
          </a:p>
          <a:p>
            <a:r>
              <a:rPr lang="en-US" sz="2400" dirty="0" smtClean="0"/>
              <a:t>Need </a:t>
            </a:r>
            <a:r>
              <a:rPr lang="en-US" sz="2400" i="1" dirty="0" smtClean="0"/>
              <a:t>partially-selected</a:t>
            </a:r>
            <a:r>
              <a:rPr lang="en-US" sz="2400" dirty="0" smtClean="0"/>
              <a:t> problem instances to be hard</a:t>
            </a:r>
          </a:p>
          <a:p>
            <a:r>
              <a:rPr lang="en-US" sz="2400" dirty="0" smtClean="0"/>
              <a:t>Must be easy to verify winning results</a:t>
            </a:r>
          </a:p>
          <a:p>
            <a:r>
              <a:rPr lang="en-US" sz="2400" dirty="0" smtClean="0"/>
              <a:t>Want adjustable difficulty</a:t>
            </a:r>
          </a:p>
        </p:txBody>
      </p:sp>
      <p:pic>
        <p:nvPicPr>
          <p:cNvPr id="7" name="Picture 6" descr="Screen Shot 2015-03-16 at 10.2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" y="1174849"/>
            <a:ext cx="4342173" cy="165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7480" y="1771560"/>
              <a:ext cx="8401320" cy="3258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120" y="1762200"/>
                <a:ext cx="8420040" cy="32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7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creen Shot 2015-03-16 at 10.18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713375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3810000" y="57150"/>
            <a:ext cx="5209784" cy="253916"/>
          </a:xfrm>
          <a:prstGeom prst="rect">
            <a:avLst/>
          </a:prstGeom>
          <a:solidFill>
            <a:srgbClr val="DDD9C3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foldingcoin.net</a:t>
            </a:r>
            <a:r>
              <a:rPr lang="en-US" sz="1050" dirty="0"/>
              <a:t>/</a:t>
            </a:r>
            <a:r>
              <a:rPr lang="en-US" sz="1050" dirty="0" err="1"/>
              <a:t>wp</a:t>
            </a:r>
            <a:r>
              <a:rPr lang="en-US" sz="1050" dirty="0"/>
              <a:t>/</a:t>
            </a:r>
            <a:r>
              <a:rPr lang="en-US" sz="1050" dirty="0" err="1"/>
              <a:t>wp</a:t>
            </a:r>
            <a:r>
              <a:rPr lang="en-US" sz="1050" dirty="0"/>
              <a:t>-content/uploads/2015/02/FoldingCoin-White-Paper-v1.0.pdf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76120" y="2038320"/>
              <a:ext cx="3762720" cy="284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00" y="2028960"/>
                <a:ext cx="3781800" cy="28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2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Screen Shot 2015-03-16 at 10.25.57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6" y="609621"/>
            <a:ext cx="6196574" cy="159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6626" y="249451"/>
            <a:ext cx="425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Security and Privacy (“Oakland”),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0668" y="2711373"/>
            <a:ext cx="801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Proof-of-</a:t>
            </a:r>
            <a:r>
              <a:rPr lang="en-US" sz="2800" b="1" dirty="0" err="1" smtClean="0"/>
              <a:t>Retrievability</a:t>
            </a:r>
            <a:r>
              <a:rPr lang="en-US" sz="2800" dirty="0" smtClean="0"/>
              <a:t>: node is storing what it should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409950"/>
            <a:ext cx="7097239" cy="646331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Ensure local storage: block access depend on </a:t>
            </a:r>
            <a:r>
              <a:rPr lang="en-US" i="1" dirty="0" smtClean="0"/>
              <a:t>private key</a:t>
            </a:r>
            <a:r>
              <a:rPr lang="en-US" dirty="0" smtClean="0"/>
              <a:t>, which is also owner of coin value.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4440" y="1062000"/>
              <a:ext cx="7176960" cy="3858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080" y="1052640"/>
                <a:ext cx="7196040" cy="38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0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71280" y="909360"/>
              <a:ext cx="7096680" cy="4096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920" y="900000"/>
                <a:ext cx="7115760" cy="41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2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0200" y="519120"/>
              <a:ext cx="7749000" cy="4129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40" y="509760"/>
                <a:ext cx="7768080" cy="41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80920" y="500040"/>
              <a:ext cx="8134920" cy="4224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560" y="490680"/>
                <a:ext cx="8153640" cy="42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1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0E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37727</TotalTime>
  <Words>174</Words>
  <Application>Microsoft Macintosh PowerPoint</Application>
  <PresentationFormat>On-screen Show (16:9)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Proofs-of-Work</vt:lpstr>
      <vt:lpstr>Challenge of Useful Proofs-of-Work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Permacoin: Merkle Tree</vt:lpstr>
      <vt:lpstr>Charge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338</cp:revision>
  <cp:lastPrinted>2015-03-16T16:27:40Z</cp:lastPrinted>
  <dcterms:created xsi:type="dcterms:W3CDTF">2015-01-10T23:57:16Z</dcterms:created>
  <dcterms:modified xsi:type="dcterms:W3CDTF">2015-03-25T04:54:12Z</dcterms:modified>
</cp:coreProperties>
</file>