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258" r:id="rId4"/>
    <p:sldId id="259" r:id="rId5"/>
    <p:sldId id="260" r:id="rId6"/>
    <p:sldId id="261" r:id="rId7"/>
    <p:sldId id="305" r:id="rId8"/>
    <p:sldId id="262" r:id="rId9"/>
    <p:sldId id="299" r:id="rId10"/>
    <p:sldId id="300" r:id="rId11"/>
    <p:sldId id="303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8" r:id="rId27"/>
    <p:sldId id="277" r:id="rId28"/>
    <p:sldId id="301" r:id="rId29"/>
    <p:sldId id="280" r:id="rId30"/>
    <p:sldId id="281" r:id="rId31"/>
    <p:sldId id="282" r:id="rId32"/>
    <p:sldId id="283" r:id="rId33"/>
    <p:sldId id="286" r:id="rId34"/>
    <p:sldId id="287" r:id="rId35"/>
    <p:sldId id="288" r:id="rId36"/>
    <p:sldId id="289" r:id="rId37"/>
    <p:sldId id="290" r:id="rId38"/>
    <p:sldId id="294" r:id="rId39"/>
    <p:sldId id="292" r:id="rId4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1437" autoAdjust="0"/>
  </p:normalViewPr>
  <p:slideViewPr>
    <p:cSldViewPr snapToGrid="0" snapToObjects="1">
      <p:cViewPr varScale="1">
        <p:scale>
          <a:sx n="141" d="100"/>
          <a:sy n="141" d="100"/>
        </p:scale>
        <p:origin x="-544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C1F07-E5F6-4F48-8D06-203988F6F404}" type="datetimeFigureOut">
              <a:rPr lang="en-US" smtClean="0"/>
              <a:t>3/16/15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098E8-4767-B147-A4BC-3D4AEAB03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945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16T18:02:34.72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5794 3982 512,'0'0'0,"0"-14"0,0 14 0,14 0 0,-14 0 0,13-12 0,0 12 0,0 0 0,13-14 0,14 14 0,-14 0 0,1 0 0,13 0 0,0 0 0,-1 0 0,14 0 0,-14 0 0,28 14 0,-1-14 0,0 0 0,0 12 0,14-12 0,-1 14 0,0-14 0,-13 0 0,14 0 0,-14 0 0,13 0 0,-12 0 0,-1 0 0,0-14 0,0 14 0,0-12 0,0-2 0,1 14 0,12-13 0,0 13 0,-13-13 0,14 26 0,-1-13 0,0 13 0,-13-13 0,14 0 0,-14 0 0,0 0 0,14 0 0,-14-13 0,14 13 0,-15-13 0,1 13 0,14-14 0,-14 14 0,13 0 0,-12 0 0,-1 0 0,0 0 0,0 0 0,0 0 0,-13 0 0,13 0 0,0 14 0,-13-14 0,0 0 0,0 0 0,13 0 0,-26 0 0,12 0 0,-11 0 0,11 0 0,-12 0 0,-1 0 0,2 0 0,-2 0 0,1 0 0,-1 0 0,1 0 0,0 13 0,0-13 0,-1 0 0,-12 0 0,12 13 0,1-13 0,-13 0 0,-1 0 0,14 0 0,-14 0 0,14 0 0,-1 14 0,-12-14 0,0 0 0,12 0 0,-12 12 0,-1-12 0,0 0 0,1 0 0,0 0 0,-14 0 0,13 0 0,1 0 0,12 0 0,-26 14 0,14-14 0,-1 0 0,-13 0 0,14 0 0,-13 0 0,12 0 0,0 0 0,1 0 0,-14 0 0,13 0 0,14 0 0,-13 0 0,12 0 0,-12 13 0,-1-13 0,0 0 0,1 0 0,-1 0 0,1 0 0,-27 0 0,27 0 0</inkml:trace>
  <inkml:trace contextRef="#ctx0" brushRef="#br0" timeOffset="32648">1058 3320 512,'0'0'0,"-13"13"0,13-13 0,0 14 0,-13-14 0,13 13 0,-27 0 0,13 14 0,1-1 0,-13 1 0,0 12 0,-1 1 0,1 13 0,-1 0 0,14 0 0,-13 0 0,12 13 0,14-13 0,-13 13 0,13 0 0,-13-13 0,13 13 0,-14 1 0,14-1 0,0 13 0,0-14 0,14 15 0,-14-14 0,13 13 0,0 1 0,1 13 0,12-14 0,-13 1 0,14-1 0,-1 0 0,1-13 0,12 14 0,-13-27 0,15 13 0,11 0 0,-25-13 0,26 0 0,-13 0 0,-40-53 0,53 53 0</inkml:trace>
  <inkml:trace contextRef="#ctx0" brushRef="#br0" timeOffset="106946">5953 10808 512,'13'0'0,"27"-13"0,0 13 0,12 0 0,-12 13 0,13 0 0,0-13 0,-13 27 0,12-14 0,1 13 0,0-12 0,-13 12 0,13 1 0,-1-1 0,-11 0 0,-2 1 0,27 13 0,-26-1 0,0 14 0,0 1 0,12-2 0,-12 14 0,-14 0 0,0-13 0,2 13 0,-15-13 0,-13 14 0,0-15 0,0 15 0,0-1 0,-13-14 0,-15 15 0,2-14 0,0 13 0,-27-13 0,0-14 0,0 14 0,0-13 0,-13 0 0,0 0 0,0-14 0,0 0 0,-14 1 0,14-14 0,-13-13 0,-14 0 0,14 0 0,-1-13 0,1-14 0,0 14 0,-1-26 0,1-1 0,13 0 0,-1 0 0,15-13 0,-14 1 0,12-1 0,28-14 0,-27 14 0,27-13 0,0-13 0,12 13 0,1-13 0,13-1 0,0 14 0,0-13 0,13-1 0,1 14 0,12-13 0,0 12 0,14 15 0,-14-15 0,28 15 0,-2-1 0,1 13 0,13 14 0,1-1 0,12 14 0,1 13 0,12 13 0,-13 0 0,14 27 0,-93-40 0,79 13 0</inkml:trace>
  <inkml:trace contextRef="#ctx0" brushRef="#br0" timeOffset="131855">2777 10411 512,'0'0'0,"0"0"0,14 0 0,0 0 0,12 13 0,-13-13 0,0 0 0,0 0 0,1 0 0,-1 0 0,13 0 0,1 0 0,-1 0 0,1 0 0,-1 0 0,1-13 0,-1 0 0,0 0 0,14-1 0,-14 1 0,15 0 0,-2 0 0,1-1 0,-1 1 0,1 13 0,13-13 0,-13 13 0,26 0 0,-27 0 0,41 0 0,-27 13 0,13 0 0,-13-13 0,0 0 0,13 0 0,-14 0 0,2-13 0,-1 13 0,-1-13 0,-12 0 0,13 13 0,0-13 0,-13-1 0,12 14 0,2 0 0,-1 0 0,-1 0 0,15 0 0,-14 0 0,-1 0 0,14 0 0,1 0 0,-14-13 0,-53 13 0,52 0 0</inkml:trace>
  <inkml:trace contextRef="#ctx0" brushRef="#br0" timeOffset="132995">9485 11006 512,'13'0'0,"14"0"0,-1 0 0,0 0 0,15 0 0,-2 0 0,-13 0 0,14 14 0,-14 12 0,1-12 0,13-1 0,-14 13 0,14-13 0,-1 0 0,1-13 0,13 0 0,0-26 0,0 13 0,0-13 0,0-14 0,13 14 0,-27 12 0,14 1 0,-13 0 0,13 13 0,-13-13 0,-1 13 0,15 13 0,-15-13 0,1 13 0,-1 0 0,14 1 0,-13-14 0,13 12 0,-13 2 0,12-1 0,-11 0 0,11-13 0,1 14 0,-13-14 0,13 0 0,-13 0 0,26 0 0,-14 0 0,2-14 0,12 14 0,-14 0 0,15 0 0,-27-13 0,25 13 0,-12-13 0,1-1 0,-2 2 0,1-2 0,0 1 0,-13 0 0,13 13 0,-14-13 0,-39 13 0,40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16T18:21:47.5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17912 13203 512,'0'0'0,"26"0"0,-13 0 0,14 0 0,13 0 0,-14-14 0,1 14 0,-1 0 0,0 0 0,1 0 0,-1 0 0,1 0 0,13 0 0,-14 0 0,1 0 0,-1 0 0,13 0 0,2 14 0,-15-14 0,0 12 0,1 2 0,12-1 0,-12 27 0,-1-14 0,1 14 0,-14-14 0,1 14 0,12-14 0,-13 1 0,-13-14 0,13 14 0,-13-1 0,0 1 0,-13-1 0,0 1 0,13 12 0,-26-12 0,-1 12 0,-13-12 0,27 13 0,-27-27 0,1 13 0,-1 1 0,0-14 0,13 0 0,-12-13 0,-1 14 0,-12-14 0,-2 0 0,15-14 0,-14 1 0,13 13 0,-13-13 0,13-14 0,1 14 0,-1-13 0,14-1 0,0 14 0,-15-14 0,15 1 0,0-14 0,-1 14 0,1-14 0,0 14 0,12-14 0,14-13 0,-13 13 0,13-13 0,13 1 0,1-2 0,-1 1 0,0-13 0,26 1 0,-12 11 0,12-11 0,15 11 0,-1 15 0,-1-1 0,1 13 0,14 14 0,-67 13 0,65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16T18:24:34.7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1257 3558 512,'13'0'0,"-13"0"0,13 0 0,-13 14 0,0-14 0,0 13 0,-13 0 0,0 0 0,-1 27 0,1-13 0,0 26 0,-14-14 0,1 14 0,12 0 0,-12 0 0,0 13 0,12 0 0,-12 0 0,0 0 0,13 1 0,-15 12 0,28 0 0,-13-12 0,0 25 0,0-13 0,0 14 0,0 0 0,13-1 0,0 14 0,13-13 0,-13 13 0,13-14 0,13 14 0,-13-13 0,15-1 0,-15 1 0,26 0 0,-12-14 0,12 0 0,1 1 0,-13-15 0,26 1 0,-14-12 0,1-1 0,12 13 0,-11-13 0,11-1 0,-12 14 0,13-12 0,-13 12 0,-40-66 0,39 39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16T18:26:42.9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1336 7329 512,'0'0'0,"0"0"0,13 0 0,-13 0 0,0 0 0,0 0 0,-13 13 0,13-13 0,-14 13 0,1 1 0,0-1 0,0 13 0,0-13 0,0 0 0,-1 1 0,1 12 0,0-12 0,0 12 0,-1-13 0,1 14 0,0 13 0,-1-14 0,14 13 0,-13-12 0,13 26 0,0-14 0,0 15 0,0-2 0,13 1 0,1 0 0,-1 0 0,0-14 0,-13 15 0,27-1 0,-14-1 0,14 2 0,-14-15 0,13 14 0,14-13 0,-14 13 0,0-14 0,-26-39 0,27 40 0</inkml:trace>
  <inkml:trace contextRef="#ctx0" brushRef="#br0" timeOffset="8362.8362">3016 9168 512,'13'0'0,"1"0"0,-1 0 0,0-13 0,0 13 0,13 0 0,1 0 0,12 0 0,2 0 0,-15 0 0,14 0 0,-1 13 0,14-13 0,-27 0 0,28 13 0,-15 0 0,14-13 0,-14 0 0,2 0 0,11 0 0,1 0 0,0 0 0,27 0 0,-28 14 0,14-14 0,14 0 0,-14 12 0,0-12 0,1 0 0,12 0 0,-13 14 0,0-14 0,13 0 0,-12-14 0,12 14 0,-13 0 0,14 0 0,-1 0 0,-13 0 0,0 0 0,13 0 0,1 0 0,-14 0 0,13 0 0,-12 0 0,-1 0 0,13 0 0,-13 14 0,14-14 0,-15 0 0,15 0 0,-1 0 0,-12 0 0,-1 0 0,13 0 0,-12 0 0,-1 0 0,-1 0 0,2 0 0,-1 0 0,0-14 0,-13 14 0,13 0 0,-13 0 0,0-12 0,0 12 0,-13-14 0,-1 14 0,-12 0 0,-1-13 0,-26 13 0,26 0 0</inkml:trace>
  <inkml:trace contextRef="#ctx0" brushRef="#br0" timeOffset="24755.4753">1375 9353 512,'0'0'0,"0"0"0,0-14 0,0 14 0,0 0 0,0 0 0,0 0 0,0 0 0,-13 0 0,13 14 0,-13-14 0,0 13 0,-1 14 0,1-14 0,0 14 0,0-2 0,-13 2 0,12 0 0,1 12 0,0 1 0,0-13 0,-1 25 0,14-12 0,0 13 0,0 0 0,0 13 0,0 0 0,14 0 0,-14 13 0,26-12 0,-13 12 0,14 14 0,-14-14 0,13 14 0,14-14 0,-14 14 0,14 0 0,0-14 0,-14 14 0,14-14 0,-1 0 0,2-13 0,11 0 0,-12 14 0,0-28 0,12 14 0,2-13 0,-15 1 0,1-15 0,12 14 0,-11 0 0,-2-13 0,-39-40 0,40 53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16T18:28:24.3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11324 2447 512,'0'0'0,"-13"14"0,-14-1 0,-12 0 0,-1 13 0,-13-13 0,13 27 0,-26-13 0,0 12 0,0-12 0,0 13 0,-1-1 0,-12 1 0,-13 12 0,12 2 0,-26-1 0,13 13 0,1-14 0,-14 15 0,1-14 0,-2 13 0,2 13 0,-14-13 0,-1 1 0,2 12 0,-2-13 0,2 14 0,-2 12 0,-12-13 0,13 1 0,0 13 0,0-14 0,-13 13 0,12 1 0,15-13 0,-1-1 0,0 1 0,13-15 0,14 1 0,-14-13 0,27 0 0,0-13 0,27-13 0,-2-1 0,15-26 0,26 0 0,0 0 0</inkml:trace>
  <inkml:trace contextRef="#ctx0" brushRef="#br0" timeOffset="948.0948">11324 2434 512,'0'-13'0,"13"13"0,-13 0 0,0-14 0,0 14 0,13 0 0,13 0 0,2 0 0,-2 14 0,40-1 0,-27 14 0,28-14 0,12 26 0,0 1 0,14-13 0,-14 25 0,27-25 0,-27 13 0,28-1 0,-15 1 0,14 0 0,0 12 0,0-12 0,26 14 0,-13-2 0,13 1 0,0 0 0,14 13 0,0 0 0,-1 0 0,14 0 0,-14 14 0,27-14 0,-13 13 0,-1 1 0,1-1 0,13 0 0,-13 1 0,0-14 0,-14 13 0,14 1 0,0-14 0,-13 13 0,-14-12 0,0-2 0,-26-11 0,13-2 0,-39-12 0,12-1 0,-26 1 0,14-13 0,-28-1 0,-12-12 0,-40-14 0,39 26 0</inkml:trace>
  <inkml:trace contextRef="#ctx0" brushRef="#br0" timeOffset="59102.9097">6456 5239 512,'13'0'0,"-26"0"0,13 0 0,-27 0 0,-13 0 0,0 13 0,1 0 0,-14 0 0,14 1 0,-2 12 0,-11 0 0,12 14 0,14 0 0,13-1 0,-1 15 0,14-2 0,14 1 0,-1-13 0,26 13 0,1-14 0,13 15 0,13-15 0,0 1 0,0 0 0,1-1 0,12-13 0,-27 1 0,15 0 0,-14-14 0,-1 0 0,-12-13 0,0 14 0,-26-28 0,-14 14 0,39 0 0</inkml:trace>
  <inkml:trace contextRef="#ctx0" brushRef="#br0" timeOffset="59701.9696">6932 5768 512,'13'0'0,"0"0"0,13-14 0,1 14 0,0-13 0,-1-13 0,0 13 0,14-14 0,-27 1 0,14-14 0,-1 14 0,-12-1 0,-14-12 0,0 12 0,-14 14 0,-12-14 0,-1 14 0,1 0 0,-14 13 0,14 0 0,-14 0 0,0 13 0,14 13 0,-1 1 0,14 0 0,0 12 0,13 1 0,0-1 0,13-12 0,14 13 0,-1-1 0,13 1 0,2-13 0,11 12 0,-12-13 0,13 1 0,-13-14 0,0 1 0,-1-14 0,1 13 0,-1-26 0,-12-1 0,0 1 0,-27 13 0,0-13 0</inkml:trace>
  <inkml:trace contextRef="#ctx0" brushRef="#br0" timeOffset="60392.0386">7474 5556 512,'0'13'0,"0"14"0,13-1 0,-13 1 0,14 12 0,-1 1 0,-13 0 0,13 0 0,0-1 0,0 1 0,0-14 0,1 1 0,-1-15 0,-13 2 0,0-14 0,0 0 0,14-14 0,-14-11 0,0-2 0,0-13 0,-14 1 0,14-14 0,0 0 0,0 0 0,0 13 0,0 1 0,14-1 0,-1 14 0,0-1 0,0 0 0,14 14 0,-1 13 0,14 13 0,-14 14 0,14-14 0,-13 27 0,-1 0 0,0-1 0,1 1 0,-14 0 0,0-1 0,0 1 0,-13-13 0,13-1 0,-13 0 0,14-13 0,-14-13 0,0 0 0,13-26 0,-13 13 0,0 13 0,14-26 0</inkml:trace>
  <inkml:trace contextRef="#ctx0" brushRef="#br0" timeOffset="60717.0711">8030 5000 512,'0'0'0,"0"14"0,0-1 0,0 13 0,13 14 0,0 13 0,1 13 0,-1 0 0,0 14 0,0-1 0,0-13 0,0 14 0,1-1 0,-1-13 0,0-13 0,0 13 0,1-26 0,-14 0 0,0-15 0,13 2 0,-13-27 0,13 0 0,-13 0 0,0-13 0</inkml:trace>
  <inkml:trace contextRef="#ctx0" brushRef="#br0" timeOffset="60933.0927">8135 5503 512,'14'0'0,"-41"0"0,27 0 0,-39-13 0,-14 13 0,0-13 0,13-1 0,-13 14 0,14 0 0,12 0 0,27 0 0,-27 0 0</inkml:trace>
  <inkml:trace contextRef="#ctx0" brushRef="#br0" timeOffset="61191.1185">8373 5821 512,'0'0'0,"14"0"0,0-13 0,-14-1 0,0 1 0,0-14 0,-14-12 0,14 12 0,-14-26 0,1 27 0,13-14 0,0 1 0,0 12 0,13-13 0,1 27 0,13 0 0,-1 0 0,-26 13 0,26-14 0</inkml:trace>
  <inkml:trace contextRef="#ctx0" brushRef="#br0" timeOffset="61657.1651">8770 5503 512,'0'0'0,"-13"14"0,0-14 0,-13 13 0,-14 0 0,0 0 0,14 14 0,-27-14 0,26 0 0,14 13 0,0-12 0,13 12 0,13-13 0,0 1 0,14-1 0,12 0 0,-12 0 0,13-13 0,-14-13 0,14 0 0,-1 0 0,-12-14 0,-13 1 0,-1-1 0,0 1 0,-13-1 0,0 14 0,0 0 0,0 0 0,0 13 0,0 0 0,0 13 0,0 0 0,0 14 0,0-1 0,13 0 0,-13 14 0,13-13 0,0 12 0,-13-26 0,0 1 0,14-1 0,-14-13 0,0 0 0,0 0 0,13-27 0,-13 27 0,0-26 0</inkml:trace>
  <inkml:trace contextRef="#ctx0" brushRef="#br0" timeOffset="61949.1943">8863 5053 512,'0'-13'0,"0"26"0,0-13 0,0 27 0,13 12 0,-13 27 0,14-12 0,12 25 0,-13-13 0,0 0 0,14 14 0,-14-14 0,0-13 0,1 0 0,-1-1 0,-13-12 0,13-13 0,1-1 0,-14-13 0,0-13 0,13-13 0</inkml:trace>
  <inkml:trace contextRef="#ctx0" brushRef="#br0" timeOffset="62190.2184">9247 5635 512,'0'14'0,"13"-1"0,-13 13 0,0 1 0,0-1 0,0 1 0,0-1 0,0-12 0,0 12 0,0-26 0,0 0 0,0 0 0,0-26 0,0-1 0,-13 0 0,13 27 0,-13-39 0</inkml:trace>
  <inkml:trace contextRef="#ctx0" brushRef="#br0" timeOffset="63445.3439">9154 5517 512,'0'0'0,"0"-14"0,0 1 0,0-14 0,0 1 0,0 13 0,0-14 0,0 1 0,13 13 0,-13-14 0,13 14 0,14 0 0,-13 0 0,12 13 0,14 0 0,-1 13 0,1-13 0,0 13 0,-1 0 0,14 14 0,-26-1 0,12-13 0,-13 14 0,2-14 0,-15 0 0,-13 0 0,0 14 0,0 0 0,-13-1 0,-1 0 0,0 1 0,-12 12 0,13-12 0,-13 13 0,26-14 0,-14 0 0,1-12 0,13 12 0,0-12 0,0-14 0,13 13 0,1-13 0,25 13 0,-13-13 0,15-13 0,11 13 0,-12 0 0,13-13 0,0 13 0,-13-14 0,-1 1 0,1 0 0,-1-1 0,-12-12 0,0 0 0,-14-1 0,0 1 0,-13-14 0,0 0 0,0 14 0,-13-14 0,-13 14 0,-1 12 0,0 1 0,-12 0 0,12 13 0,1 13 0,0 14 0,12-1 0,1 1 0,13 12 0,13 1 0,1 0 0,-1 13 0,26-14 0,-12-12 0,-1 13 0,27-27 0,-13 13 0,13-13 0,-1-13 0,-12 0 0,0 0 0,0-13 0,-1-13 0,1 13 0,-1-27 0,-12 13 0,0-12 0,-14 12 0,13 1 0,-12-1 0,-14 14 0,0-13 0,0 26 0,-14 0 0,-12 0 0,13 13 0,-27 0 0,26 0 0,-25 14 0,12-1 0,1 1 0,13 12 0,0-12 0,13 13 0,0-27 0,13 13 0,0 0 0,0-12 0,14-14 0,-1 0 0,0 0 0,-12-14 0,26-12 0,-14 0 0,14-27 0,-1 0 0,-12-13 0,-14 13 0,1-13 0,-14 13 0,0-14 0,0 15 0,-27-1 0,13 0 0,-25 13 0,26 0 0,-27 14 0,14 26 0,13 0 0,-1 13 0,1 13 0,13 14 0,0 0 0,27 26 0,-1-13 0,14 26 0,-1-12 0,1 12 0,13 0 0,0-13 0,0 14 0,13-14 0,0-14 0,0 2 0,-66-54 0,67 40 0</inkml:trace>
  <inkml:trace contextRef="#ctx0" brushRef="#br0" timeOffset="64494.4488">16298 5239 512,'0'0'0,"0"0"0,-13 0 0,0 0 0,-14 0 0,1 13 0,-1 0 0,-13 0 0,14 14 0,0-1 0,12 1 0,1 12 0,13 1 0,13-14 0,1 14 0,-1-13 0,13-14 0,0 0 0,-12-13 0,13 0 0,-1-13 0,14-13 0,-27-1 0,13-26 0,0 0 0,-12-13 0,-1 13 0,-13-27 0,0 14 0,0 0 0,-13 13 0,13 1 0,-14-2 0,14 28 0,-13 0 0,13 13 0,0-1 0,0 14 0,-13 14 0,13 12 0,-13 13 0,13 1 0,13 26 0,-13-13 0,13 13 0,0 0 0,1 1 0,12-14 0,-13 0 0,1-14 0,-1 1 0,1 0 0,-1-27 0,-13 14 0,13-27 0,0 13 0,-13-26 0,0 13 0,13 0 0</inkml:trace>
  <inkml:trace contextRef="#ctx0" brushRef="#br0" timeOffset="64836.483">16549 5437 512,'13'0'0,"-13"0"0,13-13 0,15-1 0,-15 1 0,13 0 0,-13 0 0,0 0 0,14-14 0,-14 14 0,0-27 0,0 27 0,-13-13 0,0-1 0,-26 0 0,26 14 0,-26 0 0,12 13 0,-12 0 0,0 0 0,-1 26 0,0-12 0,27 12 0,-13 14 0,13 0 0,0-14 0,13 14 0,0-1 0,15-12 0,-2-1 0,13-12 0,-12-1 0,12-13 0,-12 0 0,13 0 0,0-27 0,-40 27 0,26-13 0</inkml:trace>
  <inkml:trace contextRef="#ctx0" brushRef="#br0" timeOffset="65118.5112">17158 5080 512,'0'0'0,"0"0"0,0 0 0,0 13 0,-14 0 0,-12 0 0,-13 14 0,25-1 0,-12 14 0,0-13 0,12-1 0,1 14 0,26-14 0,-13 1 0,27-1 0,-14 0 0,27 1 0,-14-14 0,13 0 0,1 1 0,0-14 0,-40 0 0,40 0 0</inkml:trace>
  <inkml:trace contextRef="#ctx0" brushRef="#br0" timeOffset="65983.5977">17462 5318 512,'0'-13'0,"13"0"0,1-1 0,-14 1 0,0 0 0,0 0 0,13 13 0,-13-27 0,0 27 0,13-13 0,-13-1 0,13 1 0,0 0 0,-13 0 0,0 0 0,0-1 0,-13-12 0,0 13 0,0 0 0,-14-1 0,1 1 0,0 13 0,-1 0 0,-13 13 0,27 1 0,-13-1 0,12 26 0,1-12 0,13-1 0,13 14 0,1 0 0,12-14 0,0 14 0,1-14 0,26 1 0,-27-14 0,27 13 0,-26-26 0,26 0 0,-13 0 0,-14-26 0,0 13 0,1-27 0,-1 14 0,-26-14 0,26-13 0,-13 13 0,1 1 0,0 12 0,-1 1 0,0-1 0,-13 27 0,13-13 0,-13 26 0,0 1 0,13-1 0,1 26 0,-14 1 0,13 0 0,0 13 0,0-13 0,-13-1 0,13-12 0,0-1 0,-13-13 0,0 0 0,0 1 0,0-14 0,0-14 0,14-12 0,-1 0 0,-13-1 0,13-12 0,1-1 0,12 0 0,1 13 0,-14 14 0,26-13 0,-12 26 0,-1 0 0,0 0 0,1 26 0,0 1 0,-1-1 0,-13 14 0,14-13 0,-14-1 0,0 14 0,0-27 0,-13 0 0,0 0 0,0-13 0,0 0 0,13-13 0,-13-13 0,0-14 0,0 40 0,0-40 0</inkml:trace>
  <inkml:trace contextRef="#ctx0" brushRef="#br0" timeOffset="66275.6269">18348 4630 512,'0'-14'0,"0"14"0,13-12 0,-13 12 0,0 0 0,0 0 0,0 26 0,0 0 0,0 14 0,0 13 0,14 13 0,13-13 0,-14 27 0,0-14 0,13 0 0,-12 0 0,-1-13 0,13 0 0,1 0 0,-14-14 0,0-12 0,0-1 0,0-26 0,-13 0 0,14 13 0</inkml:trace>
  <inkml:trace contextRef="#ctx0" brushRef="#br0" timeOffset="66466.646">18573 5080 512,'-13'-13'0,"0"-1"0,-27 1 0,1 0 0,-1 0 0,-13-14 0,13 14 0,-13 13 0,27-14 0,-14 14 0,40 0 0,-13 0 0</inkml:trace>
  <inkml:trace contextRef="#ctx0" brushRef="#br0" timeOffset="66716.671">18772 5331 512,'0'0'0,"13"0"0,0-13 0,-13 0 0,0-14 0,-13-12 0,0-1 0,13-13 0,-14 13 0,14 1 0,0-14 0,0 26 0,14-12 0,12 12 0,1 14 0,13-1 0,-40 14 0,39-13 0</inkml:trace>
  <inkml:trace contextRef="#ctx0" brushRef="#br0" timeOffset="67157.7151">19327 4960 512,'-13'0'0,"13"0"0,-13 0 0,-13 0 0,-1 0 0,-12 14 0,-15-14 0,15 13 0,-1 0 0,14 1 0,-1 12 0,14-13 0,13 14 0,13-1 0,1-13 0,-1 1 0,26-1 0,1 0 0,-14-13 0,1-13 0,13 13 0,-14-13 0,1-1 0,-1-12 0,-13 0 0,0 12 0,0 1 0,-13 13 0,14-13 0,-14 13 0,0 0 0,0 13 0,13 0 0,0 14 0,-13-14 0,13 13 0,-13 1 0,0-1 0,14-26 0,-14 13 0,0 1 0,0-14 0,0-14 0,0 14 0,13-13 0</inkml:trace>
  <inkml:trace contextRef="#ctx0" brushRef="#br0" timeOffset="67506.75">19526 4405 512,'0'13'0,"0"-13"0,0 0 0,0 27 0,13-1 0,-13 14 0,0 13 0,0 13 0,13 0 0,-13 13 0,13-12 0,0 12 0,1-13 0,-14 0 0,14 0 0,12-13 0,-26-13 0,13-13 0,-13-1 0,0-13 0,13-13 0,0 0 0,-13-26 0,14 13 0,-1-27 0,-13 40 0,13-40 0</inkml:trace>
  <inkml:trace contextRef="#ctx0" brushRef="#br0" timeOffset="68521.8515">19830 5040 512,'14'0'0,"-14"13"0,13 14 0,-13-1 0,13 1 0,-13-14 0,0 13 0,0 1 0,0-14 0,0 0 0,0 1 0,0-14 0,0-14 0,0-12 0,0-1 0,-13 1 0,0-14 0,13-13 0,-27 0 0,14 13 0,-1 1 0,14-1 0,0 14 0,0 0 0,0-1 0,14 0 0,-1 14 0,-13-13 0,13 13 0,1-1 0,12-12 0,0 12 0,1 14 0,-1-13 0,0 13 0,1 0 0,13 13 0,-14-13 0,1 14 0,-1-1 0,0 0 0,1 1 0,-14-14 0,14 0 0,-1 13 0,-12-13 0,-1 0 0,13 0 0,1 0 0,-14-13 0,13 13 0,14 0 0,0 0 0,-27 0 0,27 0 0,-14 13 0,-13 0 0,0 0 0,1 0 0,-14 14 0,0-14 0,0 27 0,-14-14 0,1 14 0,0-1 0,0-12 0,0 13 0,-1-14 0,1 14 0,13-14 0,0 1 0,0-1 0,13-13 0,14 14 0,-14-27 0,13 13 0,14-13 0,0 0 0,0 0 0,-1-13 0,14 0 0,-14-14 0,2 1 0,-2 13 0,-12-27 0,-1 0 0,-13 1 0,-13-1 0,0 0 0,-13-13 0,13 14 0,-26 12 0,-1-13 0,-12 14 0,12 13 0,-13 0 0,14 26 0,13-13 0,-14 26 0,14 1 0,13 13 0,13-1 0,0 1 0,1 0 0,25-1 0,-13 1 0,15 0 0,-2-14 0,14-13 0,0 14 0,0-27 0,-13 0 0,26-14 0,-14 1 0,-52 13 0,41-13 0</inkml:trace>
  <inkml:trace contextRef="#ctx0" brushRef="#br0" timeOffset="69111.9105">21589 4749 512,'0'0'0,"0"-13"0,0 13 0,-13 0 0,0 0 0,-13 0 0,-14 0 0,0 13 0,14 0 0,-14 0 0,0 14 0,14 0 0,13 12 0,0 1 0,-1 0 0,14-1 0,14-12 0,-1-1 0,0 1 0,13-1 0,1 0 0,0-26 0,-1 14 0,14-28 0,-14 14 0,0-26 0,1 0 0,-1-14 0,1-13 0,-14 0 0,1 0 0,-14-13 0,0 0 0,-14-1 0,1 2 0,-1-2 0,-12 15 0,0-2 0,-1 14 0,1 15 0,-1-2 0,14 0 0,0 27 0,0 14 0,0-1 0,-1 14 0,14 25 0,0 1 0,14 13 0,-1 13 0,13 14 0,1 0 0,12 13 0,1 0 0,-1 13 0,2 0 0,-2-13 0,1 13 0,-14 0 0,-26-119 0,26 92 0</inkml:trace>
  <inkml:trace contextRef="#ctx0" brushRef="#br0" timeOffset="97536.7527">7368 6323 512,'0'13'0,"0"-13"0,-13 14 0,0-1 0,-1 14 0,1-1 0,-13 13 0,13 1 0,-14 0 0,1 13 0,-1 0 0,-13 0 0,14-1 0,-27 15 0,14-1 0,-15 13 0,2-13 0,-14 14 0,13-1 0,-14 1 0,1-1 0,14 0 0,-15 1 0,14-14 0,-13 14 0,13-14 0,13-1 0,-12-11 0,-1-2 0,27 1 0,-1-13 0,0-1 0,27-39 0,-13 27 0</inkml:trace>
  <inkml:trace contextRef="#ctx0" brushRef="#br0" timeOffset="98593.8584">5027 7951 512,'0'0'0,"-13"0"0,-14 0 0,0 13 0,-12 0 0,-14 13 0,27 1 0,-14-1 0,0 0 0,14 14 0,-1 0 0,1 0 0,13 13 0,-1-1 0,14 2 0,0-1 0,0-1 0,14 14 0,-1-13 0,0 14 0,13-14 0,-12-1 0,-1 15 0,-13-14 0,13 0 0,-13-1 0,0-12 0,0 0 0,0-1 0,-13-12 0,13 0 0,0-14 0,0 0 0,13-26 0,-13 13 0,0 0 0</inkml:trace>
  <inkml:trace contextRef="#ctx0" brushRef="#br0" timeOffset="98867.8858">4908 8718 512,'26'0'0,"-52"0"0,12 0 0,-25 0 0,-14 0 0,0 0 0,-13 13 0,0 0 0,12 0 0,-11-13 0,25 14 0,0-14 0,13 13 0,14-13 0,13-13 0,13 13 0,1-14 0,26 1 0,-40 13 0,39-13 0</inkml:trace>
  <inkml:trace contextRef="#ctx0" brushRef="#br0" timeOffset="99217.9208">5185 8744 512,'13'13'0,"-13"1"0,14 12 0,-1 14 0,1 0 0,-1-1 0,-13 1 0,13-14 0,-13 1 0,13-1 0,-13-12 0,0 12 0,0-26 0,0 0 0,0 0 0,0 0 0,0-13 0</inkml:trace>
  <inkml:trace contextRef="#ctx0" brushRef="#br0" timeOffset="99393.9384">5132 8572 512,'-13'0'0,"13"-13"0,-13 0 0,0-14 0,13 14 0,-13 0 0,13 13 0,0-13 0</inkml:trace>
  <inkml:trace contextRef="#ctx0" brushRef="#br0" timeOffset="99990.9981">5715 8625 512,'0'0'0,"-14"14"0,14-1 0,-26 0 0,0 13 0,-1 1 0,-13-1 0,14 1 0,-14 12 0,14 1 0,13-13 0,-14 12 0,27 1 0,0-14 0,0 1 0,27-14 0,-1 0 0,0-13 0,1 0 0,12 0 0,1-13 0,-13-13 0,12-1 0,-12 1 0,-14-14 0,0 14 0,0-14 0,0 0 0,-13 14 0,14-14 0,-14 14 0,0 12 0,0-12 0,0 13 0,0 13 0,0 0 0,0 0 0,0 0 0,14 13 0,-14 13 0,13-12 0,0 25 0,0-12 0,0 12 0,14-12 0,-14-1 0,0 1 0,-13-1 0,13 1 0,0-14 0,-13 13 0,14-12 0,-14-14 0,13 0 0,0 0 0,-13 0 0,0-14 0</inkml:trace>
  <inkml:trace contextRef="#ctx0" brushRef="#br0" timeOffset="100640.063">6244 8136 512,'0'0'0,"0"13"0,0-13 0,0 27 0,0-14 0,0 26 0,0 1 0,0 13 0,0 0 0,0 13 0,13-13 0,-13 13 0,13 0 0,-13-13 0,14 0 0,-14 0 0,13 0 0,0-13 0,0-1 0,0-12 0,0-1 0,1 1 0,-1-1 0,0-26 0,14 0 0,-1 0 0,-12 0 0,25-26 0,-26-1 0,14 1 0,-14-1 0,-13-12 0,13 12 0,-13-13 0,13 14 0,-26-1 0,13 1 0,-13 0 0,13 12 0,-13 1 0,0 13 0,-1-13 0,-12 0 0,-14 13 0,1-13 0,-1 13 0,-13-14 0,0 14 0,0 0 0,0 0 0,-13 0 0,27-13 0,39 13 0,-40 0 0</inkml:trace>
  <inkml:trace contextRef="#ctx0" brushRef="#br0" timeOffset="183341.3323">8797 8241 512,'-14'0'0,"14"0"0,0 0 0,0 0 0,-13-13 0,13 13 0,-13 0 0,13 0 0,-13 0 0,0 0 0,-14 13 0,14-13 0,-13 14 0,-1-1 0,1 14 0,-1-15 0,14 15 0,0 0 0,-1 12 0,1-12 0,13-1 0,13 14 0,-13-14 0,14 1 0,12 12 0,-13-12 0,27 0 0,-13-14 0,-1 13 0,14-13 0,-1-13 0,2 14 0,-2-28 0,1 14 0,-1-13 0,1-13 0,-40 26 0,40-13 0</inkml:trace>
  <inkml:trace contextRef="#ctx0" brushRef="#br0" timeOffset="183765.3747">9207 8321 512,'-27'13'0,"14"0"0,-13 14 0,-1-14 0,1 14 0,0-1 0,13 14 0,13-27 0,0 13 0,0 1 0,13-14 0,0 0 0,13 0 0,1 1 0,-1-14 0,0 0 0,15-14 0,-28 1 0,13 0 0,14-14 0,-27 1 0,0 0 0,0-1 0,-13 1 0,0-1 0,0 1 0,-13-1 0,0 1 0,-13 12 0,-1 2 0,1-2 0,13 1 0,13 13 0,-14-13 0</inkml:trace>
  <inkml:trace contextRef="#ctx0" brushRef="#br0" timeOffset="184497.4479">9511 8493 512,'0'26'0,"0"-13"0,14 27 0,-14-13 0,0-1 0,0 1 0,0-14 0,13 0 0,-13 0 0,0-13 0,0-13 0,0 0 0,-13 0 0,13-14 0,0 1 0,13-14 0,-13 13 0,0 1 0,13 0 0,0-1 0,0 27 0,0-13 0,15 13 0,-2 0 0,-13 13 0,13 0 0,-12 1 0,-1-1 0,0 13 0,0-13 0,-13 1 0,13-14 0,-13 13 0,0-13 0,0 0 0,0-13 0,0-1 0,13-12 0,-13 13 0,0-14 0,14 1 0,-14 13 0,13 0 0,1-14 0,-14 27 0,13 0 0,0 0 0,0 13 0,1 1 0,-1-1 0,0 13 0,0-13 0,0 14 0,0-1 0,-13-13 0,14 14 0,-1-14 0,-13-13 0,0 13 0,13-13 0,-13-13 0,0 0 0,0 13 0,0-13 0</inkml:trace>
  <inkml:trace contextRef="#ctx0" brushRef="#br0" timeOffset="185171.5153">9974 8374 512,'13'0'0,"-13"13"0,14 0 0,-1 14 0,-13-1 0,0-13 0,14 14 0,-14-14 0,13 0 0,-13 0 0,0-13 0,0 0 0,0 0 0,0-13 0,0 0 0,0-13 0,0-1 0,13 1 0,-13-1 0,0 14 0,13-13 0,0 26 0,0-14 0,1 14 0,-1 0 0,13 0 0,-13 14 0,1 12 0,12-13 0,-12 14 0,-14-14 0,13 13 0,-13-26 0,0 14 0,0-1 0,0 0 0,0-13 0,0-13 0,0 13 0,13-27 0,-13 14 0,0 0 0,13 0 0,-13-14 0,14 14 0,-14 0 0,13 13 0,0-13 0,0 13 0,0 13 0,0 0 0,-13 0 0,14 1 0,-1 12 0,-13-13 0,13 14 0,0-1 0,0-13 0,-13 0 0,14 1 0,-14-1 0,13-13 0,1 0 0,-1 0 0,0-13 0,0-1 0,0 1 0,14 0 0,-27 13 0,0-13 0</inkml:trace>
  <inkml:trace contextRef="#ctx0" brushRef="#br0" timeOffset="185538.552">10596 8440 512,'0'-13'0,"0"13"0,14-13 0,-14-1 0,-14 14 0,14 0 0,-13-13 0,-1 13 0,14 0 0,-13 13 0,0-13 0,0 14 0,0-1 0,13 0 0,0 0 0,-13 0 0,13 1 0,0 12 0,0-13 0,13-13 0,-13 13 0,13 1 0,0-14 0,0 0 0,14 0 0,-14 0 0,1-14 0,-14 1 0,13 0 0,0-13 0,0 12 0,-13-12 0,0 13 0,-13 0 0,0-1 0,0 1 0,-1 0 0,1 13 0,-1-13 0,14 13 0,0 0 0</inkml:trace>
  <inkml:trace contextRef="#ctx0" brushRef="#br0" timeOffset="186120.6102">10861 8334 512,'0'0'0,"-13"0"0,13 13 0,-13 1 0,-1-14 0,-13 13 0,1 0 0,0 14 0,12-14 0,1 13 0,13-13 0,0 1 0,0 12 0,13-26 0,1 13 0,-1-13 0,13 0 0,-13-13 0,1 0 0,-1-14 0,14 1 0,-14 0 0,-13-14 0,13 0 0,-13 13 0,-13-12 0,0-1 0,0 1 0,-1 12 0,1 1 0,13-1 0,-14 14 0,14-1 0,-13 14 0,13 0 0,13 14 0,-13 12 0,0 1 0,14 13 0,-1-1 0,1 1 0,-1 13 0,0-13 0,-13-1 0,13 1 0,0-14 0,-13 1 0,13-1 0,-13 1 0,14-14 0,-14-13 0,0 0 0,0 0 0,13 0 0</inkml:trace>
  <inkml:trace contextRef="#ctx0" brushRef="#br0" timeOffset="186355.6337">10993 8400 512,'0'0'0,"0"14"0,0-14 0,14 26 0,-14-26 0,0 13 0,0 14 0,0-14 0,0-13 0,0 0 0,0 0 0,0 0 0,0-13 0,0-14 0,0 27 0,0-13 0</inkml:trace>
  <inkml:trace contextRef="#ctx0" brushRef="#br0" timeOffset="186503.6485">10953 8149 512,'0'13'0,"0"-39"0,0 12 0,-13 1 0,13-14 0,0 1 0,13 13 0,-13 0 0,13-1 0,-13 14 0,27-13 0</inkml:trace>
  <inkml:trace contextRef="#ctx0" brushRef="#br0" timeOffset="186727.6709">11125 8136 512,'0'-14'0,"13"41"0,-13-27 0,0 27 0,14 12 0,-1-13 0,-13 14 0,13 0 0,-13 0 0,13-1 0,1-12 0,-14-1 0,13 1 0,0-14 0,1 0 0,-1-13 0,0 0 0,0-13 0,-13 0 0,0 13 0,13-14 0</inkml:trace>
  <inkml:trace contextRef="#ctx0" brushRef="#br0" timeOffset="186896.6878">11284 8361 512,'0'0'0,"-13"0"0,0-14 0,-14 1 0,1 13 0,12 0 0,-12 0 0,-14-13 0,27 13 0,0 0 0,0 0 0,0 0 0,13 0 0,0 0 0</inkml:trace>
  <inkml:trace contextRef="#ctx0" brushRef="#br0" timeOffset="187501.7483">11496 8334 512,'0'0'0,"0"0"0,0 0 0,13 13 0,-13-13 0,0 14 0,13-1 0,0 13 0,14 1 0,-1-14 0,-12 13 0,-1-12 0,0-1 0,14-13 0,-14 13 0,0-13 0,0-13 0,0 13 0,-13-27 0,14 14 0,-1-13 0,-13 13 0,13-14 0,0 1 0,-13 12 0,13 1 0,0 0 0,1-1 0,-14 14 0,27 14 0,-1-1 0,0 0 0,1 14 0,-1 13 0,1-1 0,-1 1 0,1 13 0,-14-14 0,0 15 0,-13-2 0,0-12 0,-26 0 0,12-1 0,-25-12 0,-1-1 0,0 1 0,-12-14 0,52-13 0,-54 13 0</inkml:trace>
  <inkml:trace contextRef="#ctx0" brushRef="#br0" timeOffset="187969.7951">8268 8440 512,'0'0'0,"0"-13"0,-13 13 0,0 0 0,-1-13 0,1-1 0,0 14 0,-1 0 0,1-13 0,13 13 0,-26 0 0</inkml:trace>
  <inkml:trace contextRef="#ctx0" brushRef="#br0" timeOffset="188135.8117">7924 8361 512,'-13'0'0,"-14"0"0,1 0 0,0 0 0,-1 13 0,-13-26 0,14 13 0,26 0 0,-14-14 0</inkml:trace>
  <inkml:trace contextRef="#ctx0" brushRef="#br0" timeOffset="188310.8292">7421 8321 512,'14'0'0,"-41"0"0,27 0 0,-27 0 0,1 0 0,13 0 0,-14 0 0,1-14 0,0 14 0,-1 0 0,27 0 0,-13-12 0</inkml:trace>
  <inkml:trace contextRef="#ctx0" brushRef="#br0" timeOffset="188451.8433">6971 8268 512,'0'0'0,"-26"-13"0,-1 13 0,1 0 0,0 0 0,13-14 0,-1 14 0,14 0 0,0-13 0</inkml:trace>
  <inkml:trace contextRef="#ctx0" brushRef="#br0" timeOffset="188784.8766">9485 7872 512,'0'0'0,"0"0"0,13 0 0,-13-14 0,-13 14 0,13-13 0,-13 0 0,-14-14 0,14 14 0,13 13 0,-13-27 0</inkml:trace>
  <inkml:trace contextRef="#ctx0" brushRef="#br0" timeOffset="188965.8947">9101 7263 512,'0'-14'0,"-13"1"0,-13-13 0,13-14 0,-14 14 0,14-1 0,-1 1 0,14 26 0,-13-27 0</inkml:trace>
  <inkml:trace contextRef="#ctx0" brushRef="#br0" timeOffset="189256.9238">8863 6773 512,'-13'0'0,"0"-27"0,0 14 0,0-13 0,-15-1 0,2 1 0,0 0 0,-1-1 0,14-13 0,-13 14 0,13 0 0,-1-1 0,1 0 0,0 1 0,-1 0 0,-12-1 0,13 1 0,-1-1 0,1 1 0,0 0 0,-13 12 0,13-12 0,-1 12 0,1-12 0,0 12 0,13 14 0,0-12 0</inkml:trace>
  <inkml:trace contextRef="#ctx0" brushRef="#br0" timeOffset="189864.9846">11602 7699 512,'13'0'0,"0"-13"0,1 0 0,-1 13 0,0-14 0,13 2 0,-13-2 0,27 1 0,-14 13 0,15-13 0,-2 0 0,1-1 0,-1 1 0,14 13 0,-13-13 0,13-1 0,-14 1 0,14 0 0,1-13 0,-15 12 0,1-12 0,12 12 0,-12-12 0,13 0 0,-13-1 0,0 14 0,12-14 0,-11 1 0,-41 26 0,52-26 0</inkml:trace>
  <inkml:trace contextRef="#ctx0" brushRef="#br0" timeOffset="190013.9995">13203 7064 512,'52'-13'0,"1"-14"0,0 1 0,13-1 0,0 1 0,-13-14 0,0 14 0,13 0 0,-13-14 0,-53 40 0,66-27 0</inkml:trace>
  <inkml:trace contextRef="#ctx0" brushRef="#br0" timeOffset="190189.017">14645 6403 512,'-27'13'0,"93"-26"0,-40 0 0,27-14 0,14 0 0,-15-12 0,14 13 0,-12-1 0,12 0 0,-66 27 0,39-26 0</inkml:trace>
  <inkml:trace contextRef="#ctx0" brushRef="#br0" timeOffset="190339.032">15729 5887 512,'-26'13'0,"78"-40"0,-38 14 0,39-13 0,-13 0 0,-1-1 0,1 0 0,-1 1 0,-39 26 0,27-26 0</inkml:trace>
  <inkml:trace contextRef="#ctx0" brushRef="#br0" timeOffset="268630.8604">5569 5106 512,'0'13'0,"0"14"0,0 26 0,0 0 0,0 13 0,13 0 0,0 0 0,1 14 0,-1-1 0,14 0 0,-14 1 0,13-1 0,-13 1 0,14-15 0,-14 2 0,0-15 0,13 2 0,-12-15 0,0-12 0,-1-1 0,13-26 0,-26 0 0,0 0 0,13 0 0</inkml:trace>
  <inkml:trace contextRef="#ctx0" brushRef="#br0" timeOffset="269778.9752">5741 5014 512,'39'-14'0,"28"1"0,25 0 0,1-1 0,26 14 0,-26-12 0,26 12 0,13 0 0,-12-14 0,11 14 0,2 0 0,13 0 0,-15 0 0,15 0 0,0 0 0,-1 0 0,1-13 0,-1 13 0,1 0 0,12-13 0,-12-1 0,13 14 0,-14 0 0,0-13 0,1 13 0,13-13 0,-13 13 0,-1 0 0,1 0 0,-14-13 0,0 13 0,-13-13 0,1 13 0,-28 0 0,14 0 0,-14-13 0,1 13 0,-14 13 0,-13-13 0,1 13 0,12 0 0,-26-13 0,0 26 0,0-12 0,-14-1 0,-12 14 0,12-1 0,-12 0 0,-13 27 0,25-13 0,-12 13 0,-14 26 0,13-12 0,-13 12 0,0-13 0,1 14 0,-1-1 0,-13-13 0,0-13 0,-13 13 0,-1-26 0,1-1 0,-13 1 0,-14 0 0,-12-14 0,-15-13 0,1 14 0,-14-14 0,-12-13 0,-14 0 0,0 0 0,-26 0 0,0-13 0,-14 13 0,-13-14 0,0 14 0,-13-13 0,14 13 0,-14 0 0,0 13 0,0-13 0,-13 0 0,13 14 0,-14-1 0,15 0 0,-14 1 0,0-14 0,12 13 0,1 0 0,13 1 0,-13-2 0,13 1 0,1 1 0,-1-14 0,14 13 0,-14-13 0,27 14 0,-1-14 0,14 0 0,14 13 0,-2-13 0,28 0 0,13 0 0,0 0 0,26 0 0,14 0 0,0-13 0,26 13 0,0 0 0</inkml:trace>
  <inkml:trace contextRef="#ctx0" brushRef="#br0" timeOffset="289215.9187">17846 5635 512,'0'14'0,"0"-14"0,0 13 0,0-13 0,0 26 0,13 1 0,-13-1 0,0 14 0,0 0 0,0 12 0,0-12 0,13 26 0,-13-13 0,14 1 0,-1 12 0,0-14 0,-13 15 0,13-2 0,-13-11 0,0 11 0,0-11 0,0-2 0,13 1 0,-13-13 0,0-40 0,0 40 0</inkml:trace>
  <inkml:trace contextRef="#ctx0" brushRef="#br0" timeOffset="289731.9703">17382 7223 512,'0'0'0,"14"0"0,-14-13 0,0 13 0,-14 0 0,14 0 0,-26 13 0,13-13 0,-13 0 0,-1 13 0,1 0 0,-14 1 0,0 12 0,14-13 0,12 14 0,-12-1 0,13 1 0,13-1 0,0 0 0,13 1 0,0 0 0,14-14 0,-14 13 0,27-13 0,0 1 0,-14-1 0,0-13 0,14 13 0,-27-13 0,13 0 0,2-13 0,-28 13 0,13-13 0</inkml:trace>
  <inkml:trace contextRef="#ctx0" brushRef="#br0" timeOffset="290057.0028">17594 7434 512,'0'0'0,"0"14"0,0-14 0,0 0 0,0 13 0,-13-13 0,13-13 0,-26 13 0,26-27 0,-14 14 0,1-13 0,0 13 0,13-14 0,-13 14 0,13-14 0,13 14 0,-13-13 0,13 12 0,0-12 0,1 13 0,12-1 0,-26 14 0,27-13 0</inkml:trace>
  <inkml:trace contextRef="#ctx0" brushRef="#br0" timeOffset="290814.0785">17833 7210 512,'0'13'0,"0"0"0,0 14 0,0-1 0,0 0 0,13 1 0,0 13 0,-13-14 0,13 0 0,14-12 0,-14-1 0,0 0 0,0-13 0,0 0 0,-13 0 0,14-26 0,-14 12 0,13-12 0,-13 0 0,0-1 0,13-13 0,-13 27 0,0-13 0,14 26 0,-14-13 0,13 13 0,0 0 0,0 13 0,1 0 0,-1 13 0,13 14 0,0 0 0,1-1 0,-14 15 0,0-2 0,0 2 0,1-15 0,-14 1 0,0 0 0,0-1 0,-14-13 0,1-12 0,0 12 0,0-26 0,0 0 0,-14 0 0,14-13 0,0 0 0,13 13 0,0-27 0</inkml:trace>
  <inkml:trace contextRef="#ctx0" brushRef="#br0" timeOffset="291388.1359">18309 7302 512,'13'13'0,"0"14"0,0 0 0,-13 12 0,13 14 0,1 0 0,-1 0 0,1 0 0,-1 0 0,13-13 0,-26-1 0,13-13 0,-13 1 0,0-14 0,0 1 0,0-14 0,-13-14 0,13 1 0,-26-27 0,-1 14 0,0-27 0,14 0 0,0 0 0,0 0 0,0 0 0,13 13 0,0-12 0,13 12 0,0 0 0,0 14 0,0 13 0,14-1 0,13 1 0,-14 26 0,14 1 0,-14 12 0,1 0 0,-14 1 0,-13 13 0,0-14 0,-13 14 0,13-14 0,-27 1 0,1-1 0,13-13 0,-14-13 0,1 0 0,13 0 0,0-13 0,-1-13 0,14-1 0,0 27 0,0-26 0</inkml:trace>
  <inkml:trace contextRef="#ctx0" brushRef="#br0" timeOffset="291662.1633">18666 6839 512,'0'0'0,"0"14"0,13-1 0,-13 13 0,13 1 0,1 25 0,-14 1 0,13 1 0,-13-2 0,13 14 0,-13-13 0,13 0 0,-13 0 0,0-13 0,13-1 0,-13-12 0,14 0 0,-14-1 0,0-26 0,13 0 0</inkml:trace>
  <inkml:trace contextRef="#ctx0" brushRef="#br0" timeOffset="291887.1858">18812 7183 512,'-14'0'0,"-12"0"0,-1-13 0,1 13 0,-14-13 0,1 13 0,-1 0 0,0 0 0,14 0 0,-1 0 0,14 13 0,-13-13 0,26 0 0,0 0 0</inkml:trace>
  <inkml:trace contextRef="#ctx0" brushRef="#br0" timeOffset="292270.2241">19116 7223 512,'0'0'0,"0"0"0,-13 13 0,-1 0 0,1-13 0,-13 27 0,13-14 0,-14 13 0,0-12 0,14 12 0,13-12 0,13-1 0,0 13 0,28-26 0,-15 13 0,14 0 0,-1-13 0,14 0 0,-13-13 0,-14 0 0,14 0 0,-14 0 0,-13-14 0,1 14 0,-28-14 0,14 14 0,-26-13 0,0-1 0,-14 1 0,1 13 0,-2-14 0,41 27 0,-26-13 0</inkml:trace>
  <inkml:trace contextRef="#ctx0" brushRef="#br0" timeOffset="300931.0901">17820 7792 512,'0'13'0,"13"-13"0,-13 13 0,0-13 0,13 14 0,-13 12 0,13-12 0,-13 25 0,13 1 0,1-1 0,-1 1 0,-13 12 0,13 2 0,-13 12 0,13 0 0,0 0 0,-13 14 0,13-1 0,-13 0 0,14 1 0,-1-14 0,0 0 0,1-13 0,-1 0 0,0 0 0,0 0 0,-13-53 0,14 39 0</inkml:trace>
  <inkml:trace contextRef="#ctx0" brushRef="#br0" timeOffset="302995.2965">16139 9776 512,'0'13'0,"13"27"0,0-13 0,-13 25 0,27 1 0,-13 0 0,-1 13 0,0-13 0,13 0 0,-12 13 0,-1-13 0,0 0 0,0-13 0,-13 0 0,0-14 0,0-13 0,0 1 0,-13-14 0,13 0 0,-26-14 0,-1-25 0,1 12 0,-1-13 0,0-13 0,1 1 0,0-1 0,-1-14 0,14 14 0,13-13 0,0 14 0,0-15 0,13 15 0,14-2 0,-1 15 0,27-14 0,-13 26 0,13 2 0,13 10 0,-13 15 0,0 0 0,0 15 0,-14 10 0,-13 2 0,2 13 0,-28-14 0,0 27 0,-14-26 0,-13 25 0,1-25 0,-27 26 0,1-14 0,-2-12 0,1 12 0,-13-25 0,14 12 0,11-13 0,2 1 0,13-14 0,12 0 0,14 0 0,0-14 0</inkml:trace>
  <inkml:trace contextRef="#ctx0" brushRef="#br0" timeOffset="303378.3348">16695 9802 512,'0'27'0,"13"0"0,0 12 0,0-13 0,14 14 0,-14-13 0,0-1 0,27-13 0,-26 1 0,12-14 0,-26 0 0,13-14 0,0 1 0,0-13 0,1-1 0,-14-13 0,13 14 0,-13-13 0,0-1 0,-13 0 0,13 1 0,0-1 0,0-14 0,0 54 0,0-39 0</inkml:trace>
  <inkml:trace contextRef="#ctx0" brushRef="#br0" timeOffset="303993.3963">16946 9208 512,'0'12'0,"0"15"0,13 0 0,-13 12 0,13 14 0,-13 0 0,14 0 0,13 13 0,-14 0 0,13 0 0,-13 1 0,1-2 0,-1 1 0,13-13 0,-13 1 0,0-2 0,1-25 0,-14 12 0,0-25 0,0-1 0,0 0 0,0 0 0,0-26 0,0 0 0,0 0 0,0-14 0,0-12 0,0 12 0,13-12 0,-13 12 0,13 0 0,0 1 0,14-1 0,0 15 0,-14-2 0,13 14 0,1 0 0,12 0 0,-26 14 0,0-2 0,-13 15 0,0-14 0,0 14 0,-26-1 0,13 1 0,-27-1 0,1-13 0,-1 1 0,0-1 0,0 0 0,1-13 0,13 0 0,12-13 0,14 13 0,-13-13 0</inkml:trace>
  <inkml:trace contextRef="#ctx0" brushRef="#br0" timeOffset="304326.4296">17462 9260 512,'0'0'0,"0"0"0,0 0 0,0 0 0,13 0 0,-13 14 0,0 25 0,0 1 0,14 13 0,-1 13 0,0 0 0,13 0 0,-12 0 0,-1 1 0,13-2 0,-12 1 0,-1-13 0,0 1 0,1-15 0,-1-12 0,0-14 0,-13 0 0,13-13 0,0-13 0,-13 13 0,13-13 0</inkml:trace>
  <inkml:trace contextRef="#ctx0" brushRef="#br0" timeOffset="304534.4504">17859 9802 512,'13'0'0,"-13"14"0,14-14 0,-14 13 0,13 0 0,-13 1 0,13-2 0,-13 15 0,0-14 0,0 0 0,-13 1 0,13-14 0,-13 0 0,-1-27 0,1 14 0,13 13 0,-13-13 0</inkml:trace>
  <inkml:trace contextRef="#ctx0" brushRef="#br0" timeOffset="304642.4612">17713 9697 512,'0'-14'0,"0"-11"0,-13 10 0,26-10 0,-13 11 0,27-12 0,-27 26 0,13 0 0</inkml:trace>
  <inkml:trace contextRef="#ctx0" brushRef="#br0" timeOffset="304917.4887">18230 9631 512,'-14'12'0,"-13"15"0,1 0 0,13-1 0,-14 1 0,1 12 0,13-12 0,13-1 0,0 0 0,13 1 0,0-14 0,27 0 0,-14 1 0,14-14 0,0 0 0,13 0 0,-14-27 0,1 14 0,0-14 0,-40 27 0,26-26 0</inkml:trace>
  <inkml:trace contextRef="#ctx0" brushRef="#br0" timeOffset="305250.522">18904 9088 512,'0'0'0,"0"27"0,13-1 0,-13 27 0,13 0 0,1 0 0,-14 13 0,0 13 0,13 1 0,0-14 0,0 13 0,0-12 0,1-2 0,-1 1 0,-13-13 0,14-13 0,-1 0 0,-13-14 0,0-26 0,0 14 0</inkml:trace>
  <inkml:trace contextRef="#ctx0" brushRef="#br0" timeOffset="305641.5611">19129 9829 512,'13'0'0,"0"-13"0,14-1 0,0-12 0,12 13 0,-26 0 0,27-14 0,-14 14 0,-13 0 0,1-1 0,-1-11 0,0 10 0,-13 3 0,-13-1 0,0 13 0,-1-14 0,-12 14 0,0 14 0,-14-14 0,14 25 0,13-10 0,-1 24 0,1-13 0,13 1 0,13 12 0,1-12 0,12 13 0,0-14 0,14 0 0,-1-13 0,1 1 0,0 12 0,0-26 0,-14-13 0,14 0 0,-14-1 0,-26 14 0,26-26 0</inkml:trace>
  <inkml:trace contextRef="#ctx0" brushRef="#br0" timeOffset="306206.6176">19817 9538 512,'0'0'0,"0"0"0,-13 13 0,-1 14 0,-12-14 0,-1 14 0,14 13 0,0-1 0,-13 1 0,26-1 0,-14-13 0,14 14 0,14-14 0,-1 1 0,13-14 0,-13-13 0,14 13 0,-1-26 0,-12 0 0,12-14 0,-12-12 0,-1-1 0,0-12 0,-13-2 0,0-11 0,0 11 0,-13 2 0,0-15 0,-1 15 0,1 12 0,0 0 0,-14 1 0,14 12 0,13 14 0,-13-1 0,13 14 0,0 0 0,13 27 0,0 0 0,0 12 0,1 1 0,12 13 0,-12 13 0,12-13 0,-13 13 0,13-14 0,1 2 0,-14-1 0,0-14 0,0 1 0,1-13 0,-14-1 0,13-13 0,1-13 0,-14 0 0,13 0 0</inkml:trace>
  <inkml:trace contextRef="#ctx0" brushRef="#br0" timeOffset="306739.6709">20346 9564 512,'0'0'0,"0"0"0,0-13 0,-13 13 0,0 0 0,-14 13 0,1 1 0,-1-1 0,1 14 0,-1 13 0,14-15 0,0 2 0,13 13 0,0-14 0,13 0 0,14 1 0,-1-14 0,1 1 0,-1-14 0,0 0 0,1 0 0,-1-14 0,0 1 0,2-14 0,-2 1 0,-13 13 0,0-13 0,0 12 0,-13 14 0,14 0 0,-1 0 0,0 14 0,0-1 0,0 13 0,1 0 0,-1 28 0,13-15 0,-12 1 0,-14 13 0,13-14 0,-13 1 0,-13 0 0,13-1 0,-14-12 0,-12-14 0,-1 1 0,1-1 0,0-13 0,-1-13 0,27 13 0,-13-14 0</inkml:trace>
  <inkml:trace contextRef="#ctx0" brushRef="#br0" timeOffset="307114.7084">20558 9882 512,'13'-14'0,"27"-12"0,0 0 0,-1-14 0,1 14 0,-1-14 0,1 0 0,-13 13 0,-1-12 0,1 13 0,-14-1 0,-13 1 0,0 13 0,0-14 0,-27 27 0,14 0 0,-13 0 0,-1 0 0,-13 13 0,14 14 0,13-1 0,-14 1 0,27 13 0,-13-15 0,26 15 0,0 0 0,1 0 0,25-14 0,1 14 0,-13-27 0,26 13 0,-1-12 0,1-14 0,-13 13 0,0-26 0,-40 13 0,52-14 0</inkml:trace>
  <inkml:trace contextRef="#ctx0" brushRef="#br0" timeOffset="307314.7284">21233 9763 512,'0'0'0,"0"-13"0,-13 0 0,-1-14 0,14 14 0,-14-14 0,1 0 0,13 2 0,0-15 0,0 13 0,13 1 0,1-14 0,13 13 0,-14 2 0,26-2 0,1 0 0,26 14 0,-66 13 0,40-13 0</inkml:trace>
  <inkml:trace contextRef="#ctx0" brushRef="#br0" timeOffset="319362.9331">17661 10186 512,'0'14'0,"-27"-1"0,-13 13 0,1 14 0,-1-1 0,-13 28 0,1-14 0,-2 26 0,1 0 0,1-13 0,-2 14 0,1-1 0,1-13 0,12 1 0,1-1 0,-2 0 0,15-13 0,0 0 0,12-1 0,1-12 0,13 0 0,0-14 0,13 1 0,14-27 0,-27 0 0,26 0 0</inkml:trace>
  <inkml:trace contextRef="#ctx0" brushRef="#br0" timeOffset="319819.9788">18520 10213 512,'0'0'0,"0"13"0,0-26 0,0 39 0,0 1 0,0 25 0,0 15 0,0 12 0,0 0 0,0 14 0,14 0 0,-14-1 0,13 1 0,-13-13 0,26-1 0,-13-13 0,1-13 0,13 13 0,-1-26 0,-13-1 0,13-13 0,14-12 0,-14-14 0,-26 0 0,40 0 0</inkml:trace>
  <inkml:trace contextRef="#ctx0" brushRef="#br0" timeOffset="320228.0196">19539 10120 512,'0'13'0,"13"0"0,0 1 0,0 26 0,15-1 0,-15 27 0,13 0 0,14 1 0,-1 12 0,-12 0 0,26 1 0,-13-14 0,-1 13 0,1 1 0,12-1 0,2-13 0,-15 13 0,14-25 0,-13 11 0,0-11 0,-1-2 0,1-12 0,-14-13 0,-26-27 0,27 12 0</inkml:trace>
  <inkml:trace contextRef="#ctx0" brushRef="#br0" timeOffset="320661.0629">20465 10226 512,'0'-13'0,"13"13"0,1 0 0,12-13 0,0 13 0,1 13 0,13-13 0,0 13 0,-1 13 0,27 1 0,-13-1 0,13 14 0,-13 0 0,27 13 0,-14 0 0,13-1 0,1 15 0,12-15 0,-12 15 0,12-1 0,-13 0 0,1 0 0,-1 1 0,1-15 0,-27 14 0,-1-13 0,1-14 0,-26 1 0,-27-40 0,26 27 0</inkml:trace>
  <inkml:trace contextRef="#ctx0" brushRef="#br0" timeOffset="324346.4314">18772 11853 512,'0'0'0,"13"-13"0,-13 13 0,0-13 0,0-1 0,-13 1 0,13 0 0,-14 13 0,1-13 0,13 13 0,-13 0 0,13 0 0,0 0 0,0 0 0,0 13 0,0 0 0,0 0 0,13 1 0,-13-14 0,13 0 0,1 0 0,12 0 0,-12-14 0,-14 1 0,13-13 0,-13-1 0,0 1 0,-13 12 0,-1-12 0,1 13 0,13 13 0,-13-14 0</inkml:trace>
  <inkml:trace contextRef="#ctx0" brushRef="#br0" timeOffset="324646.4614">18627 11774 512,'-14'26'0,"1"1"0,-1-1 0,-12 14 0,-14 13 0,1 0 0,-1 13 0,-13 0 0,13 0 0,-12 14 0,12-14 0,0 13 0,0 1 0,14-27 0,-1 13 0,1-14 0,0 1 0,-1 1 0,27-15 0,-13-13 0,26 1 0,1-14 0,-1-26 0,26 0 0,-39 13 0,27-14 0</inkml:trace>
  <inkml:trace contextRef="#ctx0" brushRef="#br0" timeOffset="324987.4955">18745 12105 512,'13'0'0,"-13"39"0,14 1 0,-1-1 0,0 15 0,14 12 0,-14 13 0,14-13 0,-1 13 0,0-12 0,1-15 0,-14 2 0,13-2 0,1-12 0,0 0 0,-14-14 0,0-13 0,13-13 0,-12-13 0,-14 13 0,13-39 0</inkml:trace>
  <inkml:trace contextRef="#ctx0" brushRef="#br0" timeOffset="325278.5246">19195 12025 512,'0'0'0,"14"0"0,-1 0 0,13 13 0,-13 27 0,27 0 0,-1-1 0,-12 27 0,-1-12 0,28 12 0,-41-13 0,26-1 0,-12 2 0,-14-15 0,26 1 0,-25-14 0,0 1 0,-1-27 0,0-13 0,-13-1 0,0 14 0,0-26 0</inkml:trace>
  <inkml:trace contextRef="#ctx0" brushRef="#br0" timeOffset="325578.5546">19658 12038 512,'13'14'0,"14"-14"0,-1 13 0,14 13 0,13 1 0,0-1 0,0 14 0,-1-1 0,15 15 0,-1-15 0,-13 1 0,13 0 0,0-1 0,-13 1 0,14 0 0,-15 0 0,1-1 0,0-12 0,-13-1 0,-14 0 0,1 1 0,-27-27 0,13 13 0</inkml:trace>
  <inkml:trace contextRef="#ctx0" brushRef="#br0" timeOffset="326534.6502">19248 13070 512,'0'0'0,"0"-13"0,0 13 0,-13 0 0,13 0 0,-13 0 0,13 0 0,0 0 0,0 0 0,0 0 0,0 0 0,0 0 0,0 13 0,-13-13 0,13 0 0,0 0 0,-14 0 0,1 0 0,-1 0 0,1 0 0,13 14 0,-13-14 0,13 0 0,0 13 0,13 0 0,0 0 0,1 0 0,-1-13 0,-13 0 0,14 0 0,-14 0 0,0-13 0,0 0 0,0 0 0,0 0 0,-14 13 0,1-14 0,13 28 0,-14-14 0,1 13 0,13 0 0,0 0 0,13 13 0,1-12 0,-14-14 0,0 13 0</inkml:trace>
  <inkml:trace contextRef="#ctx0" brushRef="#br0" timeOffset="327500.7468">18957 13361 512,'0'0'0,"0"0"0,0 0 0,13 0 0,-13 0 0,13 0 0,-13 13 0,0 1 0,0 12 0,13 0 0,-13 14 0,0-13 0,0 26 0,-13-14 0,13 14 0,0-13 0,0 0 0,0-1 0,0 1 0,0-27 0,-13 14 0,13-27 0,0-13 0,-13-1 0,13-12 0,-13-14 0,13 0 0,0 1 0,0-14 0,0 13 0,0 0 0,0 1 0,0 25 0,0-12 0,0 26 0,13-13 0,0 26 0,0-13 0,0 0 0,1 13 0,13 0 0,-14 1 0,0-1 0,0 0 0,0 0 0,14 14 0,-1-14 0,-26 14 0,13-14 0,0 13 0,1 1 0,-14-1 0,-14 1 0,14-14 0,-13 13 0,0 1 0,-13-14 0,-1 14 0,1-14 0,0 0 0,-1 0 0,13-13 0,-12 0 0,0 0 0,26 0 0,-14 0 0,-12-13 0,26 0 0,0 13 0,0-13 0,13-1 0,14 1 0,-14 0 0,-13 13 0,26-13 0</inkml:trace>
  <inkml:trace contextRef="#ctx0" brushRef="#br0" timeOffset="327916.7884">19248 13692 512,'0'13'0,"0"0"0,0 1 0,0 12 0,0 1 0,-13-1 0,13 14 0,0-14 0,-13-12 0,13 12 0,13-26 0,-13 0 0,0-13 0,0-14 0,13 1 0,-13-1 0,0-12 0,0-14 0,13 13 0,-13 0 0,0 1 0,0 12 0,14 1 0,-14 12 0,13 1 0,0 0 0,-13 13 0,13 0 0,0 0 0,0 13 0,-13 0 0,14-13 0,-1 14 0,-13-14 0,13 0 0</inkml:trace>
  <inkml:trace contextRef="#ctx0" brushRef="#br0" timeOffset="328165.8133">19460 13467 512,'0'13'0,"0"0"0,0 1 0,13 12 0,-13 1 0,-13-1 0,13 27 0,0-13 0,0 13 0,0 0 0,13-14 0,-13 1 0,0 0 0,0-14 0,0-13 0,0-13 0,0 0 0,0-13 0,13 0 0,-13 13 0,13-26 0</inkml:trace>
  <inkml:trace contextRef="#ctx0" brushRef="#br0" timeOffset="328407.8375">19578 13626 512,'0'0'0,"0"0"0,-13 0 0,13 0 0,-13 13 0,0-13 0,0 13 0,-14 1 0,1-14 0,0 13 0,-1 0 0,0-13 0,14 0 0,0 13 0,0-13 0,13 13 0,13-13 0,-13 0 0,13 0 0</inkml:trace>
  <inkml:trace contextRef="#ctx0" brushRef="#br0" timeOffset="328814.8782">19883 13586 512,'0'0'0,"0"0"0,0 0 0,0 0 0,-13-13 0,-13 13 0,12 13 0,-12-13 0,-1 13 0,1 14 0,12-1 0,1 1 0,0 12 0,13-12 0,0 13 0,0-14 0,13 14 0,0-14 0,1 14 0,-1-27 0,0 0 0,14 1 0,-14-1 0,14-26 0,-14-1 0,13 1 0,0-13 0,1 13 0,-27 13 0,13-27 0</inkml:trace>
  <inkml:trace contextRef="#ctx0" brushRef="#br0" timeOffset="329181.9149">20068 13666 512,'0'0'0,"14"-14"0,-14 1 0,0 0 0,0 13 0,0-13 0,0 13 0,-14 0 0,1 0 0,0 13 0,0 0 0,-14 14 0,27-1 0,-13 0 0,13 1 0,0 13 0,0-14 0,13 1 0,-13-1 0,14-13 0,-1 1 0,0-14 0,0 0 0,0-14 0,1 1 0,-1-13 0,-13-14 0,0 13 0,0 1 0,0-1 0,0 1 0,0 0 0,0 12 0,0 1 0,0 13 0,13-13 0,-13 13 0,0 0 0</inkml:trace>
  <inkml:trace contextRef="#ctx0" brushRef="#br0" timeOffset="329605.9573">20254 13573 512,'0'0'0,"13"13"0,-13 0 0,13 1 0,-13-1 0,0 13 0,0 14 0,0 0 0,0-1 0,0 1 0,-13-13 0,13-1 0,0-13 0,0-13 0,-13 0 0,13-13 0,0-13 0,0-1 0,0 1 0,0-14 0,0-13 0,-14 13 0,14 1 0,0 12 0,14-13 0,-14 14 0,0-1 0,13 14 0,-13 0 0,0 13 0,13 0 0,0 0 0,-13 0 0,13 13 0,-13 0 0,14-13 0,-14 0 0,13 14 0</inkml:trace>
  <inkml:trace contextRef="#ctx0" brushRef="#br0" timeOffset="329987.9955">20346 13877 512,'13'14'0,"-13"-1"0,13 0 0,-13-13 0,0 0 0,0 0 0,13 0 0,1-26 0,0-1 0,-1 1 0,0-1 0,0-13 0,0 14 0,14-1 0,-1 1 0,-13 13 0,0 13 0,14-13 0,-1 26 0,-12 0 0,12 0 0,-12 14 0,-1 12 0,-13-12 0,13 13 0,0-1 0,-13 1 0,0-14 0,-13 14 0,13-27 0,-13 14 0,13-27 0,-13 13 0</inkml:trace>
  <inkml:trace contextRef="#ctx0" brushRef="#br0" timeOffset="339839.9806">6164 6177 512,'0'0'0,"13"-12"0,1 12 0,-1 0 0,1 0 0,-14 0 0,0 0 0,0 0 0,0 0 0,0 12 0,-14-12 0,1 14 0,-14-1 0,14 0 0,-27 1 0,14-14 0,-13 26 0,-15-12 0,15-1 0,-14 0 0,13 13 0,-12-13 0,-2 1 0,-12 12 0,13 1 0,-13-1 0,0 0 0,0 1 0,-14 12 0,14-12 0,-13 13 0,-1 0 0,1-1 0,-14 1 0,1-1 0,12 1 0,-12 13 0,0-13 0,-1 0 0,0 12 0,0 1 0,1-13 0,-1 13 0,14 0 0,-14-13 0,14 13 0,0-14 0,25 14 0,-25-13 0,40-1 0,-15 1 0,15 13 0,-1-26 0,1 13 0,-1-14 0,-13 1 0,13-1 0,-26-13 0,14 14 0,52-27 0,-67 13 0</inkml:trace>
  <inkml:trace contextRef="#ctx0" brushRef="#br0" timeOffset="340705.0671">1534 7752 512,'0'0'0,"0"0"0,0 0 0,13 0 0,-13 0 0,0 13 0,0 14 0,13-1 0,-13 28 0,14-15 0,-1 27 0,-13 0 0,0 13 0,14-12 0,-14 12 0,0-13 0,13 0 0,-13-13 0,0 0 0,0 0 0,0-27 0,0 1 0,0-14 0,-13 1 0,13-14 0,-14-14 0,14-12 0,-27-1 0,1-26 0,0 0 0,-1-13 0,1 0 0,0-13 0,12 13 0,-13-14 0,27 14 0,-13 0 0,13 13 0,0 1 0,13-2 0,14 28 0,0-1 0,12 1 0,1 13 0,13 13 0,0 0 0,0 13 0,0 13 0,12 14 0,-11 13 0,-15 0 0,1 13 0,-14-13 0,-26 13 0,0 0 0,-13 0 0,-13 1 0,-14-1 0,1-13 0,-15-1 0,15 1 0,-1-13 0,-13 13 0,14-13 0,12-1 0,0-25 0,1 12 0,0-13 0,13-13 0,13 0 0,0 0 0,13-13 0</inkml:trace>
  <inkml:trace contextRef="#ctx0" brushRef="#br0" timeOffset="340972.0938">2011 8466 512,'0'14'0,"13"-1"0,-13 0 0,0 27 0,13-1 0,-13 15 0,0-15 0,13 1 0,-13-1 0,0-39 0,14 27 0</inkml:trace>
  <inkml:trace contextRef="#ctx0" brushRef="#br0" timeOffset="341165.1131">1957 8228 512,'0'-13'0,"13"0"0,1 13 0,-1-13 0,1 13 0,12 0 0,-26 0 0,27 13 0</inkml:trace>
  <inkml:trace contextRef="#ctx0" brushRef="#br0" timeOffset="341753.1719">2328 8414 512,'0'0'0,"0"0"0,-27 0 0,14 0 0,0 0 0,-13 13 0,-1 0 0,0 13 0,14 1 0,0 12 0,13-12 0,-13 13 0,39 0 0,-13-14 0,14 0 0,13 1 0,-14-1 0,1-26 0,12 0 0,-12 0 0,-14-26 0,14 13 0,-14-27 0,-13 0 0,0 0 0,0-13 0,-13 14 0,0-1 0,13 1 0,-14 12 0,1 1 0,13 12 0,-14 1 0,14 13 0,0 0 0,0 27 0,0-14 0,14 27 0,-14-1 0,27 27 0,-14-13 0,0 14 0,13-1 0,-12-14 0,-14 15 0,13-14 0,-13 0 0,0-14 0,-13 1 0,-1-14 0,1 1 0,-13-14 0,-1 0 0,-13-13 0,1 0 0,12-13 0,14-13 0,13 26 0,-26-27 0</inkml:trace>
  <inkml:trace contextRef="#ctx0" brushRef="#br0" timeOffset="342162.2128">2526 8493 512,'13'13'0,"-13"-13"0,0 13 0,14 27 0,-1-14 0,-13 14 0,13 13 0,-13-13 0,0-1 0,13-12 0,-13-14 0,0 0 0,0-13 0,-13 0 0,13-26 0,0-1 0,0 1 0,-13-14 0,0 1 0,-1-1 0,14 0 0,-13 0 0,0 1 0,13-1 0,0 14 0,-13-1 0,26 14 0,-13-13 0,0 12 0,13 1 0,-13 13 0,27 0 0</inkml:trace>
  <inkml:trace contextRef="#ctx0" brushRef="#br0" timeOffset="342561.2527">2870 8162 512,'0'-13'0,"0"13"0,0 0 0,0 0 0,0 0 0,-13 13 0,0 1 0,0 12 0,0 0 0,13 14 0,-13-13 0,-1 12 0,14 1 0,-14-14 0,28 14 0,-14-14 0,14 1 0,-1-1 0,0 1 0,13-1 0,-13-13 0,14 14 0,12-14 0,-12 1 0,-14-14 0,27 13 0,-27-26 0,14 13 0,-27 0 0,13-14 0</inkml:trace>
  <inkml:trace contextRef="#ctx0" brushRef="#br0" timeOffset="343069.3035">3095 8427 512,'0'0'0,"0"0"0,-13 0 0,0 13 0,0-13 0,0 13 0,-1 14 0,14-14 0,-13 26 0,26-12 0,-13-1 0,27 1 0,-14 0 0,0-14 0,0 0 0,14 0 0,-1-13 0,0 0 0,-26-13 0,13 0 0,1-14 0,0 14 0,-14-14 0,0 1 0,0-1 0,0 14 0,0 0 0,-14 0 0,14 13 0,0 0 0,0 0 0,0 13 0,14 0 0,-1 14 0,-13-1 0,26 14 0,-13-13 0,-13-1 0,14 0 0,-1-12 0,0-1 0,0 0 0,0 0 0,0-26 0,1 0 0,-1 0 0,-13-1 0,13-25 0,-13 39 0,13-27 0</inkml:trace>
  <inkml:trace contextRef="#ctx0" brushRef="#br0" timeOffset="343485.3451">3413 8374 512,'-14'0'0,"14"0"0,-13 0 0,0 0 0,13 0 0,-13 0 0,-1 13 0,1 0 0,0 1 0,13-1 0,0 0 0,0 0 0,0-13 0,13 13 0,-13 1 0,13-1 0,1 0 0,-1-13 0,0 13 0,14 0 0,-14 1 0,0 12 0,1-13 0,-1 1 0,-13-1 0,0 0 0,0 14 0,0-14 0,-13 0 0,-1 0 0,14-13 0,-13 14 0,0-14 0,-1 0 0,1 0 0,13 0 0,-13-14 0,13-12 0,0 13 0,0-14 0,0-13 0,0 40 0,13-26 0</inkml:trace>
  <inkml:trace contextRef="#ctx0" brushRef="#br0" timeOffset="343933.3899">3466 8189 512,'0'0'0,"0"-13"0,0 13 0,13 0 0,-13 13 0,13 0 0,-13 26 0,13-12 0,-13 26 0,13 0 0,-13 0 0,14-14 0,-14 14 0,13-13 0,0-14 0,0 14 0,-13-26 0,13-1 0,1 0 0,0-13 0,-14 0 0,13-13 0,13 0 0,-13-1 0,-13-12 0,13-1 0,1 14 0,-14-14 0,13 27 0,0-13 0,0 13 0,-13 0 0,13 13 0,0 1 0,1-1 0,-1 13 0,0 1 0,1 0 0,-1-1 0,0 0 0,-13 14 0,13 0 0,-13-40 0,0 26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16T18:41:36.2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5953 10557 512,'0'-14'0,"13"14"0,13 0 0,1-13 0,0 0 0,12-13 0,14 26 0,-14-14 0,28 1 0,-27-13 0,25 12 0,2 1 0,-14 0 0,26-14 0,-12 14 0,-2 0 0,1-14 0,14 1 0,-1 13 0,0-14 0,14 1 0,-14 13 0,14-14 0,0 14 0,0-14 0,-1 14 0,1 0 0,12-14 0,2 27 0,-15-13 0,14 0 0,-1 0 0,-12 13 0,13 0 0,0 0 0,-1 13 0,2 0 0,-15 14 0,1-14 0,-1 13 0,1 14 0,-1 0 0,-12 0 0,-1-1 0,-13 14 0,-13 0 0,0 0 0,-13 13 0,-14-13 0,-12 13 0,-1-13 0,-26 14 0,-1-15 0,-12 14 0,-27-12 0,0-1 0,-13-1 0,-13 1 0,-14-13 0,-13 13 0,0-14 0,-12 1 0,-15 0 0,-13-14 0,1 14 0,-14-14 0,14 0 0,-14 1 0,-13-1 0,0-12 0,0-1 0,0-13 0,0 0 0,-13-13 0,13-1 0,132 14 0,-79-13 0,-53-13 0,27 0 0,12-14 0,14 0 0,13 1 0,27-15 0,0-11 0,26-2 0,26 1 0,1-13 0,26-1 0,0 1 0,26 0 0,1-14 0,12 14 0,14 13 0,14-14 0,-1 14 0,13 0 0,14 0 0,-1 13 0,14 0 0,13 13 0,-119 40 0,106-26 0</inkml:trace>
  <inkml:trace contextRef="#ctx0" brushRef="#br0" timeOffset="965.0965">11959 11073 512,'0'0'0,"0"13"0,0-13 0,-14 0 0,14 0 0,-13 0 0,-13 0 0,-1 0 0,1 0 0,-13-13 0,-2 13 0,2-13 0,-14 13 0,14-14 0,-15 1 0,1-14 0,1 27 0,-1-12 0,-1 12 0,2 0 0,-1 0 0,0 12 0,0 2 0,13 12 0,-12-12 0,-1-1 0,13 13 0,0-13 0,-13 0 0,-13-13 0,13 0 0,0 0 0,-13 0 0,-14-13 0,15 13 0,-15-13 0,14 0 0,66 13 0,-53-13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16T18:42:21.9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18679 7501 512,'0'0'0,"0"0"0,0 0 0,13 13 0,-13-13 0,14 13 0,-1-13 0,0 0 0,0 0 0,14 0 0,13 0 0,-14 0 0,1 0 0,12 0 0,1 0 0,-1 0 0,15-13 0,-15 13 0,14 0 0,13-13 0,-13 13 0,13 0 0,-13 0 0,14 0 0,-2 0 0,1 0 0,1 0 0,-1 0 0,0 0 0,0 13 0,0-13 0,0 0 0,1 13 0,-1-13 0,-14 0 0,28 0 0,-27 0 0,13 0 0,1 0 0,-2 0 0,-12-13 0,27 13 0,-27 0 0,13 0 0,-1 0 0,2 0 0,-1 0 0,0 0 0,-13-13 0,26 13 0,-26 0 0,14 13 0,-1-13 0,-14 0 0,15 0 0,-14 0 0,0 13 0,-1-13 0,2 0 0,-2 0 0,-12 13 0,13-13 0,-13 0 0,13 0 0,-14 0 0,1 0 0,0 14 0,0-14 0,-40 0 0,39 0 0</inkml:trace>
  <inkml:trace contextRef="#ctx0" brushRef="#br0" timeOffset="85513">17872 8321 512,'0'13'0,"0"-26"0,0 13 0,14-14 0,-14 2 0,0 12 0,0-14 0,0 1 0,0 13 0,0-13 0,0 13 0,0 0 0,13 0 0,-13 0 0,13 0 0,0 0 0,0 0 0,0 13 0,14-13 0,13 13 0,0 1 0,-1-14 0,14 12 0,0 2 0,0-14 0,0 13 0,13-13 0,0 13 0,-13-13 0,13 0 0,1 0 0,-2-13 0,1 13 0,1-13 0,-1 13 0,0-14 0,0 14 0,0-12 0,-13-2 0,14 1 0,12 0 0,-27 13 0,28-14 0,-14 14 0,0-13 0,1 13 0,12 0 0,-13 0 0,14 0 0,-15 0 0,15 0 0,-14 0 0,13 0 0,-12 0 0,-1 0 0,0 0 0,0 0 0,-13 0 0,13-13 0,-13 13 0,0-13 0,0 13 0,0-13 0,-1 13 0,15 0 0,-14 13 0,-1-13 0,15 13 0,-1 0 0,-13 0 0,-53-13 0,80 0 0</inkml:trace>
  <inkml:trace contextRef="#ctx0" brushRef="#br0" timeOffset="107470">21034 11006 512,'0'0'0,"0"0"0,0 0 0,0 0 0,0 0 0,0 0 0,0 0 0,0 0 0,0 0 0,13-12 0,1 12 0,-1 0 0,13 0 0,0 0 0,1 0 0,-1 0 0,15 0 0,-2 0 0,27 0 0,-13-14 0,0 14 0,26 0 0,-13 0 0,14-13 0,-1 13 0,14-13 0,-1 13 0,14 0 0,-13 0 0,13 0 0,13-13 0,-13 13 0,12 0 0,-11 0 0,11-14 0,1 14 0,1-13 0,-15 13 0,15-13 0,11-1 0,-11 1 0,-14 0 0,13 13 0,0-13 0,-119 13 0,92 0 0</inkml:trace>
  <inkml:trace contextRef="#ctx0" brushRef="#br0" timeOffset="113418">23309 11324 512,'0'0'0,"0"13"0,0 0 0,0 0 0,0 1 0,0-1 0,0 0 0,0 13 0,0-12 0,-13-1 0,13 13 0,0-12 0,-13 12 0,13 1 0,-13-14 0,0 13 0,-1-12 0,1 12 0,0-12 0,0-2 0,-14 15 0,0-14 0,1 0 0,0 1 0,-1-1 0,-12 14 0,-1-27 0,-13 13 0,13 13 0,-26-13 0,0-13 0,13 27 0,-26-27 0,12 26 0,1-26 0,-13 13 0,0 1 0,-1-1 0,1 0 0,0 0 0,-1 1 0,-13-14 0,14 13 0,-14-13 0,14 13 0,0-13 0,-14 13 0,14 1 0,-14-1 0,1-13 0,12 13 0,-12-13 0,26 0 0,-14 13 0,14-13 0,-1 0 0,2 0 0,25 0 0,-26-13 0,13 13 0,13-13 0,-13 0 0,14-1 0,-15 1 0,2-13 0,12 12 0,-13 1 0,0 0 0,0-14 0,14 14 0,-1-13 0,1 13 0,-2-14 0,15 1 0,0-1 0,12 14 0,-12-14 0,13 1 0,0-1 0,0 1 0,13-14 0,0 14 0,0 0 0,0-1 0,26 0 0,0-12 0,1 13 0,-1-1 0,27-13 0,0 14 0,0 0 0,13-1 0,14 14 0,-1-14 0,1 0 0,-1 15 0,13-1 0,-12 13 0,25-14 0,-12 14 0,-1-13 0,1 13 0,13 0 0,-13 0 0,12-13 0,-12 13 0,0 0 0,13-14 0,-14 14 0,14-13 0,0 13 0,0 0 0,-1-13 0,-12 13 0,13 0 0,0 0 0,-14 0 0,14 0 0,-13 0 0,13 0 0,-14 13 0,1-13 0,-1 13 0,-12-13 0,-14 14 0,0-1 0,1 0 0,-67-13 0,39 0 0</inkml:trace>
  <inkml:trace contextRef="#ctx0" brushRef="#br0" timeOffset="115765">18282 12555 512,'-13'0'0,"13"0"0,0 0 0,-13 12 0,13-12 0,0 0 0,-13 0 0,0 0 0,13 0 0,0 0 0,0 0 0,0 0 0,0 0 0,0 0 0,0 0 0,13 0 0,0 0 0,13 0 0,1 0 0,-1 14 0,0-14 0,1 0 0,26 0 0,-26 0 0,12 0 0,1 0 0,-1 0 0,2 0 0,11-14 0,1 14 0,0 0 0,0 0 0,0 0 0,13 0 0,-13-12 0,13 12 0,0 0 0,1 0 0,-1 0 0,-1 0 0,15 12 0,-14-12 0,13 0 0,1 0 0,-14 0 0,0 0 0,14 0 0,-1 0 0,-13 14 0,14-14 0,-15 0 0,2 0 0,12 0 0,-13 0 0,14 0 0,-14 13 0,13-13 0,-12 0 0,12 0 0,14 0 0,-14 0 0,0 0 0,14-13 0,-1 13 0,1 0 0,-14 0 0,14 0 0,-1 0 0,1 0 0,0 0 0,0-14 0,-1 14 0,0 0 0,1 0 0,-1-12 0,15 12 0,-15-14 0,1 14 0,-1-13 0,14 13 0,-13 0 0,13-13 0,-14 13 0,1-13 0,12 13 0,2 0 0,-15 0 0,1-14 0,12 14 0,-12 0 0,-93 0 0,93 0 0</inkml:trace>
  <inkml:trace contextRef="#ctx0" brushRef="#br0" timeOffset="186202">2275 5437 512,'0'0'0,"0"13"0,0 0 0,0 14 0,0 13 0,0-1 0,0-12 0,0 26 0,0-14 0,0-12 0,0 12 0,0 1 0,0-13 0,0-14 0,0 13 0,0-13 0,0 1 0,0-14 0,0 0 0,13 0 0</inkml:trace>
  <inkml:trace contextRef="#ctx0" brushRef="#br0" timeOffset="186684">2659 5556 512,'0'0'0,"-13"0"0,-1 13 0,1-13 0,-14 14 0,1-1 0,-1 13 0,1 1 0,0-1 0,13 1 0,13-1 0,0 14 0,0-14 0,26 1 0,0-1 0,1-13 0,12 0 0,1 1 0,0-14 0,0 0 0,12-14 0,-25-12 0,13 13 0,-14-13 0,-13-14 0,1 13 0,-14-12 0,0-1 0,-14 13 0,-12 1 0,0 0 0,-15-1 0,15 1 0,-27 26 0,27-13 0,-14 13 0,27 0 0,13 0 0,0 0 0,0 0 0,13 0 0</inkml:trace>
  <inkml:trace contextRef="#ctx0" brushRef="#br0" timeOffset="187093">3267 5450 512,'0'0'0,"0"0"0,-13 0 0,13 13 0,-26 1 0,-1-1 0,0 14 0,1-1 0,0 0 0,-1 1 0,14-1 0,13 1 0,0-1 0,26 1 0,-12-14 0,25 0 0,1 0 0,13 0 0,0-13 0,-14 0 0,1-13 0,13 13 0,-26-26 0,-14 13 0,0-1 0,-13-12 0,-13-1 0,0-12 0,-14 12 0,-13 1 0,1 0 0,-1-1 0,1 14 0,12-1 0,27 14 0,-39-13 0</inkml:trace>
  <inkml:trace contextRef="#ctx0" brushRef="#br0" timeOffset="187966">3743 5305 512,'13'0'0,"1"13"0,-1-13 0,0 0 0,-13 0 0,14 0 0,-14 0 0,13 0 0,-13-13 0,0 0 0,-13-1 0,-1 1 0,1 13 0,0-13 0,-14 13 0,1 0 0,13 0 0,0 13 0,13-13 0,0 13 0,0 1 0,13-1 0,0 0 0,13-13 0,-13 0 0,1 13 0,-14-26 0,13 13 0,-13 0 0,0-13 0,0 13 0,0-13 0,-13-1 0,-1 14 0,1-13 0,0 13 0,0 0 0,13 0 0,0 0 0,0 13 0,0-13 0,26 14 0,-13-1 0,1-13 0,-1 13 0,14-13 0,-14 0 0,-13 0 0,13 0 0</inkml:trace>
  <inkml:trace contextRef="#ctx0" brushRef="#br0" timeOffset="189607">3810 5265 512,'-14'0'0,"14"0"0,0 0 0,0 0 0,-13 0 0,13 0 0,0 0 0,0 0 0,-13 0 0,13 0 0,13 0 0,-13 0 0,0 0 0,0 0 0,0 0 0,0 0 0,0 0 0,13 0 0,-13 0 0,0 0 0,0 0 0,0 0 0,0 0 0,0 0 0,0 0 0,0 0 0,0 0 0,0 0 0,0 0 0,0 0 0,0 0 0,14 0 0,-14 0 0,0-13 0</inkml:trace>
  <inkml:trace contextRef="#ctx0" brushRef="#br0" timeOffset="192251">3863 5265 512,'0'0'0,"0"0"0,0 0 0,0 13 0,0-13 0,0-13 0,0 26 0,0-13 0,0 0 0,13 0 0,0 0 0,-13 0 0,26 0 0,-12 0 0,-1 14 0,0-14 0,0 0 0,-13 0 0,26 0 0,-12 0 0,13 0 0,-14 0 0,0 0 0,27 0 0,-27 0 0,13 13 0,1-13 0,-1 0 0,14 0 0,-13 13 0,12-13 0,-13 0 0,14 0 0,-14 13 0,15-13 0,-15 13 0,0 1 0,14-14 0,-14 13 0,1-13 0,13 13 0,-14 0 0,1-13 0,-1 13 0,14 1 0,-14-1 0,14 0 0,-13 0 0,-1 1 0,13-1 0,1 0 0,-14 1 0,15-1 0,-2-13 0,-12 26 0,12-13 0,1 1 0,-14-1 0,14 0 0,0 0 0,-1 0 0,1 1 0,-1-1 0,15 13 0,-1-12 0,-14-1 0,14 13 0,0-13 0,0 1 0,0 12 0,-1 1 0,15-14 0,-14 13 0,0 1 0,13-1 0,-13 1 0,0-1 0,-1 0 0,15 14 0,-27-13 0,25 12 0,-11-12 0,-1 0 0,-1 12 0,-12 1 0,13 0 0,0 0 0,-13-1 0,12 1 0,1-1 0,1 1 0,-2 0 0,1-1 0,0 14 0,0-13 0,0-1 0,0 1 0,0 0 0,0 13 0,-1-13 0,-12 12 0,13 1 0,0-13 0,0 13 0,-14-13 0,28 13 0,-27-1 0,26-12 0,-14 13 0,-11-13 0,11 13 0,1-1 0,0-12 0,-13 13 0,13 0 0,-1 0 0,-12-13 0,13 13 0,0-14 0,0 1 0,0 13 0,13-14 0,-13 1 0,0 0 0,13-1 0,0 1 0,-13 0 0,14 0 0,-2 0 0,1-1 0,14 1 0,-14 0 0,13-14 0,-12 14 0,12-14 0,-13 14 0,0-14 0,14 14 0,-1-14 0,-13 14 0,0-14 0,14 14 0,-14 0 0,0-14 0,0 14 0,0-14 0,0 1 0,1 13 0,-14-14 0,12 1 0,-12-1 0,1 14 0,-2-14 0,1 14 0,14-14 0,-15 14 0,1-14 0,0 1 0,0 0 0,13 12 0,-13-13 0,0 1 0,0 0 0,0 12 0,0-13 0,0 14 0,-13-13 0,12 0 0,1-2 0,1 2 0,-15 0 0,14-1 0,-14-13 0,14 14 0,1-14 0,-2 14 0,-12-2 0,26-10 0,-26-3 0,13 15 0,-1-14 0,-52-13 0,40 13 0</inkml:trace>
  <inkml:trace contextRef="#ctx0" brushRef="#br0" timeOffset="194481">11284 9035 512,'0'27'0,"0"-14"0,0 13 0,0 1 0,-13 0 0,13 26 0,-13-1 0,0 1 0,-1 0 0,1 14 0,0-2 0,13 15 0,-14 0 0,1-1 0,13-14 0,-13 28 0,13-27 0,-13 14 0,13-14 0,-14 0 0,1-13 0,13 13 0,0-66 0,-13 40 0</inkml:trace>
  <inkml:trace contextRef="#ctx0" brushRef="#br0" timeOffset="195662">11218 9313 512,'0'0'0,"0"0"0,-13 0 0,13 0 0,0 0 0,-14 0 0,1 13 0,-13-13 0,-14 0 0,27 13 0,-27-13 0,1 0 0,-1 14 0,-13-14 0,0 0 0,0 0 0,-13 0 0,0 0 0,-13 0 0,12 0 0,1-14 0,66 14 0,-66 0 0</inkml:trace>
  <inkml:trace contextRef="#ctx0" brushRef="#br0" timeOffset="197110">7937 9208 512,'0'0'0,"-13"0"0,13 12 0,-13-12 0,-1 14 0,1-1 0,-13 14 0,0-14 0,-1 13 0,-13 0 0,14 1 0,12 0 0,-12-14 0,13 14 0,0-15 0,-1 1 0,14 1 0,14-14 0,-1 13 0,13-13 0,1 13 0,12 1 0,15-14 0,-15 13 0,14 0 0,-14 0 0,2 0 0,-15 14 0,14-14 0,-14 1 0,-13-1 0,0-1 0,0 3 0,-13-15 0,0 0 0,0 0 0,0-15 0</inkml:trace>
  <inkml:trace contextRef="#ctx0" brushRef="#br0" timeOffset="197651">8532 9155 512,'0'0'0,"0"0"0,-26 13 0,13-13 0,-14 13 0,-12 0 0,13 1 0,-2 12 0,2-13 0,0 14 0,-1-1 0,14-13 0,0 13 0,26-12 0,-13-1 0,40 0 0,-27 1 0,26-1 0,-11 0 0,11-13 0,14 26 0,-14-13 0,-12-13 0,-1 14 0,-13-1 0,1 14 0,-14-14 0,-14 0 0,-12 13 0,-1-12 0,-12-1 0,-27 0 0,27 1 0,-15-1 0,14-13 0,1-13 0,39 13 0,-26 0 0</inkml:trace>
  <inkml:trace contextRef="#ctx0" brushRef="#br0" timeOffset="197975">8321 9128 512,'0'13'0,"0"1"0,13 12 0,0 1 0,-13 25 0,26-12 0,-12 13 0,0 0 0,-1-1 0,0 2 0,-13-15 0,0 14 0,13-14 0,-13-12 0,0 13 0,0-27 0,13 1 0,-13-1 0,0-13 0,13 0 0</inkml:trace>
  <inkml:trace contextRef="#ctx0" brushRef="#br0" timeOffset="198524">8982 9208 512,'0'0'0,"-13"0"0,0 0 0,-14 12 0,1-12 0,-1 14 0,1-14 0,0 13 0,-15 0 0,15 1 0,0-14 0,26 13 0,-13 0 0,13 0 0,0 0 0,13 0 0,-13 1 0,26-1 0,-13 0 0,28-13 0,-15 14 0,13-1 0,1 0 0,-14 1 0,14 11 0,-13-11 0,-14-1 0,0 0 0,-13 14 0,0-14 0,-13 0 0,0 0 0,-14 1 0,-26-1 0,27 0 0,-27 1 0,27-14 0,-15 13 0,15-13 0,26 0 0,-13 0 0</inkml:trace>
  <inkml:trace contextRef="#ctx0" brushRef="#br0" timeOffset="198907">9207 9260 512,'0'0'0,"0"0"0,-13 14 0,-1-1 0,14 13 0,-13 0 0,0 1 0,13 0 0,13-14 0,0 14 0,14-15 0,-13 1 0,12 1 0,14-14 0,-14 0 0,0-14 0,1 1 0,-14 1 0,0-2 0,1-12 0,-14 12 0,0-12 0,-14 12 0,-12 1 0,-14 0 0,14 0 0,-27 13 0,53 0 0,-26-13 0</inkml:trace>
  <inkml:trace contextRef="#ctx0" brushRef="#br0" timeOffset="217361">3717 5331 512,'0'0'0,"0"0"0,0 0 0,0 0 0,0 0 0,0 0 0,-13 0 0,13 0 0,0-13 0,-13 13 0,13 0 0,-14 0 0,14 13 0,0-13 0,0 0 0,0 13 0,0 1 0,0-14 0,14 0 0,-1 0 0,0 0 0,0 0 0,0 0 0,0-14 0,-13 1 0,0-13 0,0 13 0,-13-1 0,0 1 0,0 0 0,0 13 0,0-13 0,-14 13 0,14 0 0,0 13 0,0-13 0,13 0 0,0 13 0,0-13 0,13 13 0,-13-13 0,13 14 0,0-14 0,0 0 0,1 0 0,12-14 0,-13 14 0,0-13 0,-13 13 0,13 0 0</inkml:trace>
  <inkml:trace contextRef="#ctx0" brushRef="#br0" timeOffset="221114">4325 5199 512,'14'0'0,"-14"0"0,0 0 0,0 0 0,13 0 0,-13-14 0,13 14 0,13-13 0,15 0 0,-15 0 0,14 0 0,-40 13 0,39-14 0</inkml:trace>
  <inkml:trace contextRef="#ctx0" brushRef="#br0" timeOffset="221232">4696 5093 512,'0'13'0,"0"-13"0,0-13 0,0 13 0,13 0 0,0 0 0,-13 0 0,27-13 0</inkml:trace>
  <inkml:trace contextRef="#ctx0" brushRef="#br0" timeOffset="221415">5159 4987 512,'0'0'0,"13"0"0,13-13 0,1 13 0,0-14 0,12 14 0,14-12 0,-27-2 0,28 14 0,-54 0 0,39-13 0</inkml:trace>
  <inkml:trace contextRef="#ctx0" brushRef="#br0" timeOffset="221554">5794 4881 512,'0'0'0,"40"0"0,-14 0 0,1 0 0,12-13 0,1 13 0,13-13 0,-13 0 0,-1 0 0,-39 13 0,40 0 0</inkml:trace>
  <inkml:trace contextRef="#ctx0" brushRef="#br0" timeOffset="221712">6482 4762 512,'13'0'0,"14"0"0,-14 0 0,13 0 0,0 0 0,2-13 0,11 13 0,1 0 0,-1-13 0,-13 0 0,-26 13 0,40-14 0</inkml:trace>
  <inkml:trace contextRef="#ctx0" brushRef="#br0" timeOffset="221879">7196 4616 512,'14'0'0,"12"0"0,1-12 0,12 12 0,1 0 0,12-27 0,-11 14 0,11-1 0,1 1 0,-53 13 0,40-12 0</inkml:trace>
  <inkml:trace contextRef="#ctx0" brushRef="#br0" timeOffset="222021">7924 4445 512,'13'0'0,"0"0"0,14 0 0,0 0 0,-1 0 0,14 0 0,-1 0 0,1-14 0,13 1 0,0 0 0,-53 13 0,39-14 0</inkml:trace>
  <inkml:trace contextRef="#ctx0" brushRef="#br0" timeOffset="222205">8982 4193 512,'13'0'0,"1"0"0,12 0 0,14 0 0,13-12 0,-14-2 0,15 1 0,-54 13 0,39-13 0</inkml:trace>
  <inkml:trace contextRef="#ctx0" brushRef="#br0" timeOffset="222403">9829 3995 512,'0'0'0,"27"0"0,-1 0 0,0 0 0,-13 0 0,27 0 0,13-13 0,-13 13 0,13-14 0,-1 2 0,2 12 0,-54 0 0,26-14 0</inkml:trace>
  <inkml:trace contextRef="#ctx0" brushRef="#br0" timeOffset="222736">10715 3823 512,'27'-13'0,"-14"13"0,13 0 0,-13 0 0,14-13 0,0 13 0,12 0 0,1-14 0,-1 1 0,2 0 0,11 0 0,-12-14 0,-1 14 0,1 0 0,-13 0 0,13-1 0,-1 1 0,1 13 0,-14-13 0,0 13 0,2-14 0,-2 14 0,-13-13 0,0 13 0,-13 0 0,13 0 0,1 0 0,12 0 0,-26 0 0,26-13 0</inkml:trace>
  <inkml:trace contextRef="#ctx0" brushRef="#br0" timeOffset="356288">13269 5675 512,'13'13'0,"13"-13"0,-13 0 0,27 0 0,-14 0 0,14 0 0,0 0 0,0 0 0,-1 0 0,-13 0 0,15 0 0,-15 0 0,14 14 0,-1-14 0,-12 0 0,12 0 0,-12 0 0,26 13 0,-27-13 0,14 0 0,13 0 0,-13 0 0,-1 0 0,1 0 0,13 0 0,0 13 0,0-13 0,-14 0 0,14 0 0,14 0 0,-15 0 0,1 0 0,0 0 0,14 13 0,-15-13 0,14 0 0,-26-13 0,26 13 0,-13 0 0,0 0 0,13 0 0,-13 0 0,0-13 0,0 13 0,13 0 0,-13 0 0,0-13 0,26 13 0,-26 0 0,13 0 0,-12 0 0,11-14 0,1 14 0,1 0 0,-14-13 0,13 13 0,0-13 0,-13 13 0,0-13 0,13 13 0,0-14 0,-13 14 0,13-13 0,1 13 0,-2-13 0,1 13 0,1 0 0,-1-13 0,0 13 0,0 0 0,13 0 0,-13 0 0,1 0 0,12 13 0,0-13 0,1 13 0,-80-13 0,79 13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16T18:52:40.8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5318 4181 512,'26'0'0,"-13"0"0,27 0 0,-13 0 0,12 0 0,1 0 0,13 0 0,-14 0 0,15-14 0,-15 14 0,27 0 0,-12 0 0,-2 0 0,14 0 0,-13-13 0,14 13 0,-2 0 0,1 0 0,1 0 0,12-13 0,-13 13 0,14 0 0,-1 0 0,1 0 0,-1 0 0,0 0 0,1-14 0,12 14 0,-12 0 0,12 0 0,1 0 0,12 0 0,-12 0 0,0 14 0,0-14 0,-1 0 0,14 0 0,0 0 0,-13 0 0,12 0 0,1 0 0,0 13 0,0-26 0,-14 13 0,14 13 0,0-13 0,-13 0 0,25 13 0,-11-13 0,-2 0 0,1 14 0,0-14 0,0 0 0,-1 12 0,1-12 0,0 14 0,0-14 0,0 13 0,0-13 0,-14 13 0,1-13 0,-1 14 0,-25-14 0,12 0 0,1 0 0,-28 0 0,14 0 0,-13 0 0,1 0 0,-2 0 0,-12 0 0,-40 0 0,39-14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16T18:53:12.3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7646 8202 512,'27'0'0,"-1"0"0,0 0 0,1 13 0,12-13 0,2-13 0,-15 26 0,13-13 0,14 13 0,-13-13 0,13 0 0,0 13 0,0-13 0,0 14 0,0-14 0,13 13 0,0-13 0,0 13 0,0-13 0,0 14 0,14-14 0,-1 0 0,1 0 0,12 0 0,1 12 0,-1-12 0,1 0 0,0 0 0,12 0 0,-12 0 0,12-12 0,2 12 0,-1 0 0,-14-14 0,27 14 0,-13 0 0,0 0 0,13 0 0,-13 14 0,-1-2 0,15 2 0,-28-1 0,1 14 0,-14-14 0,1 13 0,-1 14 0,-13 0 0,-13-1 0,13 14 0,-26-13 0,-1 26 0,-12-26 0,-13 13 0,-14-14 0,-14 14 0,-13-13 0,-12 0 0,-1-1 0,-13 1 0,-13-13 0,-13-1 0,0-13 0,-14 0 0,0 14 0,-13-27 0,-13 13 0,13-13 0,-26 0 0,0 0 0,-1 0 0,1-13 0,0 13 0,0 0 0,-14-13 0,14-1 0,-14 14 0,14-13 0,0 0 0,13 0 0,-14-14 0,28 14 0,-15 0 0,28-14 0,-1 1 0,14 13 0,13-27 0,13 14 0,13-1 0,1-13 0,12 1 0,14-1 0,13 0 0,0 1 0,0-1 0,26 0 0,1 0 0,25 1 0,15-14 0,-1 13 0,26 14 0,28-14 0,-2 1 0,28 12 0,13 14 0,-159 13 0,159-14 0</inkml:trace>
  <inkml:trace contextRef="#ctx0" brushRef="#br0" timeOffset="940">13216 8532 512,'0'0'0,"13"0"0,0 0 0,0 0 0,14 0 0,-14 0 0,-13 27 0,26-27 0,-13 26 0,14-12 0,-14 12 0,0 1 0,-13 12 0,0 1 0,14 0 0,-14 13 0,0 0 0,13 0 0,0 13 0,-13 0 0,14 13 0,12-12 0,0 12 0,1 0 0,-1 13 0,14-12 0,26 13 0,-13-1 0,13 1 0,14-1 0,-14-12 0,27 12 0,-14-12 0,26 12 0,-12-12 0,13-1 0,0 1 0,13-14 0,0 13 0,-13-13 0,13 1 0,0-15 0,-14 14 0,2-12 0,-15-1 0,1-14 0,-1 14 0,-25-14 0,-15 1 0,1-13 0,-13 0 0,-13-2 0,-14-11 0,0-1 0,0-13 0,-26 13 0,13-13 0,0 0 0,-13 0 0</inkml:trace>
  <inkml:trace contextRef="#ctx0" brushRef="#br0" timeOffset="2013">15888 10994 512,'0'0'0,"13"-14"0,-13 14 0,0-26 0,-13 13 0,13-1 0,0-12 0,0 12 0,0 1 0,-13 0 0,13 13 0,0-13 0,0 26 0,13-13 0,-13 13 0,26 0 0,-13 27 0,1-13 0,-1 13 0,0-1 0,13 1 0,-12 12 0,-1-12 0,14 14 0,-14-15 0,0 1 0,-13-1 0,0 1 0,0-14 0,-13 0 0,-13 1 0,-1-1 0,-13-12 0,-26-1 0,0 0 0,0-13 0,-27 14 0,0-1 0,14 0 0,-13 0 0,12-13 0,1 13 0,-1 1 0,27-1 0,14 0 0,-1 1 0,14-14 0,13 0 0,13 0 0,13 0 0,27 0 0,-14 0 0,40 0 0,-13 0 0,26 0 0,0 12 0,-79-12 0,67 0 0</inkml:trace>
  <inkml:trace contextRef="#ctx0" brushRef="#br0" timeOffset="2555">16787 11298 512,'0'13'0,"0"13"0,14 14 0,-14 0 0,0 12 0,-14 1 0,14 13 0,0 0 0,0 1 0,0 12 0,0 0 0,0-12 0,-13-1 0,13 0 0,-13 0 0,13-13 0,-13 0 0,13-13 0,-14 0 0,14-27 0,0 0 0,0-13 0,0-13 0,0 13 0,0-27 0</inkml:trace>
  <inkml:trace contextRef="#ctx0" brushRef="#br0" timeOffset="3028">17013 11721 512,'0'0'0,"0"0"0,0 26 0,-27-12 0,13 12 0,1 0 0,0 1 0,-13 12 0,-1 1 0,1-13 0,13 12 0,-14-12 0,14-1 0,13 1 0,0-14 0,13 0 0,1 1 0,12-1 0,-13 0 0,27-13 0,-1 13 0,15-13 0,-15 13 0,1 1 0,-1-1 0,-12 13 0,12-13 0,-12 1 0,-14 12 0,14-12 0,-27 12 0,0 1 0,13-14 0,-13 0 0,0 0 0,0 0 0,0-13 0,0 0 0,-13 0 0,13 0 0,0-13 0</inkml:trace>
  <inkml:trace contextRef="#ctx0" brushRef="#br0" timeOffset="4151">17396 12223 512,'-14'0'0,"42"0"0,-28 0 0,26-26 0,-13 13 0,0 0 0,0-14 0,-13 14 0,14-13 0,-14-1 0,13 1 0,-13-1 0,0 1 0,0-1 0,13 14 0,-13 0 0,-13-14 0,13 14 0,0 0 0,-13 13 0,-14-14 0,27 14 0,-26 0 0,13 0 0,0 14 0,-15-14 0,15 13 0,0 13 0,13-12 0,-13 12 0,13 1 0,0-14 0,13 13 0,-13 1 0,13-1 0,14-12 0,-13 12 0,12 0 0,0 1 0,1-14 0,12 0 0,-12-13 0,-1 13 0,1-13 0,13 0 0,-27-13 0,13 0 0,0 0 0,-12-14 0,-1 1 0,0-14 0,-13 14 0,13-1 0,-13 1 0,0-14 0,-13 27 0,13-14 0,0 27 0,0-13 0,0 13 0,0 0 0,-13 0 0,13 0 0,0 13 0,0 1 0,13 12 0,-13 1 0,13-1 0,0 14 0,14-14 0,0 14 0,-1-14 0,1 1 0,12-1 0,-13-13 0,1 1 0,0-1 0,-1-26 0,1 13 0,-14-27 0,0 14 0,13-13 0,-13-1 0,1-12 0,-1-1 0,-13 0 0,0 0 0,0 1 0,13-1 0,-13 13 0,0 1 0,13 13 0,-13 0 0,13-1 0,1 14 0,-1 14 0,14-1 0,-14 13 0,13 14 0,27 0 0,-27 13 0,15 0 0,-2 0 0,1 26 0,-1-13 0,-12 0 0,-27 0 0,13 0 0,-13 1 0,-13-1 0,-14-13 0,1-14 0,-14 1 0,-26 12 0,13-25 0,-13 13 0,0-13 0,0-14 0,0 0 0,0-13 0,12-13 0,2-14 0,-1 1 0,13-13 0,40 39 0,-27-40 0</inkml:trace>
  <inkml:trace contextRef="#ctx0" brushRef="#br0" timeOffset="46924">17423 5305 512,'-13'0'0,"13"0"0,-14 0 0,0 13 0,-12-13 0,-13 0 0,-1 0 0,-13 13 0,0 14 0,0-14 0,0 13 0,1 14 0,11-14 0,15 28 0,0-2 0,26 14 0,0-13 0,26 27 0,-13-14 0,27 13 0,0 14 0,-14-13 0,-12-1 0,12 13 0,-26-13 0,-13 1 0,-14-14 0,1 0 0,-27 0 0,-13-13 0,0-13 0,-1-14 0,-25 14 0,26-27 0,-27-13 0,27 0 0,-14 0 0,27-13 0,14-14 0,39 27 0,-26-26 0</inkml:trace>
  <inkml:trace contextRef="#ctx0" brushRef="#br0" timeOffset="47216">17144 6165 512,'0'0'0,"0"0"0,0 0 0,-26-13 0,0 13 0,-1 0 0,-25 0 0,-2 0 0,1 0 0,1 0 0,-15 13 0,14-13 0,1 0 0,12 0 0,1 0 0,11-13 0,15-1 0,13 14 0,0-13 0</inkml:trace>
  <inkml:trace contextRef="#ctx0" brushRef="#br0" timeOffset="47673">17820 5239 512,'0'0'0,"0"13"0,-14-13 0,14 26 0,-27 14 0,14 0 0,-13 12 0,13 15 0,-14 12 0,1-13 0,13 27 0,0-14 0,-1 14 0,1-1 0,26 1 0,1-13 0,-1 12 0,26-13 0,1 1 0,-1-14 0,15 0 0,-15-13 0,14 0 0,-13-14 0,0 1 0,-1-14 0,-12-12 0,-14-1 0,13 0 0,-13-26 0,-13 13 0,0-13 0</inkml:trace>
  <inkml:trace contextRef="#ctx0" brushRef="#br0" timeOffset="48431">18150 6191 512,'13'40'0,"0"0"0,0 25 0,1 2 0,13-1 0,-14 0 0,0 0 0,0 0 0,0-13 0,1 0 0,-1 0 0,0-26 0,0-1 0,0 0 0,-13-26 0,0 0 0,0 0 0,0-13 0,-13-13 0,0-14 0,0-13 0,-14-13 0,1 0 0,13 0 0,-14 0 0,0-14 0,14 14 0,0 0 0,0 13 0,13 0 0,0 0 0,13 1 0,13 25 0,1-13 0,0 27 0,26-1 0,-1 28 0,-12-14 0,26 26 0,-26 14 0,0-1 0,-1 15 0,-12-2 0,0 2 0,-27-14 0,-14-1 0,1 14 0,-14-27 0,-12 14 0,-14-27 0,13 14 0,-26-15 0,13-12 0,0 0 0,14-12 0,-15-2 0,28 1 0,13-14 0,-1 1 0,14 26 0,0-39 0</inkml:trace>
  <inkml:trace contextRef="#ctx0" brushRef="#br0" timeOffset="48880">18573 5358 512,'0'0'0,"0"0"0,13 13 0,1 13 0,13 1 0,12 12 0,14 1 0,0 13 0,13 13 0,0 14 0,-13-1 0,13 13 0,-13-13 0,0 15 0,-14-2 0,-12-13 0,-13 1 0,-14-1 0,-14-13 0,1 1 0,-27-15 0,14-12 0,-14 0 0,1-14 0,-2-13 0,2 1 0,26-14 0,-14-14 0,27 1 0,0 13 0,0-13 0</inkml:trace>
  <inkml:trace contextRef="#ctx0" brushRef="#br0" timeOffset="49670">19434 6098 512,'13'0'0,"-13"0"0,0 0 0,13 0 0,0 0 0,27 0 0,-14 13 0,27 1 0,0-14 0,13 0 0,-13 0 0,27 0 0,-1 0 0,-13 0 0,27 0 0,-28 0 0,28 0 0,-27 0 0,0 0 0,1 0 0,-14 0 0,-14 0 0,1 0 0,-14 0 0,1 0 0,-14 0 0,-13 13 0,0-13 0,0 0 0,0 14 0,-13-14 0,0 13 0,-14-1 0,1 2 0,-1-1 0,14 0 0,-13 1 0,12-14 0,-12 13 0,13-13 0,13 0 0,-13 13 0,13-13 0,0-13 0,13 13 0,0-13 0,0 13 0,27-27 0,-14 27 0,1-13 0,12-1 0,-12 2 0,0-1 0,-1-1 0,0 1 0,-13-14 0,-13 15 0,14-2 0,-28 1 0,14-14 0,-13 14 0,-13 0 0,0-14 0,-1 14 0,-13-1 0,14 2 0,-1 12 0,1-13 0,-1-1 0,14 1 0,0 0 0,13 13 0,0-14 0</inkml:trace>
  <inkml:trace contextRef="#ctx0" brushRef="#br0" timeOffset="50112">21364 5239 512,'0'0'0,"14"39"0,-14 14 0,0 26 0,13 14 0,-13 0 0,14 26 0,-14-13 0,0 0 0,0-1 0,0-12 0,0-1 0,0-12 0,-14-1 0,1-13 0,-1 1 0,1-28 0,13 1 0,-13 0 0,0-14 0,13-13 0,0-13 0,0 0 0,0 0 0,0 0 0</inkml:trace>
  <inkml:trace contextRef="#ctx0" brushRef="#br0" timeOffset="50586">21788 5927 512,'0'0'0,"0"0"0,-13 0 0,-1 13 0,-12-1 0,0 15 0,-14 0 0,1-1 0,-2 1 0,2 0 0,-1-15 0,14 15 0,-1-14 0,14 1 0,0-1 0,13-1 0,0 2 0,13-1 0,27 0 0,-14 14 0,14 0 0,13-1 0,0 13 0,0 1 0,-1 0 0,2 13 0,-15-13 0,14-1 0,0 14 0,-13-13 0,0 13 0,-1-14 0,-39-39 0,40 40 0</inkml:trace>
  <inkml:trace contextRef="#ctx0" brushRef="#br0" timeOffset="58340">17555 7223 512,'0'13'0,"0"-26"0,0 13 0,0-13 0,0-14 0,-14 27 0,14-13 0,0 0 0,-13 0 0,13-1 0,-13 14 0,0-13 0,0 0 0,-14 13 0,14 0 0,-26 0 0,11 0 0,-11 13 0,-1 14 0,1-14 0,-1 13 0,13 14 0,1 0 0,13-1 0,-1 14 0,1 0 0,13 13 0,13 0 0,1 1 0,-1 12 0,0 0 0,0 1 0,-13-1 0,-13 0 0,-13-12 0,-1-1 0,-12 0 0,-1-13 0,-26-1 0,0-25 0,0 13 0,-14-14 0,1 1 0,26-14 0,-27-13 0,28 13 0,-1-13 0,0 0 0,26-26 0,27 26 0,-13 0 0</inkml:trace>
  <inkml:trace contextRef="#ctx0" brushRef="#br0" timeOffset="58630">17237 7977 512,'14'0'0,"-1"-13"0,-13 13 0,0-13 0,-27 13 0,1 0 0,-14 0 0,-13 0 0,0 13 0,-26-13 0,26 13 0,-13-13 0,13 0 0,13 13 0,0-26 0,14 13 0,13-13 0,13 0 0,0 13 0,13-14 0</inkml:trace>
  <inkml:trace contextRef="#ctx0" brushRef="#br0" timeOffset="59097">18018 7223 512,'0'0'0,"-13"26"0,-14 27 0,0 0 0,-25 26 0,12-12 0,14 12 0,-15 14 0,2-1 0,13 1 0,-1-14 0,1 27 0,13-13 0,26-1 0,-13-13 0,26 1 0,1-14 0,12 0 0,15-13 0,-15-13 0,27 0 0,-13-14 0,13-13 0,-13 1 0,0-14 0,0-14 0,0 1 0,-13-13 0,12-14 0,-25 0 0,-27 40 0,40-40 0</inkml:trace>
  <inkml:trace contextRef="#ctx0" brushRef="#br0" timeOffset="59813">18441 7805 512,'0'13'0,"0"14"0,0 25 0,13 2 0,-13 11 0,14 15 0,-1 0 0,0 12 0,13 1 0,1-14 0,-14 0 0,0 1 0,14-14 0,-14 0 0,14-26 0,-14-1 0,0-12 0,0-1 0,-13-26 0,0 0 0,0-13 0,0 0 0,-13-27 0,0 0 0,-13-26 0,12 14 0,-13-15 0,1-12 0,0 13 0,-1-14 0,14 14 0,0 0 0,0 0 0,13-1 0,13 1 0,0 14 0,0 12 0,14-12 0,-1 25 0,27 0 0,-13 14 0,13 13 0,-14 0 0,14 27 0,0-1 0,-26 13 0,12 1 0,-12 0 0,-14 13 0,-13-13 0,-13 12 0,-14-12 0,-12 0 0,12-1 0,-26 1 0,0-14 0,-13 1 0,27 0 0,-28-14 0,28-13 0,-14 0 0,26-13 0,14-1 0,0-12 0,13 26 0,0-26 0</inkml:trace>
  <inkml:trace contextRef="#ctx0" brushRef="#br0" timeOffset="60137">19182 7170 512,'0'0'0,"13"0"0,-26 26 0,13 1 0,-14-1 0,14 14 0,-13 0 0,13 0 0,-13-1 0,13 1 0,0 0 0,-13-14 0,13 14 0,13-27 0,-13 0 0,0-13 0,13 14 0</inkml:trace>
  <inkml:trace contextRef="#ctx0" brushRef="#br0" timeOffset="60628">19340 7011 512,'0'0'0,"0"0"0,0 13 0,0-13 0,14 14 0,-1 12 0,27 1 0,-13 12 0,-1 1 0,13 13 0,1 0 0,13 0 0,-13 26 0,-1-13 0,1 14 0,-14-1 0,1 14 0,-14-14 0,-13 0 0,0 14 0,-13-14 0,-14-13 0,1 14 0,-14-27 0,1 13 0,-15-26 0,2-1 0,-1 1 0,14-27 0,-15 0 0,28 1 0,12-28 0,14 14 0,-13 0 0</inkml:trace>
  <inkml:trace contextRef="#ctx0" brushRef="#br0" timeOffset="61609">20055 7659 512,'13'0'0,"-13"14"0,14-14 0,-1 13 0,0 0 0,0-13 0,13 14 0,1-14 0,13 0 0,-14 0 0,14-14 0,0-12 0,-14 12 0,27-25 0,-26 13 0,-1-14 0,0-13 0,1 13 0,-14-13 0,0 0 0,0 0 0,-13-13 0,0 13 0,-13-13 0,13 13 0,0-13 0,0 13 0,0 0 0,13 0 0,1 0 0,-1 13 0,13 1 0,1-1 0,0 1 0,12 12 0,1 14 0,-1-14 0,15 14 0,-15 0 0,14-1 0,-14 14 0,15 0 0,-28 0 0,14 0 0,-14 14 0,-13-14 0,0 0 0,-13 13 0,0 0 0,0 1 0,-13-1 0,0 0 0,-13 0 0,13 14 0,-14-14 0,14 13 0,0-12 0,-1 12 0,1-13 0,0 0 0,13 1 0,0-14 0,13 13 0,-13-13 0,0 0 0,13 0 0,1-13 0,12-1 0,-26 1 0,13-13 0,1-1 0,-1 1 0,0 0 0,0-1 0,-13 1 0,13-1 0,0 0 0,-13 15 0,0-2 0,0 1 0,0 0 0,0-1 0,-13 1 0,-13 13 0,0-13 0,-14 13 0,0-13 0,0 13 0,1 0 0,-14 0 0,13 0 0,0 13 0,40-13 0,-26 0 0</inkml:trace>
  <inkml:trace contextRef="#ctx0" brushRef="#br0" timeOffset="88011">19288 5609 512,'0'0'0,"0"0"0,0 0 0,0 0 0,0-13 0,13 13 0,-13-13 0,0-1 0,0 14 0,0-13 0</inkml:trace>
  <inkml:trace contextRef="#ctx0" brushRef="#br0" timeOffset="88184">19393 5437 512,'0'0'0,"14"-13"0,-1 13 0,-13-14 0,14 14 0,-14-13 0,13 0 0,0-13 0,0-1 0,0 14 0,-13 13 0,0-26 0</inkml:trace>
  <inkml:trace contextRef="#ctx0" brushRef="#br0" timeOffset="88342">19632 5106 512,'13'-13'0,"-13"13"0,0-13 0,13 13 0,0-27 0,1 14 0,12-27 0,0 14 0,-26 26 0,14-26 0</inkml:trace>
  <inkml:trace contextRef="#ctx0" brushRef="#br0" timeOffset="88544">20201 4590 512,'0'-13'0,"13"13"0,0-13 0,0 13 0,14-14 0,-1-11 0,-26 25 0,13-27 0</inkml:trace>
  <inkml:trace contextRef="#ctx0" brushRef="#br0" timeOffset="88727">20558 4352 512,'0'0'0,"0"0"0,0 0 0,0 0 0,0-13 0,13 13 0,-13-13 0,0 13 0,0-14 0</inkml:trace>
  <inkml:trace contextRef="#ctx0" brushRef="#br0" timeOffset="89174">20664 4379 512,'0'12'0,"0"2"0,0-14 0,0 26 0,-13-12 0,13 26 0,0-14 0,0 0 0,0 1 0,0-1 0,0-12 0,0-2 0,0-12 0,0 0 0,0 0 0,0-12 0,0-15 0,0 0 0,0 2 0,0-15 0,0 0 0,0 0 0,-14 14 0,14-1 0,-13 1 0,0 12 0,-1 1 0,1 0 0,-13-13 0,12 13 0,-12 13 0,0-14 0,-1-12 0,1 12 0,0-12 0,12 13 0,14 13 0,-14-13 0</inkml:trace>
  <inkml:trace contextRef="#ctx0" brushRef="#br0" timeOffset="89590">21166 3823 512,'0'13'0,"0"27"0,-13 0 0,13 12 0,0 28 0,-13-14 0,13 1 0,0-1 0,-14-14 0,14 1 0,0 0 0,0-13 0,-13 0 0,13-14 0,-13 0 0,0-13 0,13 1 0,0-14 0,0 0 0,0-14 0</inkml:trace>
  <inkml:trace contextRef="#ctx0" brushRef="#br0" timeOffset="89956">21351 4141 512,'0'0'0,"0"0"0,-13 13 0,0 0 0,13 1 0,-26 12 0,-1-13 0,1 14 0,13-1 0,-14 0 0,13-13 0,1 1 0,0-1 0,13 0 0,-13 1 0,26-1 0,-13-1 0,13 2 0,14-14 0,0 13 0,-1 0 0,0 1 0,1-1 0,-14 0 0,13 14 0,14-27 0,-40 0 0,14 13 0</inkml:trace>
  <inkml:trace contextRef="#ctx0" brushRef="#br0" timeOffset="90231">21589 3744 512,'0'0'0,"0"0"0,-13 13 0,13 0 0,-13 14 0,13 12 0,-13 1 0,13-40 0,-13 53 0</inkml:trace>
  <inkml:trace contextRef="#ctx0" brushRef="#br0" timeOffset="103185">19407 11959 512,'0'0'0,"-14"0"0,14 0 0,0 0 0,0 0 0,-13 0 0,0-13 0,-14 13 0,14 0 0,-26 0 0,12-14 0,-12 14 0,12 0 0,-13 0 0,1 0 0,-1 0 0,14 0 0,-1 0 0,0 0 0,-12 0 0,26 0 0,-14 14 0,14-28 0,0 14 0,0 0 0,13 0 0,0 0 0,13 0 0</inkml:trace>
  <inkml:trace contextRef="#ctx0" brushRef="#br0" timeOffset="103435">19248 11972 512,'13'13'0,"1"1"0,-1-1 0,0-13 0,-13 13 0,0-13 0,-13 13 0,-14-13 0,14 14 0,0-1 0,-13-13 0,-1 0 0,0 0 0,1 0 0,0 0 0,-1 0 0,1 0 0,13-13 0,-1 13 0,1-14 0,13 14 0,0 0 0</inkml:trace>
  <inkml:trace contextRef="#ctx0" brushRef="#br0" timeOffset="103934">20214 11377 512,'0'0'0,"-13"0"0,-1 13 0,-12-13 0,-1 13 0,-12 13 0,12-12 0,1 25 0,-14-12 0,13 13 0,14-1 0,0 1 0,13 13 0,0 0 0,13-13 0,14 13 0,-14-1 0,14 1 0,-14 0 0,-13-13 0,13 13 0,-26-13 0,13-1 0,-13 1 0,-14-14 0,14 1 0,-14-14 0,1 1 0,13-14 0,13 0 0,-14-14 0</inkml:trace>
  <inkml:trace contextRef="#ctx0" brushRef="#br0" timeOffset="104167">20147 11946 512,'0'0'0,"-13"0"0,-13 13 0,0-13 0,-1 13 0,-12-13 0,-2 27 0,-11-14 0,12 0 0,1 0 0,-1-13 0,0 14 0,13-1 0,27-13 0,0 0 0,0 0 0,0-13 0</inkml:trace>
  <inkml:trace contextRef="#ctx0" brushRef="#br0" timeOffset="104408">20346 11840 512,'13'0'0,"0"13"0,0 0 0,-13 0 0,14 14 0,-14-14 0,0 14 0,0-1 0,0 14 0,0-14 0,0 1 0,0-1 0,0-12 0,0-1 0,0 0 0,-14-26 0,14 13 0,0-13 0</inkml:trace>
  <inkml:trace contextRef="#ctx0" brushRef="#br0" timeOffset="104575">20320 11866 512,'-14'-13'0,"14"-13"0,-13-1 0,0 1 0,13-1 0,-13 1 0,0 12 0,13 1 0,0 0 0,0-14 0,13 15 0,-13-2 0,0 14 0,26 0 0</inkml:trace>
  <inkml:trace contextRef="#ctx0" brushRef="#br0" timeOffset="104816">20703 11761 512,'0'-27'0,"13"54"0,-13-14 0,-13 13 0,13 14 0,-13-1 0,0 14 0,-13-13 0,12 0 0,1 13 0,-14-13 0,14-14 0,0 14 0,0-14 0,13-13 0,0 0 0,13-13 0,-13 0 0,13 0 0</inkml:trace>
  <inkml:trace contextRef="#ctx0" brushRef="#br0" timeOffset="105930">20862 12012 512,'0'0'0,"0"0"0,0 0 0,0 0 0,-26 0 0,13-13 0,-28 13 0,15-14 0,-14 14 0,1-13 0,-1 0 0,14 13 0,-14-13 0,13 13 0,14-14 0,13 14 0,0 0 0,0-13 0,13 13 0,1 13 0,12-13 0,14 0 0,0 0 0,-14 14 0,14-14 0,-1 13 0,-13-13 0,15 13 0,-15-13 0,14 0 0,-14 0 0,-13 0 0,27-13 0,-13 13 0,-14-13 0,0-1 0,0-12 0,-13 13 0,0-1 0,0-12 0,0 13 0,-13-14 0,0 14 0,0 13 0,-14-13 0,14 13 0,-1 13 0,1-13 0,0 27 0,13-14 0,0 26 0,0-12 0,0 13 0,13-14 0,14 1 0,-1-1 0,-12 1 0,12-1 0,1-13 0,-1-13 0,0 0 0,1-13 0,-1-13 0,0-1 0,2 1 0,-15-14 0,13 0 0,0 0 0,-12 1 0,-1 12 0,0 14 0,-13-13 0,0 26 0,0-13 0,-13 13 0,0 13 0,-1 0 0,-12 13 0,13 1 0,0-1 0,13 1 0,-13 12 0,13-12 0,13 13 0,-13-27 0,13 13 0,13-12 0,-13-14 0,14 0 0,-14-14 0,0-12 0,0 13 0,-13-40 0,0 13 0,0-13 0,0 13 0,-26-26 0,26 26 0,-13-13 0,0 14 0,-1-1 0,14 14 0,0-1 0,0 14 0,0 13 0,0 0 0,14 13 0,-1 14 0,0-1 0,26 14 0,-12 13 0,0 0 0,-14 13 0,27-13 0,-14 13 0,0 0 0,-12-13 0,-1-13 0,0 0 0,0-14 0,0 0 0,1-26 0,-1 0 0,1-26 0,-14 26 0,0-13 0</inkml:trace>
  <inkml:trace contextRef="#ctx0" brushRef="#br0" timeOffset="106246">21920 11443 512,'0'13'0,"13"13"0,-13 1 0,14 26 0,-14-13 0,13 26 0,-13 0 0,13 0 0,-13 0 0,13 0 0,1-13 0,-1 14 0,0-14 0,-13-1 0,14-12 0,-14-14 0,13-12 0,0-1 0,0-13 0,-13 0 0,0-13 0</inkml:trace>
  <inkml:trace contextRef="#ctx0" brushRef="#br0" timeOffset="106779">22145 12025 512,'0'13'0,"0"1"0,0-1 0,0-13 0,13 0 0,0 0 0,1-13 0,13-14 0,-14 1 0,13-1 0,1-13 0,-1 14 0,-13-1 0,0-12 0,1 26 0,-1-14 0,-13 14 0,-13 0 0,-1 0 0,1 13 0,0 13 0,0 0 0,-14 0 0,14 14 0,0 12 0,0-12 0,13 12 0,0-12 0,0 13 0,13-14 0,0 14 0,14-27 0,-1 14 0,0-14 0,1 0 0,-1 0 0,14-26 0,-26 13 0,25-26 0,-39 26 0,26-14 0</inkml:trace>
  <inkml:trace contextRef="#ctx0" brushRef="#br0" timeOffset="107353">22635 11853 512,'0'-13'0,"0"39"0,-13-13 0,13 14 0,0-1 0,0 1 0,0 13 0,0-14 0,0 1 0,26-1 0,-13 1 0,-13-14 0,14 13 0,-1-26 0,-13 0 0,13 0 0,-13-13 0,0 0 0,0-14 0,0 1 0,0-14 0,0 14 0,0-14 0,13 0 0,-13 14 0,0-1 0,13 1 0,0 13 0,14-1 0,-14 14 0,14 0 0,-1 14 0,1 12 0,-1 0 0,0 14 0,-26 0 0,27 0 0,-27-1 0,13 1 0,-13 0 0,13-14 0,-13 14 0,13-27 0,-13 0 0,14-13 0,-14-13 0,14 0 0,-1-14 0,-13 27 0,26-13 0</inkml:trace>
  <inkml:trace contextRef="#ctx0" brushRef="#br0" timeOffset="107827">23217 11879 512,'-13'0'0,"-1"0"0,-12 0 0,-1 0 0,1 14 0,13 12 0,-14 1 0,14 12 0,0-12 0,0 13 0,13-14 0,13 1 0,0 12 0,14-26 0,-1-13 0,0 0 0,1 0 0,-1-13 0,1-13 0,-14-1 0,0-12 0,14-1 0,-27 13 0,13 1 0,-13-1 0,0 1 0,0 13 0,13 13 0,-13 0 0,0 0 0,13 26 0,1 1 0,-1 12 0,13 14 0,0 0 0,2 0 0,-15 13 0,13-13 0,-26 14 0,13-28 0,-13 1 0,0-1 0,-13-12 0,-13-14 0,-1-13 0,0-13 0,1-14 0,26 27 0,-26-26 0</inkml:trace>
  <inkml:trace contextRef="#ctx0" brushRef="#br0" timeOffset="108127">23429 11509 512,'0'0'0,"13"-13"0,-13 13 0,13 0 0,-13 13 0,0 14 0,13 12 0,-13 1 0,13 13 0,-13 13 0,14 0 0,-14 0 0,13 14 0,0-14 0,-13-13 0,13 0 0,0-14 0,-13-25 0,14-1 0,-14-13 0,0-13 0</inkml:trace>
  <inkml:trace contextRef="#ctx0" brushRef="#br0" timeOffset="108320">23481 11774 512,'-13'13'0,"0"-13"0,0 0 0,-13 13 0,12-13 0,-13 13 0,14-13 0,-13 0 0,26 0 0,-13-13 0,26-13 0,-13 26 0,0-27 0</inkml:trace>
  <inkml:trace contextRef="#ctx0" brushRef="#br0" timeOffset="108742">23614 11443 512,'26'-14'0,"1"2"0,-1-2 0,-13 14 0,14 14 0,12-2 0,-12 15 0,-14 26 0,14-13 0,-1 26 0,14 0 0,-27 14 0,13-1 0,1-13 0,-14 0 0,0 0 0,1-13 0,-14-13 0,0-14 0,13 1 0,-13-27 0,0 0 0,0-13 0,0-14 0,13 1 0,-13-14 0,13 0 0,1 1 0,-1 12 0,-13 1 0,13 26 0,-13-14 0,13 14 0,-13 14 0,13-1 0,-13 13 0,13 14 0,1 13 0,-14 0 0,0 0 0,0 13 0,-14 0 0,14-66 0,-13 53 0</inkml:trace>
  <inkml:trace contextRef="#ctx0" brushRef="#br0" timeOffset="205530">16999 6958 512,'27'0'0,"-14"0"0,13-13 0,1 0 0,12 0 0,-12-1 0,12 14 0,1-13 0,13 0 0,0 13 0,-14-13 0,28 13 0,-1 0 0,-13-13 0,27 13 0,-28 0 0,14 0 0,14 0 0,-1-14 0,-13 14 0,14 0 0,-1 0 0,-13-13 0,14 13 0,-1-13 0,0 0 0,14-1 0,0 14 0,12-13 0,-12 13 0,13-13 0,-13 13 0,12 0 0,1-14 0,0 14 0,0 0 0,-1 0 0,15 0 0,-15 14 0,1-14 0,0 13 0,0-26 0,0 26 0,0-13 0,-13-13 0,-1 13 0,0 0 0,1 0 0,-14 0 0,14 0 0,-14 0 0,14 0 0,-27 0 0,13 0 0,14 0 0,-27 0 0,27 0 0,-14 13 0,0-13 0,-12 13 0,-1-13 0,14 0 0,-14 0 0,-14 0 0,14 0 0,-12 14 0,12-14 0,-1 13 0,-65-13 0,54 13 0</inkml:trace>
  <inkml:trace contextRef="#ctx0" brushRef="#br0" timeOffset="207202">20928 7144 512,'0'13'0,"0"-13"0,-13 0 0,0 0 0,0 0 0,-1 0 0,-12-13 0,-14 13 0,0 0 0,1-14 0,-14 1 0,0 13 0,-13-13 0,0 0 0,13 0 0,-14-1 0,28 14 0,-14-13 0,0 13 0,27-13 0,-14 13 0,26 0 0,1 0 0,13 0 0,0 0 0,0 0 0,0 0 0,27-14 0</inkml:trace>
  <inkml:trace contextRef="#ctx0" brushRef="#br0" timeOffset="207552">20359 6879 512,'0'0'0,"0"0"0,0 0 0,0 0 0,0 13 0,13 0 0,-13 14 0,27-1 0,-13 14 0,12 0 0,0 0 0,14 12 0,-14 1 0,14 0 0,0-13 0,0-1 0,-14 1 0,13 0 0,1-1 0,-14 1 0,1-13 0,0 12 0,-14-12 0,-13-27 0,26 27 0</inkml:trace>
  <inkml:trace contextRef="#ctx0" brushRef="#br0" timeOffset="329947">16603 5185 512,'-14'14'0,"28"-28"0,-1 1 0,13 0 0,0 0 0,1 0 0,-1-1 0,14 1 0,-27 13 0,27-26 0,-13 26 0,-1 0 0,-13 0 0,13 0 0,1 13 0,-1 0 0,14 0 0,-13 14 0,12-1 0,1 1 0,-1 13 0,-12-14 0,-1 14 0,14-1 0,-13 1 0,12 0 0,-12 13 0,-1 0 0,0 0 0,15-1 0,-15 15 0,0-1 0,-12 0 0,12 0 0,-13 0 0,14 14 0,-27-15 0,0 15 0,0 0 0,0-15 0,0 2 0,-14-1 0,1-14 0,-13 15 0,-1-14 0,1 0 0,0-1 0,-1 2 0,0-1 0,14-14 0,-26-12 0,-1-1 0,0 0 0,0-12 0,1-1 0,-1 0 0,-13 0 0,14-13 0,-1 0 0,13 0 0,-12-13 0,-14 0 0,27 0 0,-14-1 0,0 1 0,-13-26 0,0 12 0,1-26 0,-2 14 0,1-15 0,14 2 0,-14 12 0,13-13 0,0 0 0,1 0 0,-1-13 0,1 0 0,-2 0 0,28-14 0,-13 1 0,-14 0 0,27-14 0,0 14 0,0-14 0,0 14 0,13-14 0,0 14 0,0-1 0,0 1 0,0 0 0,13 13 0,0 12 0,0 2 0,0 12 0,14 0 0,-1 14 0,0 13 0,1 13 0,13 0 0,-14 13 0,1 13 0,-1 1 0,-26-27 0,26 39 0</inkml:trace>
  <inkml:trace contextRef="#ctx0" brushRef="#br0" timeOffset="330430">16708 6284 512,'13'13'0,"-13"26"0,0 1 0,-13 26 0,13 13 0,-13 1 0,0 39 0,-1 0 0,1 0 0,-13 14 0,0 12 0,-2-12 0,15-14 0,-13 13 0,13 0 0,-14-12 0,1 11 0,0 2 0,-1-1 0,14 14 0,-14-1 0,14 1 0,-14-1 0,14-13 0,0 1 0,-13-14 0,13 0 0,13-14 0,-14-12 0,1-1 0,13-25 0,-13 12 0,13-26 0,0 0 0,-13 0 0,13-13 0,0-1 0,-13 1 0,13-14 0,0-26 0,0 14 0</inkml:trace>
  <inkml:trace contextRef="#ctx0" brushRef="#br0" timeOffset="331312">15637 10173 512,'0'0'0,"-13"0"0,-15 0 0,15 13 0,0-13 0,13 14 0,0-14 0,0 13 0,0-13 0,13 13 0,-13-13 0,13 13 0,15 0 0,-2-13 0,0 14 0,-13-1 0,14-13 0,-1 0 0,1 0 0,-1-13 0,1-1 0,-14 1 0,0 0 0,1 0 0,-14 13 0,0 0 0,0-13 0,-14-1 0,1 1 0,-13 13 0,-14-13 0,13 13 0,-12 0 0,12 0 0,1 0 0,0 26 0,-2 1 0,15-1 0,13 1 0,13 12 0,15-12 0,-15 12 0,13-12 0,0 13 0,14-14 0,-14 1 0,14-1 0,0 0 0,0-12 0,-14-1 0,0 0 0,14-13 0,-27-13 0,-13 13 0,27 0 0</inkml:trace>
  <inkml:trace contextRef="#ctx0" brushRef="#br0" timeOffset="331636">16272 10292 512,'0'0'0,"13"0"0,-26 13 0,13 0 0,-14 14 0,-12-1 0,0 14 0,-1 0 0,0 0 0,14-1 0,-13-12 0,13-1 0,-1-13 0,14-13 0,0 14 0,14-14 0,-1 13 0,0-13 0,13-13 0,-13 13 0,-13 0 0,27 0 0</inkml:trace>
  <inkml:trace contextRef="#ctx0" brushRef="#br0" timeOffset="331853">16324 10557 512,'0'0'0,"0"0"0,0 0 0,0-14 0,-13 14 0,0-13 0,-13 0 0,-1 0 0,-12 0 0,-2-1 0,15-12 0,0 13 0,-14-1 0,27 1 0,-13 0 0,12-14 0,14 14 0,0 0 0,14 0 0,-14 13 0,13-14 0</inkml:trace>
  <inkml:trace contextRef="#ctx0" brushRef="#br0" timeOffset="332540">16377 10411 512,'13'13'0,"-13"14"0,14-1 0,-14 14 0,13 0 0,-13 13 0,0-1 0,0 2 0,0-15 0,14-13 0,-14-12 0,0-1 0,0-13 0,0 0 0,-14 0 0,14-13 0,0-1 0,-13-12 0,13 0 0,-14-14 0,14-13 0,-13 0 0,13 0 0,0 14 0,0-14 0,13 13 0,1 13 0,-1 1 0,14-1 0,-1 14 0,-13 13 0,0 0 0,14 0 0,-1 13 0,-13 14 0,-13-1 0,13 1 0,1-1 0,-14 14 0,-14-13 0,14-14 0,-13 13 0,13-26 0,-13 13 0,-4366 1575 0,8745-3162 0,-8732 3148 0,8719-3148 0,-8706 3161 0,8693-3174 0,-8667 3174 0,8640-3174 0,-8639 3187 0,8652-3200 0,-8639 3200 0,8613-3200 0,-8600 3200 0,8600-3200 0,-8600 3200 0,8613-3200 0,-8612 3200 0,8598-3200 0,-8598 3187 0,8625-3174 0,-8639 3174 0,8652-3188 0,-8664 3189 0,8663-3176 0,-8650 3163 0,8665-3163 0,-8693 3163 0,8719-3163 0,-8731 3162 0,8730-3161 0,-8743 3161 0,8757-3175 0,-8771 3189 0,8784-3189 0,-8784 3175 0,8798-3174 0,-8825 3187 0,8825-3201 0,-8811 3215 0,8811-3228 0,-8825 3241 0,8825-3255 0,-8811 3268 0,8797-3280 0,-8797 3293 0,8784-3294 0,-8784 3295 0,8784-3308 0,-8784 3334 0,8784-3347 0,-8771 3360 0,8745-3360 0</inkml:trace>
  <inkml:trace contextRef="#ctx0" brushRef="#br0" timeOffset="332918">16814 10266 512,'-13'0'0,"-14"0"0,14 0 0,0 13 0,-14 0 0,14 13 0,13 14 0,0 0 0,0-14 0,13 14 0,14 0 0,-14-14 0,13-13 0,1 14 0,0-14 0,-14-13 0,0 0 0,13-13 0,-13-14 0,14 14 0,-14-26 0,0 12 0,-13 1 0,13-1 0,-13 27 0,14-13 0,-14 13 0,0 0 0,0 0 0,13 13 0,-13 0 0,14 14 0,-14 13 0,0-14 0,13 14 0,-13-27 0,0 13 0,0-12 0,0-1 0,13 0 0,-13-13 0,0-13 0,13 13 0,-13 0 0,0-13 0</inkml:trace>
  <inkml:trace contextRef="#ctx0" brushRef="#br0" timeOffset="335139">16959 10623 512,'-13'-13'0,"-27"-1"0,1-12 0,-27-1 0,-14-12 0,1-1 0,-14 0 0,-12-13 0,-2 14 0,-11-1 0,-1 0 0,12 1 0,-11-1 0,-2 13 0,28 1 0,-27-1 0,26 14 0,0 0 0,1 0 0,26 0 0,13-1 0,0 14 0,27 0 0,13 0 0,13 0 0,0 0 0</inkml:trace>
  <inkml:trace contextRef="#ctx0" brushRef="#br0" timeOffset="336112">17423 10385 512,'0'0'0,"0"0"0,0 0 0,0 0 0,0 0 0,0 0 0,0-14 0,13 14 0,0-13 0,13 0 0,14 0 0,0-1 0,13 14 0,0-13 0,-14 13 0,14 0 0,-27-13 0,15 0 0,-15 0 0,-13-1 0,0-12 0,-13 13 0,0 0 0,-13-14 0,13 14 0,-39-1 0,-2 14 0,15-13 0,-27 26 0,14-13 0,-1 14 0,0-1 0,0 14 0,1-1 0,12 0 0,1 14 0,13-14 0,13 14 0,0 0 0,26-14 0,1 14 0,-1-27 0,14 14 0,26-1 0,-13-13 0,0 1 0,12-14 0,-11 13 0,-1-13 0,-1 0 0,-12-13 0,0 13 0,-40 0 0,27-27 0</inkml:trace>
  <inkml:trace contextRef="#ctx0" brushRef="#br0" timeOffset="336413">18428 10292 512,'-13'13'0,"13"-13"0,-13 0 0,-1 27 0,1-14 0,-14 13 0,14 14 0,-13-13 0,-1-1 0,14 1 0,0-1 0,13 0 0,-13 1 0,13-1 0,-13-12 0,26-1 0,-13-13 0,0 0 0</inkml:trace>
  <inkml:trace contextRef="#ctx0" brushRef="#br0" timeOffset="336653">18481 10596 512,'0'-13'0,"0"13"0,0-13 0,-13 13 0,13-13 0,-27-1 0,14 1 0,-13 0 0,-1-13 0,0 26 0,1-14 0,-14-12 0,14 13 0,13-1 0,0 1 0,13 0 0,0 13 0,13-27 0,-13 27 0,13 0 0</inkml:trace>
  <inkml:trace contextRef="#ctx0" brushRef="#br0" timeOffset="337951">18573 10292 512,'0'0'0,"13"13"0,14 0 0,-13 14 0,12 13 0,-13-1 0,0 1 0,0 13 0,1 0 0,-1 0 0,0-14 0,-13 15 0,0-28 0,0 1 0,0-1 0,0-26 0,-13 0 0,13 0 0,-13-14 0,-1 2 0,1-15 0,13 1 0,-13-14 0,13 0 0,0-13 0,0 0 0,13 14 0,0-1 0,1 0 0,-1 14 0,13-1 0,-13 14 0,14 0 0,13-1 0,-14 14 0,-12 14 0,12-1 0,-13 13 0,0 1 0,-13-1 0,0 14 0,-13-13 0,-13-1 0,13 0 0,-14 1 0,1-14 0,-14 14 0,13-14 0,14-13 0,0 13 0,0-13 0,13-13 0,0 13 0,26-13 0,-13-1 0,14 1 0,13 0 0,-1 0 0,1-1 0,-14 14 0,1-13 0,12 13 0,-12-13 0,0 0 0,-1 13 0,-13-13 0,14-1 0,-14 1 0,0 0 0,0-14 0,0 14 0,-13 0 0,0-14 0,-13 14 0,0-13 0,0 12 0,-14 1 0,1 13 0,13 0 0,0 13 0,-14 1 0,13-1 0,14 0 0,0 14 0,0-1 0,14-13 0,13 14 0,-14-1 0,13 1 0,-13-14 0,14 0 0,-1 0 0,0-13 0,-12 0 0,13-13 0,-14 13 0,-13-26 0,13-1 0,0 1 0,-13-1 0,0 1 0,13 13 0,-13-14 0,14 27 0,-1 0 0,0 0 0,0 0 0,0 13 0,0 14 0,-13-14 0,14 14 0,-1-1 0,0 1 0,-13-1 0,13 0 0,-13-12 0,0-14 0,0 13 0,0-13 0,14-13 0,-14 13 0,0-14 0,13 1 0,1-13 0,-1-1 0,0-12 0,0 25 0,13-12 0,1 13 0,-14 13 0,13-14 0,-13 14 0,15 14 0,-15-1 0,0-13 0,0 26 0,-13-12 0,13 12 0,0 1 0,-13-14 0,0 13 0,14-13 0,-14-13 0,13 14 0,0-14 0,0-14 0,-13 14 0,13 0 0</inkml:trace>
  <inkml:trace contextRef="#ctx0" brushRef="#br0" timeOffset="338325">19909 10305 512,'0'0'0,"-13"0"0,0 13 0,0-13 0,0 14 0,0-1 0,-14 0 0,27 0 0,-13 1 0,13-1 0,0 13 0,0-12 0,13-1 0,14 0 0,-27 0 0,26 1 0,-13-1 0,13 0 0,-12 0 0,-1 0 0,0 1 0,-13-1 0,0 0 0,0 0 0,-13 1 0,13-1 0,-27 0 0,14 0 0,-13-13 0,13 0 0,0 0 0,-1-13 0,14 13 0,0-13 0</inkml:trace>
  <inkml:trace contextRef="#ctx0" brushRef="#br0" timeOffset="338550">20108 10438 512,'0'0'0,"0"13"0,13 0 0,-13 14 0,0-1 0,0-13 0,0 14 0,0-1 0,0 1 0,13-14 0,-13 0 0,0 0 0,0-13 0,0-13 0</inkml:trace>
  <inkml:trace contextRef="#ctx0" brushRef="#br0" timeOffset="338727">20042 10252 512,'0'-13'0,"0"13"0,0-13 0,0 0 0,13 0 0,0-14 0,1 27 0,-1-13 0,0-1 0,-13 14 0,13 0 0</inkml:trace>
  <inkml:trace contextRef="#ctx0" brushRef="#br0" timeOffset="339074">20333 10438 512,'0'0'0,"0"26"0,13 1 0,0-14 0,0 13 0,0 1 0,1-14 0,0 0 0,-1 0 0,0 1 0,0-14 0,-13 0 0,13 0 0,0 0 0,1-14 0,-14 14 0,13-26 0,-13 13 0,13-14 0,-13 14 0,13-13 0,-13-1 0,13 14 0,1-14 0,-14 27 0,13-13 0,0 0 0,-13 13 0,13 0 0</inkml:trace>
  <inkml:trace contextRef="#ctx0" brushRef="#br0" timeOffset="339482">20716 10491 512,'0'0'0,"14"0"0,-1 0 0,13 0 0,0 0 0,2 0 0,-2 0 0,0-14 0,-12 1 0,12 0 0,-13-14 0,-13 14 0,0 0 0,0 0 0,-13-1 0,0 1 0,-14 0 0,1 13 0,0 0 0,-2 0 0,2 13 0,0 0 0,13 14 0,13-1 0,-14 1 0,28-1 0,-14 1 0,26-1 0,0 1 0,1 12 0,13-12 0,13-14 0,-1 13 0,15 1 0,-14-14 0,26 1 0,-12-1 0,-67-13 0,52 13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16T19:00:19.5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10662 6866 512,'14'0'0,"-14"0"0,0 0 0,0 0 0,13 0 0,0-13 0,0 13 0,0 0 0,14 0 0,-1 0 0,1 13 0,13-13 0,-1 0 0,1 0 0,13 13 0,0-13 0,0 13 0,-1-13 0,15 0 0,12 13 0,0-13 0,1 0 0,12 14 0,-12-14 0,26 13 0,-13-13 0,12 0 0,-12 13 0,12 0 0,15-13 0,-15 13 0,1-13 0,13 14 0,-13-14 0,13 0 0,-13 13 0,13-13 0,-13 0 0,-26 0 0,12 0 0,0 0 0,-12 0 0,-14 0 0,-13 13 0,13-13 0,-26 0 0,13 0 0,-14 13 0,-12-13 0,-27 0 0,27 0 0</inkml:trace>
  <inkml:trace contextRef="#ctx0" brushRef="#br0" timeOffset="574">13149 6363 512,'0'0'0,"0"0"0,0-13 0,13 13 0,-13 0 0,27 0 0,0-14 0,39 14 0,-14 0 0,15-13 0,25 13 0,1 0 0,0 13 0,-14 1 0,14-14 0,-14 13 0,-79-13 0,80 27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16T19:01:00.7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6349 4167 512,'0'-13'0,"0"13"0,0-13 0,0 13 0,0-14 0,0 14 0,14 0 0,-1 0 0,14 0 0,-14 0 0,13 0 0,1 0 0,-1 0 0,14 14 0,-14-1 0,0-13 0,28 13 0,-15-13 0,1 0 0,-1 0 0,15 14 0,-14-14 0,12 0 0,-12 0 0,26 0 0,-26 0 0,26 0 0,-13 0 0,0 0 0,0 0 0,13 0 0,-14 0 0,2 0 0,12 0 0,0 0 0,-13 12 0,13-12 0,-13 0 0,13 0 0,-13-12 0,13 12 0,1-14 0,-1 14 0,-1-13 0,-12 13 0,1 0 0,-2 0 0,1 0 0,14-13 0,-15 13 0,1 0 0,13 0 0,-13 0 0,0-14 0,13 14 0,1 0 0,-15 0 0,14 0 0,-13 0 0,14-13 0,-1 13 0,-14 0 0,-11 0 0,25 0 0,-14-13 0,1 13 0,0 0 0,0 0 0,-13 0 0,12 0 0,2 0 0,-1 13 0,-14-13 0,14 0 0,0 0 0,0 13 0,-13-13 0,12 0 0,-11 14 0,-2-14 0,14 0 0,0 13 0,0-13 0,-53 0 0,40 13 0</inkml:trace>
  <inkml:trace contextRef="#ctx0" brushRef="#br0" timeOffset="21549">19010 4127 512,'0'0'0,"27"-13"0,-14 13 0,-13-13 0,26 13 0,-13 0 0,14 0 0,-1 0 0,0 13 0,28 0 0,-28-13 0,27 27 0,-14 0 0,14-1 0,-12 14 0,11-1 0,-12 1 0,12 13 0,-11-1 0,-2 2 0,-12-2 0,12 15 0,-26-2 0,1-11 0,-1 12 0,-13-13 0,-13 13 0,-1-14 0,1-12 0,-13 13 0,-1-13 0,-12 0 0,-15-14 0,15 0 0,-14-12 0,-13-1 0,0 0 0,0-13 0,0 0 0,-1-13 0,1 0 0,0-14 0,0 1 0,0-14 0,13 1 0,13-1 0,0-13 0,1 0 0,12-13 0,1 13 0,26-13 0,0-1 0,0 2 0,13-2 0,14 1 0,12 0 0,-12 13 0,26 0 0,0 1 0,13 12 0,-14 0 0,15 14 0,12 12 0,-12 1 0,12 26 0,-13 1 0,14 26 0,-1-1 0,-79-39 0,65 53 0</inkml:trace>
  <inkml:trace contextRef="#ctx0" brushRef="#br0" timeOffset="55637">18441 4987 512,'0'0'0,"0"-13"0,0 13 0,-13 0 0,13-14 0,0 14 0,-13 0 0,13-12 0,-13 12 0,-1 0 0,1 0 0,-14 0 0,14 0 0,-13 0 0,-1 0 0,1 0 0,-14 0 0,0 0 0,1 0 0,-1-14 0,1 14 0,12 0 0,-26 0 0,0 0 0,0 0 0,1-13 0,-2 13 0,15 0 0,-27 0 0,13-13 0,0-1 0,13 14 0,-13 0 0,1-13 0,11 13 0,2-13 0,-14 13 0,27 0 0,-14 0 0,13 0 0,1 0 0,-1 0 0,1-13 0,13 13 0,-14 0 0,27 0 0,0 0 0,-13 0 0</inkml:trace>
  <inkml:trace contextRef="#ctx0" brushRef="#br0" timeOffset="57809">19936 4921 512,'0'0'0,"0"0"0,0 0 0,0 0 0,0-13 0,0 13 0,0 0 0,0-14 0,0 14 0,0 0 0,0 0 0,0 0 0,0-13 0,0 13 0,13 0 0,0-13 0,0 13 0,1-13 0,-1 13 0,27 0 0,-27 0 0,14 0 0,-1 0 0,0 0 0,14 0 0,0 13 0,0-13 0,-14 13 0,14-13 0,-1 13 0,15 14 0,-28-27 0,13 13 0,1 1 0,0-2 0,-1 2 0,1-1 0,-13 0 0,12-13 0,1 14 0,-1-14 0,2 0 0,-2 13 0,1-13 0,-1-13 0,1 13 0,13-14 0,-13 1 0,-1 13 0,-39 0 0,40-13 0</inkml:trace>
  <inkml:trace contextRef="#ctx0" brushRef="#br0" timeOffset="67377">5529 6773 512,'0'0'0,"13"13"0,-13 14 0,0-1 0,0 14 0,14 13 0,-14 13 0,13 14 0,0-1 0,0 13 0,1 1 0,-1-1 0,14-12 0,-27 13 0,26-14 0,-13-13 0,-13 0 0,13-12 0,-13-15 0,0-13 0,0-12 0,0-14 0,0 0 0,0-27 0,0-13 0,0-12 0,0 52 0,0-40 0</inkml:trace>
  <inkml:trace contextRef="#ctx0" brushRef="#br0" timeOffset="67650">5847 6945 512,'0'0'0,"0"0"0,0 26 0,13-12 0,0 39 0,-13 0 0,27 26 0,-14 0 0,0 1 0,0-1 0,1 1 0,-1-1 0,0-13 0,0 0 0,1-13 0,-14-13 0,13 0 0,0-14 0,-13-26 0,0 0 0,14 0 0</inkml:trace>
  <inkml:trace contextRef="#ctx0" brushRef="#br0" timeOffset="67917">6151 7474 512,'0'-13'0,"-13"13"0,-14-13 0,-12 13 0,-14-14 0,-13 1 0,0 13 0,-13-13 0,-1 13 0,1 0 0,-1 0 0,1 0 0,13 0 0,12 13 0,15 0 0,12-13 0,27 14 0,27-14 0,-1 0 0,-26 0 0,54 13 0</inkml:trace>
  <inkml:trace contextRef="#ctx0" brushRef="#br0" timeOffset="68126">5939 7540 512,'53'14'0,"14"12"0,-1-12 0,-14-1 0,-25 0 0,-13 0 0,-28 1 0,1-2 0,-27-12 0,-13 0 0,-26 0 0,13 14 0,-27-14 0,27 0 0,-13 13 0,13-13 0,26 13 0,0-13 0,27 14 0,13-14 0,0 0 0</inkml:trace>
  <inkml:trace contextRef="#ctx0" brushRef="#br0" timeOffset="68924">6945 7792 512,'0'13'0,"0"-13"0,0 13 0,-27 1 0,1 12 0,-13 0 0,12 1 0,0-1 0,14 1 0,0 12 0,13-26 0,26 14 0,1-14 0,13 1 0,12-14 0,1 0 0,14 0 0,-15-14 0,1-12 0,-13 12 0,-13-25 0,-14 13 0,-13-1 0,-13 0 0,-14-12 0,-13 13 0,1-1 0,-27 14 0,25-1 0,2 1 0,13 13 0,-1-13 0,27 26 0,27-13 0,-1 0 0,13-13 0,15 13 0,12-13 0,-13 0 0,13-14 0,0 1 0,-13-14 0,13-13 0,-13 0 0,-13 0 0,-1-13 0,-12 13 0,0-13 0,-27 13 0,0 0 0,-14 0 0,1 14 0,-14 12 0,1 14 0,-14 0 0,14 13 0,-14 13 0,0 0 0,14 27 0,-1 0 0,14 26 0,0 0 0,13 0 0,0 0 0,0 27 0,13-27 0,0 14 0,1-1 0,-14-13 0,13 0 0,0-13 0,-13 0 0,0-14 0,0-12 0,0-1 0,13-26 0,-13 0 0,13 0 0,-13 0 0,14-26 0</inkml:trace>
  <inkml:trace contextRef="#ctx0" brushRef="#br0" timeOffset="69123">7566 7659 512,'-13'0'0,"0"0"0,0 0 0,-27 0 0,-12 0 0,-15 0 0,1 0 0,0 0 0,0 0 0,13 14 0,0-14 0,27 0 0,26 0 0,-13 0 0</inkml:trace>
  <inkml:trace contextRef="#ctx0" brushRef="#br0" timeOffset="69839">8175 7937 512,'13'27'0,"1"12"0,12 14 0,-26 0 0,14-13 0,-1 0 0,0-27 0,0 13 0,0-13 0,-13-13 0,13 0 0,-13-26 0,0 0 0,0-14 0,0 0 0,0-13 0,14 0 0,-14-13 0,13 13 0,0 14 0,0-1 0,14 0 0,0 14 0,-1 13 0,14 13 0,-14 0 0,0 13 0,1 13 0,-1 14 0,14-13 0,-27 13 0,1-1 0,-1 1 0,-13-14 0,13 0 0,-13-13 0,0-13 0,0 0 0,0 0 0,0-13 0,13-13 0,0-14 0,1 0 0,-1 1 0,13-1 0,0 0 0,15 14 0,-15 0 0,0 13 0,14-1 0,-14 14 0,14 14 0,-13 12 0,-14 0 0,0 1 0,1 13 0,-14 0 0,13-1 0,-13 14 0,-13-27 0,13 14 0,0 0 0,0-14 0,-14 0 0,14-12 0,0-1 0,0-13 0,0 0 0</inkml:trace>
  <inkml:trace contextRef="#ctx0" brushRef="#br0" timeOffset="70180">9194 8043 512,'27'-13'0,"12"-14"0,14 1 0,-14 0 0,1-14 0,0 13 0,13-12 0,-27-1 0,1 0 0,-1 1 0,0-14 0,-26 27 0,0-14 0,0 13 0,-13 1 0,0 12 0,-13 1 0,-1 13 0,1 13 0,0 1 0,-1-1 0,14 27 0,13-14 0,0 14 0,0 13 0,0-14 0,26 1 0,14 0 0,-14-1 0,1-12 0,25-1 0,-11-12 0,-2 12 0,-39-26 0,40 0 0</inkml:trace>
  <inkml:trace contextRef="#ctx0" brushRef="#br0" timeOffset="70729">9921 7951 512,'0'0'0,"14"-14"0,-1 1 0,-13 0 0,0-14 0,-13 15 0,-1-28 0,14 13 0,-13-13 0,13 1 0,-13-1 0,13 13 0,0-12 0,13 13 0,-13-1 0,13 14 0,1 13 0,12 0 0,14 13 0,-27 14 0,27-1 0,-14 1 0,1 12 0,-1 1 0,0-1 0,1-12 0,-14-1 0,-13-12 0,14-1 0,-14-13 0,0 0 0,0 0 0,0-13 0,13-14 0,-13-13 0,13 14 0,14-14 0,-14 14 0,13-14 0,-13 14 0,14 13 0,-1-1 0,0 14 0,-12 0 0,13 14 0,-1-1 0,0 13 0,-12 0 0,-1 14 0,-13-13 0,13 12 0,-13-12 0,0-1 0,0 1 0,13-14 0,-13 13 0,0-26 0,13 0 0,0 0 0,-13 0 0,27-12 0</inkml:trace>
  <inkml:trace contextRef="#ctx0" brushRef="#br0" timeOffset="71104">10966 7567 512,'0'0'0,"-13"0"0,0 0 0,0 13 0,0-13 0,-14 27 0,1-14 0,0 26 0,12-12 0,1 13 0,-1-14 0,28 0 0,-1 14 0,1-13 0,25-14 0,-13 13 0,1-26 0,12 0 0,2 0 0,-2-12 0,-12-15 0,-1 0 0,-13 1 0,-13-27 0,0 13 0,0 0 0,-13 1 0,0-1 0,0 0 0,-1 14 0,14 13 0,-13-14 0,13 27 0,13 0 0</inkml:trace>
  <inkml:trace contextRef="#ctx0" brushRef="#br0" timeOffset="71353">11430 7832 512,'13'13'0,"0"0"0,0 1 0,1-14 0,-14 0 0,-14 0 0,14-14 0,0-12 0,-13-1 0,13-13 0,0 1 0,13 12 0,1-13 0,-1 1 0,0-1 0,13 0 0,-13 1 0,14 12 0,-27 27 0,27-40 0</inkml:trace>
  <inkml:trace contextRef="#ctx0" brushRef="#br0" timeOffset="72061">11906 6866 512,'13'-27'0,"-26"54"0,13-27 0,0 39 0,0 14 0,13-13 0,-13 26 0,0-13 0,13 0 0,-13 13 0,13-13 0,-13 13 0,14-13 0,-1 13 0,0-13 0,-13 14 0,13-14 0,1-1 0,-1 1 0,14-13 0,-1 0 0,0-14 0,-13-12 0,14-2 0,12-12 0,-12 0 0,0-12 0,-1-2 0,1-12 0,-1-1 0,-13-13 0,13 14 0,-12-14 0,-1 14 0,0-14 0,-13 14 0,14 13 0,-14-14 0,13 27 0,-13 13 0,13 1 0,0 12 0,1 13 0,12 15 0,-13-2 0,14 15 0,-1-2 0,0 15 0,-13-14 0,-13 0 0,0 1 0,-13-15 0,0-12 0,-26-1 0,-1 1 0,0-26 0,-13-1 0,0 0 0,1-13 0,-1-13 0,13 0 0,13-1 0,14-12 0,13-14 0,0 40 0,26-26 0</inkml:trace>
  <inkml:trace contextRef="#ctx0" brushRef="#br0" timeOffset="72585">13572 7580 512,'14'0'0,"-41"0"0,27 0 0,-39 0 0,-1 14 0,1 12 0,12 1 0,14-1 0,13 14 0,0-14 0,13 13 0,14-12 0,-1-14 0,0 1 0,1-1 0,12 0 0,-12-26 0,-14 0 0,14-1 0,-14-12 0,0-1 0,0 1 0,1-14 0,-14 14 0,0 0 0,-14 12 0,14 1 0,0 13 0,14 13 0,-14 1 0,13 12 0,-13 0 0,13 14 0,13 13 0,1-13 0,-14 0 0,0-1 0,14 1 0,-14-14 0,1-13 0,-1 0 0,13 0 0,-26-13 0,0-13 0</inkml:trace>
  <inkml:trace contextRef="#ctx0" brushRef="#br0" timeOffset="72626">13943 7937 512,'0'0'0,"0"0"0</inkml:trace>
  <inkml:trace contextRef="#ctx0" brushRef="#br0" timeOffset="72908">14221 7554 512,'0'-14'0,"0"14"0,0-13 0,-13 13 0,-1 0 0,1 0 0,-13 13 0,-14 1 0,1 12 0,-1 1 0,14-1 0,-1 0 0,0 14 0,14 0 0,13-14 0,13 1 0,0-1 0,14 14 0,13-26 0,0 11 0,12-11 0,1-14 0,-13 0 0,26 0 0,-26-27 0,-40 27 0,39-12 0</inkml:trace>
  <inkml:trace contextRef="#ctx0" brushRef="#br0" timeOffset="73184">14525 7474 512,'0'0'0,"0"14"0,-13-14 0,13 26 0,-13-13 0,0 27 0,-1 0 0,1 0 0,-13-1 0,26 1 0,-13-1 0,26-12 0,-13 13 0,13-14 0,13-12 0,-12 11 0,12-11 0,13-1 0,1-13 0,-40 0 0,40 0 0</inkml:trace>
  <inkml:trace contextRef="#ctx0" brushRef="#br0" timeOffset="73600">14737 7792 512,'-13'0'0,"13"0"0,0 0 0,13-14 0,-13 14 0,13-13 0,13 0 0,1 0 0,0 0 0,-1-14 0,0 14 0,-12-14 0,-1 1 0,0 13 0,0 0 0,-26-14 0,13 14 0,-26 0 0,-1-1 0,1 14 0,-14 0 0,13 0 0,-12 14 0,26 12 0,-1 1 0,14-1 0,0 14 0,14-14 0,25 14 0,-13-14 0,28 14 0,-15-13 0,14-1 0,-13-12 0,13-2 0,-13-12 0,12 0 0,-52 0 0,27-12 0</inkml:trace>
  <inkml:trace contextRef="#ctx0" brushRef="#br0" timeOffset="74008">15253 7501 512,'13'0'0,"-26"0"0,0 0 0,-14 26 0,0-13 0,14 14 0,0-14 0,0 14 0,13-14 0,13 14 0,0-15 0,14 2 0,13-1 0,13-13 0,-1 13 0,-12 1 0,13-1 0,0 0 0,-13 0 0,-14 0 0,-13 14 0,0-14 0,-13 0 0,-13 14 0,0-14 0,-13 1 0,-14-2 0,14 1 0,-27-13 0,13 14 0,13-14 0,1-14 0,13 14 0,13 0 0,0-13 0</inkml:trace>
  <inkml:trace contextRef="#ctx0" brushRef="#br0" timeOffset="74424">15914 7474 512,'0'0'0,"0"0"0,-26-13 0,13 13 0,-27 0 0,-13 13 0,13 1 0,1-1 0,12 13 0,-12-13 0,12 14 0,13 0 0,28-14 0,0 0 0,25 0 0,1 13 0,12-12 0,15-1 0,-1 0 0,0 1 0,0 12 0,-13-13 0,-13 0 0,-1 14 0,-26-14 0,-13 0 0,-13 1 0,-13 12 0,-14-12 0,14-2 0,-14 1 0,-13 1 0,27-14 0,-1 13 0,14-13 0,13 0 0,-13-13 0</inkml:trace>
  <inkml:trace contextRef="#ctx0" brushRef="#br0" timeOffset="74930">16748 7633 512,'-14'-13'0,"14"13"0,-13 0 0,0-13 0,13 13 0,-13-13 0,13 13 0,13-27 0,-13 14 0,26-14 0,1 14 0,-14-13 0,27-1 0,0 0 0,-1 14 0,1 0 0,-1 0 0,2 13 0,11 0 0,-25 13 0,12 0 0,1 0 0,-14 14 0,28 0 0,-28-14 0,14 13 0,-1-13 0,1 1 0,0-1 0,-1-13 0,1 13 0,0-26 0,13 13 0,-13 0 0,-1-13 0,14-1 0,-14 1 0,15 0 0,-28 0 0,-26 13 0,40-13 0</inkml:trace>
  <inkml:trace contextRef="#ctx0" brushRef="#br0" timeOffset="75463">18388 6905 512,'0'0'0,"14"14"0,-14 12 0,13 0 0,-13 27 0,0 1 0,13 12 0,-13 0 0,13 0 0,0 0 0,1 0 0,-1-13 0,0 0 0,0 0 0,0-13 0,-13-14 0,14-12 0,-1-2 0,-13-12 0,0-12 0,0 12 0,13-14 0</inkml:trace>
  <inkml:trace contextRef="#ctx0" brushRef="#br0" timeOffset="75729">18627 7038 512,'0'0'0,"0"0"0,0 0 0,0 13 0,-14 0 0,14 27 0,-13 0 0,13 12 0,-14 1 0,28 0 0,-14 14 0,0-15 0,13 1 0,1 0 0,-1-13 0,0 0 0,-13-14 0,13-12 0,0-14 0,-13 0 0,13 0 0</inkml:trace>
  <inkml:trace contextRef="#ctx0" brushRef="#br0" timeOffset="75946">18653 7329 512,'-26'0'0,"-15"-14"0,2 14 0,-27-13 0,0 13 0,-1-13 0,28 13 0,-14 0 0,13 13 0,13-13 0,14 0 0,26 0 0,14 13 0,-27-13 0,27 0 0</inkml:trace>
  <inkml:trace contextRef="#ctx0" brushRef="#br0" timeOffset="76145">18679 7434 512,'40'14'0,"-14"-1"0,14 14 0,-27-27 0,1 13 0,-41 0 0,0-13 0,-12 0 0,-14 0 0,0 0 0,-13 0 0,13 0 0,0-13 0,14 13 0,-2 0 0,28 13 0,0-13 0,13 0 0,13 0 0</inkml:trace>
  <inkml:trace contextRef="#ctx0" brushRef="#br0" timeOffset="76611">19539 7501 512,'-13'0'0,"0"13"0,-1-13 0,-12 13 0,13 0 0,0 1 0,0 12 0,13 1 0,-14-14 0,14 14 0,14-1 0,-1-13 0,26 0 0,-12 14 0,-1-27 0,13 0 0,2 0 0,-15-13 0,-13-14 0,0 14 0,1-13 0,-28-1 0,-12 1 0,13-14 0,-27 13 0,13 1 0,1-1 0,-14 1 0,40 26 0,-26-27 0</inkml:trace>
  <inkml:trace contextRef="#ctx0" brushRef="#br0" timeOffset="76977">20134 7064 512,'0'0'0,"-13"-13"0,0 0 0,-13-1 0,-1-12 0,1 13 0,-28 13 0,15 0 0,-27 13 0,26 13 0,0 1 0,14 13 0,-1 13 0,27 13 0,0-13 0,0 13 0,14-13 0,-1 13 0,0-13 0,0 0 0,14-13 0,-14-14 0,1 1 0,-14-15 0,13 2 0,0-14 0,0-14 0,-13 14 0,0-12 0</inkml:trace>
  <inkml:trace contextRef="#ctx0" brushRef="#br0" timeOffset="77202">19962 7434 512,'-13'0'0,"0"0"0,0 0 0,-14 0 0,-12 0 0,-14 0 0,0 0 0,0 0 0,-13 0 0,12 0 0,15 0 0,-14 0 0,27 0 0,13 0 0,13 0 0,13 0 0,-13 0 0,26 0 0</inkml:trace>
  <inkml:trace contextRef="#ctx0" brushRef="#br0" timeOffset="78084">20836 7434 512,'0'0'0,"0"0"0,0 0 0,0 0 0,0-13 0,-27 13 0,0 13 0,-12-13 0,-1 14 0,-12 12 0,12-12 0,-13-1 0,26 13 0,1 1 0,13-14 0,13 14 0,0-1 0,13-13 0,13 27 0,14-14 0,0 1 0,0-1 0,-1 0 0,14 14 0,-27-13 0,0 0 0,-12 12 0,-14-26 0,-27 14 0,1-14 0,0 13 0,-14-26 0,-13 0 0,13 13 0,1-26 0,12 13 0,14 0 0,0-13 0,13 13 0,13-13 0,13 0 0,1 13 0,13-14 0,0 14 0,12-13 0,-12 13 0,12-13 0,-11-14 0,12 15 0,-27-15 0,0 0 0,14 1 0,-27-14 0,14 14 0,-14-14 0,-13 13 0,0 1 0,13-13 0,-13-1 0,0 13 0,0-12 0,0-1 0,0 0 0,0 1 0,0-1 0,0 0 0,0 0 0,0 1 0,0-1 0,0 14 0,0-1 0,-13-12 0,13 12 0,0 14 0,-13-14 0,13 14 0,0 13 0,-13 0 0,13 0 0,-14 26 0,14 1 0,-13 0 0,13 25 0,0-12 0,13 13 0,-13 0 0,14 0 0,-1 0 0,0-1 0,-13-52 0,0 40 0</inkml:trace>
  <inkml:trace contextRef="#ctx0" brushRef="#br0" timeOffset="78417">21153 7448 512,'0'0'0,"0"0"0,-13 0 0,-1-14 0,-12 14 0,-13-13 0,12 13 0,-26-13 0,13 13 0,-12-13 0,25 13 0,1 0 0,-1 0 0,13 0 0,14 0 0,14 0 0,0 13 0,-14-13 0,26 0 0</inkml:trace>
  <inkml:trace contextRef="#ctx0" brushRef="#br0" timeOffset="78833">21351 7659 512,'0'0'0,"0"0"0,0 0 0,0 0 0,0 0 0,13-12 0,1 12 0,-1-14 0,14 1 0,-14 0 0,13 0 0,-12-1 0,12 1 0,-26-14 0,13 14 0,-13 0 0,0 0 0,-13 0 0,0-1 0,-14 14 0,1 0 0,0 0 0,-1 14 0,13-1 0,-12 13 0,13 1 0,13-1 0,0 14 0,0-13 0,13 12 0,13 1 0,1-14 0,13 0 0,-27 1 0,27-14 0,-14 14 0,1-27 0,-27 0 0,39 13 0</inkml:trace>
  <inkml:trace contextRef="#ctx0" brushRef="#br0" timeOffset="79332">21669 7911 512,'0'26'0,"0"1"0,13 12 0,-13 1 0,13-13 0,1 12 0,-1-12 0,-13-1 0,0-12 0,0-1 0,13 0 0,-13-13 0,-13-13 0,13-14 0,0 1 0,0-14 0,-13-13 0,-1 0 0,14 0 0,-13 0 0,13-13 0,0 13 0,0-13 0,0 26 0,13 1 0,14-1 0,-14 0 0,0 27 0,14 0 0,13 13 0,-27 13 0,13 0 0,1 1 0,-14 26 0,0-1 0,0 1 0,-13 0 0,-13-1 0,0 1 0,0-14 0,-14 1 0,1-14 0,13 1 0,-14-2 0,0-12 0,1-12 0,13-2 0,0 1 0,13 0 0,0 13 0,13-27 0</inkml:trace>
  <inkml:trace contextRef="#ctx0" brushRef="#br0" timeOffset="79757">22251 7488 512,'0'0'0,"0"0"0,0-14 0,-13 14 0,0 0 0,0 0 0,-14 14 0,0-1 0,1 0 0,13 13 0,-14-12 0,27 12 0,0-12 0,0 12 0,14 1 0,-1-1 0,13-13 0,0 14 0,15-1 0,-15 0 0,14 14 0,-14-13 0,0-1 0,-12 0 0,-14 1 0,0-1 0,-14 1 0,1-14 0,-13 13 0,-27-13 0,13-13 0,-13 14 0,0-14 0,-13 13 0,0 0 0,13-13 0,53 0 0,-66 14 0</inkml:trace>
  <inkml:trace contextRef="#ctx0" brushRef="#br0" timeOffset="169771">3056 9009 512,'0'26'0,"13"14"0,-13 13 0,0 13 0,13 14 0,0-1 0,0 13 0,1 1 0,-1 12 0,0 2 0,0-1 0,0 13 0,0-14 0,15 1 0,-15 0 0,-13-13 0,13-14 0,0-13 0,-13 0 0,0-26 0,0 0 0,0-27 0,0-13 0,0 0 0,-13 0 0</inkml:trace>
  <inkml:trace contextRef="#ctx0" brushRef="#br0" timeOffset="172200">3201 9009 512,'0'0'0,"40"0"0,13-13 0,13 13 0,0 0 0,13 0 0,0 13 0,14-13 0,0 0 0,13 0 0,-1 0 0,15 0 0,-1 0 0,13 0 0,-13 0 0,27 0 0,-1-13 0,1 13 0,-1 0 0,14-14 0,-1 1 0,14 0 0,1 0 0,-15 13 0,28-13 0,-1-1 0,-13 1 0,13 0 0,0 0 0,0 13 0,0-14 0,14 1 0,-14 0 0,14 13 0,-1-13 0,0 13 0,1 0 0,-1-14 0,1 14 0,-1-13 0,14 13 0,-14 0 0,1 0 0,12-13 0,-12 13 0,-1 0 0,1-13 0,-1 13 0,1 0 0,-1 0 0,14-14 0,-1 14 0,-12 0 0,-1 0 0,1 0 0,12 0 0,-12 0 0,12 0 0,-12 0 0,-14 0 0,27 0 0,-14 0 0,-13 0 0,14 0 0,-1-13 0,-13 13 0,14 13 0,-14-13 0,0 0 0,1 0 0,-1 0 0,0 14 0,0-14 0,-12 0 0,12 0 0,-14 0 0,14 0 0,-13 13 0,1-13 0,-1 0 0,0 0 0,0 0 0,-14-13 0,1 13 0,0 0 0,0 0 0,0 0 0,-14-14 0,0 14 0,1-13 0,0 13 0,-1-13 0,-13-13 0,1 26 0,-1-14 0,-13 1 0,0 0 0,-13 13 0,13-13 0,-27 13 0,1 0 0,0 0 0,-14 0 0,-13 0 0,0 13 0,-13 0 0,0 0 0,0 1 0,-13 12 0,-14 14 0,0-1 0,1 1 0,0 13 0,-1 13 0,-13 0 0,-13 0 0,14 1 0,-1 25 0,0-13 0,-13 27 0,13-13 0,-13 12 0,0-11 0,13 25 0,-13-27 0,14 14 0,-14-14 0,13 1 0,-13-14 0,13-12 0,-13-14 0,0 0 0,-13-14 0,13-12 0,-27-14 0,14-13 0,-13 13 0,-1-26 0,-12 13 0,-15-27 0,2 1 0,-1 0 0,-27-14 0,14 13 0,-13-26 0,-1 27 0,-12-14 0,-1 1 0,-12-1 0,12 14 0,-13-14 0,-13 13 0,0 1 0,0 12 0,-14 1 0,15-13 0,-15 13 0,1-1 0,0 14 0,-14-13 0,0 13 0,1-13 0,0 13 0,-1-13 0,0 13 0,-12 0 0,12-13 0,-13 13 0,1-14 0,-1 14 0,1 0 0,-15-13 0,1 13 0,13 0 0,1-13 0,-15 13 0,2 0 0,-1-14 0,0 14 0,0 0 0,0 0 0,0 0 0,0 0 0,0 14 0,0-14 0,13 0 0,-13 0 0,0 0 0,13 0 0,-12 0 0,12 13 0,-13-13 0,0 0 0,13 0 0,-13 13 0,0-13 0,14 0 0,-1 14 0,-13-14 0,-1 13 0,15-13 0,-14 13 0,0 0 0,13-13 0,-13 13 0,0 1 0,13-1 0,-12 0 0,-1 0 0,0 0 0,13 1 0,-13-1 0,13 0 0,1 0 0,-14 1 0,13-1 0,-13-13 0,13 13 0,119 1 0,-78-1 0,-41 0 0,0 0 0,13-13 0,-13 13 0,14-13 0,13 14 0,-14-1 0,1-13 0,-1 13 0,14-13 0,-14 13 0,14-13 0,0 0 0,-1 0 0,1 13 0,0-13 0,-1 14 0,14-14 0,0 0 0,0 13 0,0-13 0,14 0 0,-15 13 0,14-13 0,-12 13 0,11-13 0,2 14 0,-1-1 0,0 0 0,0 0 0,14-13 0,-1 14 0,1-14 0,12 13 0,1 0 0,0 0 0,25-13 0,-25 14 0,26-14 0,0 0 0,13 13 0,1-13 0,12-13 0,27 13 0,-13 0 0</inkml:trace>
  <inkml:trace contextRef="#ctx0" brushRef="#br0" timeOffset="173273">7236 11046 512,'0'0'0,"0"0"0,0 0 0,0 0 0,0 0 0,0 0 0,0 0 0,0 0 0,0 0 0,0 0 0,0-13 0,0 13 0,0 0 0,0-13 0,0 13 0,0-26 0,0-1 0,-13-13 0,0-13 0,-14-26 0,0 0 0,14-14 0,-13 0 0,13-13 0,13 0 0,-14 14 0,14-1 0,0 1 0,0-1 0,14 13 0,-1 1 0,-13 13 0,13 13 0,0 1 0,-13 12 0,13 26 0,1-12 0,-14 26 0,13 0 0,0 13 0,14 14 0,-14 13 0,14 0 0,-1-1 0,0 14 0,1-1 0,-1-12 0,-13 13 0,14-27 0,-14 14 0,1-13 0,-14-14 0,13 0 0,-13-13 0,0 0 0,-13-13 0,-1-13 0,-13-14 0,1 0 0,-14-13 0,1 13 0,-1-12 0,1 12 0,-1 0 0,0 1 0,0 12 0,-12 1 0,11 12 0,-11 14 0,12 0 0,-12 14 0,-2-1 0,1 14 0,1-2 0,-14 15 0,12 0 0,15 0 0,-14-1 0,27 1 0,-1 13 0,27-53 0,-13 26 0</inkml:trace>
  <inkml:trace contextRef="#ctx0" brushRef="#br0" timeOffset="174264">14128 11099 512,'27'0'0,"-14"-13"0,13 13 0,-12-13 0,12 0 0,1-14 0,-1 14 0,-13-27 0,14 1 0,-1-1 0,0-13 0,-12 0 0,13-13 0,-14-14 0,-13 1 0,13 0 0,-13-14 0,-13 0 0,0 1 0,13-14 0,-13 13 0,-1-13 0,0 14 0,14-1 0,-13 13 0,0 1 0,0 13 0,13 13 0,0 14 0,0 12 0,13 1 0,0 26 0,0 13 0,15 14 0,11-1 0,1 27 0,-1 0 0,1 0 0,-14 12 0,14-11 0,13-1 0,-27-14 0,1-12 0,-14-14 0,0 0 0,0-13 0,-26-26 0,0-1 0,0-25 0,-14-2 0,-12-11 0,-14 11 0,0-12 0,0 13 0,-13-13 0,13 26 0,0 14 0,0 0 0,0 26 0,0-13 0,13 26 0,1 0 0,-1 13 0,14 1 0,-14 13 0,0 12 0,14-12 0,-14 13 0,-12 0 0,-2-1 0,-12 2 0,13-14 0,-40-1 0,93-39 0,-65 26 0</inkml:trace>
  <inkml:trace contextRef="#ctx0" brushRef="#br0" timeOffset="175112">11376 11602 512,'14'13'0,"-14"-26"0,-14-1 0,14-12 0,-13-27 0,0 0 0,0-13 0,0 0 0,0-14 0,13 1 0,0-13 0,0-14 0,0 0 0,0 0 0,0 0 0,13-13 0,0 0 0,0 13 0,13-13 0,-12 13 0,0 1 0,-1-2 0,0 28 0,0 0 0,0 12 0,0 15 0,1 12 0,-14 14 0,13 13 0,0 13 0,-13 0 0,26 26 0,1 14 0,-1-14 0,1 28 0,0-15 0,-1 14 0,0-14 0,1 1 0,-1-1 0,-13-12 0,0-1 0,14-12 0,-27-1 0,0-13 0,0-13 0,0 13 0,-27-27 0,14 1 0,-13-14 0,-1 14 0,-12-14 0,13 1 0,-14-1 0,0 13 0,0 0 0,1 2 0,-1 11 0,1 1 0,11 13 0,-11 0 0,-1 13 0,-12 1 0,-2 11 0,1 2 0,1 13 0,-1 13 0,0-14 0,-13 15 0,66-54 0,-40 39 0</inkml:trace>
  <inkml:trace contextRef="#ctx0" brushRef="#br0" timeOffset="177433">15517 11046 512,'0'0'0,"-13"0"0,0 0 0,13-13 0,-13 13 0,13 0 0,-13 13 0,13-13 0,0 14 0,0-1 0,0 13 0,0 0 0,0 14 0,0-1 0,13 1 0,-13 27 0,13-15 0,-13 2 0,13-2 0,-13 1 0,13-13 0,-13 0 0,0-14 0,-13 0 0,13-26 0,0 0 0,-13 0 0,0-26 0,13-14 0,-13 1 0,-1-14 0,1-14 0,13 15 0,0-1 0,0 0 0,13 1 0,1 12 0,-1-14 0,0 28 0,13 0 0,14-1 0,-1 14 0,2 0 0,-2 13 0,1 0 0,13 13 0,-13 0 0,13 1 0,-14-1 0,14 0 0,-14 0 0,2-13 0,-2 13 0,1-13 0,-1 13 0,-26-13 0,14 0 0,-13 0 0,-14 0 0,0 0 0,-14 0 0,-13 0 0,1 0 0,-13 0 0,-1 14 0,-13-1 0,13 14 0,-13-2 0,14 2 0,-1 13 0,14 0 0,12-1 0,14 1 0,14-1 0,12-12 0,14-1 0,-14-12 0,14-1 0,-1-13 0,15-13 0,-15-1 0,-12-12 0,-1-1 0,0-12 0,-13-1 0,1 1 0,-14-1 0,13 13 0,-13-13 0,0 28 0,-13-1 0,13-1 0,0 14 0,13 14 0,-13 11 0,0 2 0,14 13 0,-1 13 0,0-14 0,0 27 0,0-13 0,1-13 0,-14 13 0,13-26 0,-13-1 0,0-12 0,13-14 0,-13 0 0,0-27 0,0 0 0,0-12 0,13-28 0,-13 67 0,0-39 0</inkml:trace>
  <inkml:trace contextRef="#ctx0" brushRef="#br0" timeOffset="177866">16404 11204 512,'13'0'0,"1"15"0,-1 10 0,0 2 0,0 13 0,0-1 0,-13 14 0,13-13 0,1-1 0,-14-12 0,13 0 0,-13-1 0,13-26 0,-13 0 0,0 0 0,0-13 0,0 0 0,13-27 0,-13 0 0,13 1 0,0-1 0,1 0 0,13 14 0,-14-1 0,13 1 0,-13 26 0,14-14 0,-1 14 0,1 14 0,-14-1 0,13 27 0,-12-14 0,-1 14 0,0 12 0,1-12 0,-14 0 0,13 0 0,0-14 0,-13 1 0,13-1 0,0-12 0,0-28 0,1 14 0,12-26 0,-26 26 0,26-27 0</inkml:trace>
  <inkml:trace contextRef="#ctx0" brushRef="#br0" timeOffset="178373">17171 11337 512,'13'0'0,"-13"-13"0,0 13 0,-13-13 0,0 13 0,-1 0 0,-12 0 0,13 13 0,-13 13 0,12 1 0,-12-1 0,13 14 0,13-1 0,0 1 0,13-13 0,0-1 0,0-13 0,-13-13 0,14 0 0,-1 0 0,0-13 0,-13-13 0,13-1 0,-13-26 0,0 13 0,0-26 0,-13 1 0,13-2 0,-13 1 0,13 13 0,-13 14 0,13-1 0,0 13 0,0 15 0,13-2 0,-13 14 0,0 0 0,13 14 0,0 12 0,0 14 0,0 12 0,1 15 0,-14-15 0,13 15 0,0-2 0,0 1 0,1-13 0,-1-13 0,0 13 0,1-13 0,-1-13 0,-13-15 0,26 2 0,-13-14 0,-13 0 0,14-14 0</inkml:trace>
  <inkml:trace contextRef="#ctx0" brushRef="#br0" timeOffset="179405">17515 11363 512,'-13'27'0,"-14"12"0,14 1 0,-13 0 0,0 13 0,12-13 0,0 0 0,14-1 0,0-13 0,14 1 0,0-14 0,-1-13 0,0 0 0,13-13 0,-13 0 0,1-14 0,-1-13 0,0 14 0,-13-14 0,0 14 0,-13 0 0,0-1 0,-1 14 0,1-1 0,-26-12 0,12 26 0,13 0 0,-12 0 0,13 13 0,0-13 0,13 0 0,13 13 0,0-13 0,13 0 0,15 0 0,-2 14 0,1-14 0,-1-14 0,1 14 0,0 0 0,0-13 0,-14 13 0,0 0 0,-12 0 0,-1 13 0,0 1 0,0-1 0,0 14 0,-13-1 0,13 0 0,1 1 0,-14-14 0,0 13 0,14-26 0,-14 14 0,0-14 0,0-14 0,0 2 0,0-2 0,0-12 0,0-1 0,13 1 0,0-1 0,0 1 0,14 12 0,-14-12 0,13 26 0,0 0 0,1 0 0,0 13 0,12 0 0,-25 1 0,-1-1 0,0 0 0,0 14 0,-13-14 0,0-13 0,0 0 0,0 0 0,0 0 0,0-13 0,13-14 0,-13 14 0,13-14 0,1 1 0,-1-1 0,13 15 0,1-2 0,0 14 0,-1 0 0,14 0 0,-14 26 0,13-12 0,-12 25 0,0-12 0,-1 13 0,-13-1 0,1-12 0,-1 12 0,-13-12 0,13-1 0,0-12 0,0-1 0,1-13 0,-1-13 0,0-1 0,13-12 0,-26 26 0,27-39 0</inkml:trace>
  <inkml:trace contextRef="#ctx0" brushRef="#br0" timeOffset="179713">19248 10781 512,'0'14'0,"0"-1"0,0 0 0,0 27 0,13 13 0,-13 0 0,0 13 0,14 13 0,-14-12 0,0-2 0,0 15 0,0-14 0,0 0 0,13 0 0,-13-13 0,13 0 0,0-27 0,0 1 0,0-27 0,-13 0 0,14 0 0</inkml:trace>
  <inkml:trace contextRef="#ctx0" brushRef="#br0" timeOffset="180079">19685 11324 512,'13'0'0,"-26"13"0,-1-13 0,-12 26 0,0-12 0,-1 12 0,-13 0 0,27 14 0,-27 0 0,27-13 0,13-1 0,0 0 0,13 1 0,14-14 0,-1-13 0,14 0 0,0-13 0,13 0 0,-14-14 0,-12 1 0,-1-1 0,1-13 0,-14 14 0,-13-1 0,-13 1 0,-1 13 0,-12 0 0,-1-1 0,-12 1 0,-1 0 0,27 13 0,13 0 0,-13 0 0</inkml:trace>
  <inkml:trace contextRef="#ctx0" brushRef="#br0" timeOffset="180836">20254 11244 512,'0'0'0,"0"14"0,-14-14 0,-12 13 0,-1 14 0,1-1 0,-1 0 0,1 14 0,13-1 0,-14 1 0,27-13 0,0 13 0,27-14 0,-1 0 0,0-26 0,28 14 0,-1-14 0,-1 0 0,1-14 0,1 1 0,-2 0 0,-12-13 0,-1-1 0,1-13 0,-13 14 0,-1-14 0,-12 0 0,12 14 0,-26 0 0,0-1 0,0 14 0,0 13 0,-13 0 0,0 0 0,-1 27 0,1-14 0,0 13 0,-14 14 0,14-14 0,0 14 0,-1-1 0,1 1 0,13-13 0,13-1 0,1-13 0,-1 1 0,0-14 0,14-14 0,-1 14 0,-12-26 0,12 13 0,-13-27 0,13 13 0,-12 1 0,-1-1 0,0 1 0,0 13 0,0 0 0,-13 13 0,13 0 0,1 13 0,0 0 0,-1 13 0,0 1 0,13 13 0,-12 0 0,12-14 0,-13 14 0,0-14 0,0 0 0,1-12 0,-1-14 0,-13-14 0,13 2 0,-13-15 0,0 27 0,14-40 0</inkml:trace>
  <inkml:trace contextRef="#ctx0" brushRef="#br0" timeOffset="181086">21047 10994 512,'14'12'0,"-14"28"0,13-13 0,13 25 0,-13 2 0,0 11 0,-13-11 0,14 11 0,-1-11 0,13-2 0,-13-12 0,1 0 0,0-1 0,-1-25 0,0-1 0,-13-13 0,0 0 0</inkml:trace>
  <inkml:trace contextRef="#ctx0" brushRef="#br0" timeOffset="181263">21233 11377 512,'-13'0'0,"-15"0"0,2 0 0,0 0 0,-14 0 0,1 0 0,12 13 0,-13-13 0,14 0 0,-1 13 0,27-13 0,-13 0 0</inkml:trace>
  <inkml:trace contextRef="#ctx0" brushRef="#br0" timeOffset="181652">21471 11363 512,'13'14'0,"0"-1"0,0 14 0,0 12 0,-13 1 0,27 0 0,-14-1 0,0-12 0,-13-1 0,13 0 0,-13 1 0,14-14 0,-14-13 0,0 0 0,-14-13 0,14-14 0,0-12 0,-13-1 0,13-13 0,-13 0 0,13 13 0,-13-12 0,0 12 0,-1 14 0,14-14 0,0 13 0,0 14 0,-13-14 0,13 15 0,13-1 0,-13-1 0,0 14 0,0 0 0,14 0 0</inkml:trace>
  <inkml:trace contextRef="#ctx0" brushRef="#br0" timeOffset="182426">21828 11429 512,'0'0'0,"0"27"0,0-1 0,13 1 0,-13 0 0,13-1 0,14 0 0,-14-12 0,13-1 0,-13-13 0,27 0 0,-13 0 0,-1-13 0,14-1 0,-27-12 0,14 13 0,-27-27 0,0 13 0,-14 1 0,1-13 0,-26 12 0,25 0 0,-26 1 0,14 13 0,-1 0 0,14 0 0,0 13 0,0 0 0,26 0 0,0 13 0,0-13 0,14 13 0,13 0 0,-14-13 0,27 13 0,-26 0 0,12-13 0,-13 0 0,1 0 0,0 0 0,-14 0 0,0 0 0,0 14 0,1-1 0,-14 14 0,13-1 0,-13 0 0,13 1 0,0-1 0,-13 14 0,0-14 0,0-12 0,13 12 0,-13-26 0,0 0 0,0 0 0,0-13 0,0-14 0,0 1 0,0-14 0,14 0 0,-14-13 0,13 14 0,0-14 0,0 27 0,0-14 0,14 13 0,0 14 0,-14 1 0,13-3 0,1 15 0,-1 15 0,0-3 0,15 1 0,-15 14 0,14 13 0,-14-1 0,0 1 0,1 13 0,-1 0 0,-13 0 0,-13-53 0,0 39 0</inkml:trace>
  <inkml:trace contextRef="#ctx0" brushRef="#br0" timeOffset="183624">14909 10093 512,'-13'14'0,"13"-1"0,-14 13 0,14 1 0,-13 13 0,0-1 0,13 1 0,-13 13 0,13 0 0,-13 0 0,13 0 0,0 13 0,0-13 0,0 0 0,-13-13 0,13-1 0,0 14 0,0-26 0,0-1 0,0 0 0,0-26 0,13 0 0,-13 0 0,13-13 0</inkml:trace>
  <inkml:trace contextRef="#ctx0" brushRef="#br0" timeOffset="184007">15160 10623 512,'0'0'0,"13"0"0,-13 0 0,-13 0 0,0 13 0,-14 0 0,1 0 0,0 14 0,-1-14 0,1 14 0,13-1 0,-1 0 0,14 1 0,14-14 0,12-13 0,1 0 0,12 0 0,1-13 0,-1 0 0,1-13 0,13-1 0,-26 14 0,-1-14 0,-13 1 0,0-1 0,-26 14 0,0 0 0,-13 0 0,-1 13 0,-12 0 0,-2 0 0,15 0 0,0 13 0,12-13 0,1 0 0,13 0 0,0 0 0</inkml:trace>
  <inkml:trace contextRef="#ctx0" brushRef="#br0" timeOffset="184398">15491 10543 512,'0'0'0,"40"0"0,-27-13 0,13 13 0,-26-13 0,13 13 0,-13 0 0,-13 0 0,-13 13 0,-1 0 0,1 1 0,0 12 0,-1 1 0,-13-1 0,27 0 0,13 1 0,0 0 0,13-14 0,14-13 0,13 13 0,-14-13 0,27-13 0,-14 0 0,2-1 0,-2 1 0,-13-14 0,1 14 0,-14 0 0,-13-13 0,0 12 0,-13 1 0,-14 0 0,14 0 0,-26-1 0,-2 14 0,15-13 0,0 13 0,-1 0 0,27 0 0,-26 0 0</inkml:trace>
  <inkml:trace contextRef="#ctx0" brushRef="#br0" timeOffset="184921">15862 10570 512,'13'13'0,"0"14"0,13-1 0,-13 0 0,14 1 0,-27 13 0,13-14 0,-13 14 0,0-14 0,13 1 0,-13-1 0,0-26 0,0 13 0,-13-13 0,13 0 0,0-13 0,-13 0 0,13-13 0,-13-14 0,-1 14 0,14-14 0,-26 0 0,26-13 0,-13 13 0,13 1 0,13 12 0,-13 1 0,13-1 0,0 1 0,14-1 0,-14 14 0,0 13 0,14 0 0,13 13 0,-14 1 0,-13-1 0,14 13 0,-1-12 0,-26 12 0,0 0 0,-13-12 0,0 12 0,0-13 0,-14 14 0,1-27 0,13 13 0,-14-13 0,13 0 0,14 0 0,0-13 0</inkml:trace>
  <inkml:trace contextRef="#ctx0" brushRef="#br0" timeOffset="185139">16404 10252 512,'0'0'0,"13"0"0,-13 0 0,0 0 0,-13 0 0,13 14 0,-14-1 0,1-13 0,13 13 0,0-13 0,0 0 0</inkml:trace>
  <inkml:trace contextRef="#ctx0" brushRef="#br0" timeOffset="185297">16562 10530 512,'0'0'0,"0"0"0,0 0 0,0 0 0,0 0 0,0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16T18:05:13.64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2963 6416 512,'0'0'0,"0"26"0,0-26 0,-13 13 0,13 14 0,-14-14 0,14 27 0,-13-14 0,0 14 0,-13 0 0,12-1 0,14 14 0,-26 0 0,13 0 0,-13 13 0,12-13 0,0 13 0,-12-12 0,13 12 0,0 0 0,0-13 0,-14 13 0,14-13 0,13 13 0,-13 13 0,0-12 0,13 12 0,-14 0 0,14 14 0,-13-1 0,26-13 0,-13 14 0,14 13 0,-14-14 0,13 1 0,0 13 0,0-13 0,14-1 0,-1 14 0,0-13 0,1-1 0,13 1 0,-1 0 0,1-1 0,0 1 0,-1-1 0,15 1 0,-15 0 0,14-1 0,-1-13 0,15 1 0,-27-1 0,-40-79 0,52 53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16T19:04:37.3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6535 5278 512,'-13'0'0,"13"0"0,-14 0 0,1-13 0,-13 13 0,13 0 0,-1 0 0,-25 0 0,12 0 0,0 0 0,-12-13 0,-14 13 0,27 0 0,-28 0 0,15 0 0,-14 0 0,14 0 0,-1 0 0,-13 0 0,13-13 0,0 13 0,40 0 0,-26 0 0</inkml:trace>
  <inkml:trace contextRef="#ctx0" brushRef="#br0" timeOffset="16173">5873 6945 512,'-13'0'0,"13"0"0,0 0 0,-13 0 0,13 0 0,-26 0 0,13 0 0,-1-13 0,-13 13 0,1-13 0,13-1 0,-27 14 0,27 0 0,-13 0 0,12 0 0,1 0 0,0 14 0,-14-14 0,14 13 0,0 0 0,-27 0 0,14 0 0,-1-13 0,1 14 0,-14-14 0,13 0 0,-12 0 0,12 0 0,-25-14 0,12 14 0,-13-13 0,13 13 0,-12-13 0,-14 0 0,25 26 0,-11-13 0,12 0 0,1 13 0,-2 0 0,2 1 0,12-14 0,-25 13 0,25 0 0,-12 0 0,12 1 0,0-14 0,-25 13 0,25-13 0,-12 0 0,12 0 0,-13-13 0,0 13 0,1 0 0,-1-14 0,1 1 0,-1 13 0,0-13 0,0 13 0,1 0 0,-1 0 0,0-13 0,1 13 0,-1 0 0,0 0 0,1-14 0,-1 14 0,13-13 0,-12 13 0,12-13 0,1 0 0,13 13 0,-13 0 0,26 0 0,-14-13 0</inkml:trace>
  <inkml:trace contextRef="#ctx0" brushRef="#br0" timeOffset="20649">10623 7752 512,'0'0'0,"0"0"0,0 13 0,0-13 0,13 0 0,0 0 0,14 0 0,12 0 0,1 13 0,26-13 0,0 0 0,0 14 0,27-14 0,-14 0 0,14 0 0,0-14 0,0 14 0,12 0 0,-12-13 0,-1 13 0,0 0 0,1-13 0,0 13 0,0 0 0,-14 0 0,14 0 0,-14-13 0,14 13 0,-14 0 0,0 0 0,-12 0 0,12 0 0,-13 0 0,-13 0 0,13 0 0,-13 0 0,0 0 0,0 0 0,-13 13 0,12-13 0,-25 0 0,13 13 0,-14-13 0,-26 0 0,13 0 0</inkml:trace>
  <inkml:trace contextRef="#ctx0" brushRef="#br0" timeOffset="22147">8704 7647 512,'0'0'0,"0"0"0,0 12 0,0-12 0,0 14 0,0-1 0,14 14 0,-1-14 0,0 13 0,0 0 0,13 1 0,2-14 0,-15 14 0,13 0 0,0-15 0,1 15 0,-1-14 0,1 0 0,12-13 0,1 14 0,13-1 0,0-13 0,13 0 0,0 13 0,13-13 0,1 0 0,13 0 0,-14 0 0,27-13 0,0 13 0,-14 0 0,14 13 0,0-13 0,13 0 0,0 0 0,0 0 0,0 0 0,0 0 0,1 0 0,-2 0 0,2 0 0,-2 0 0,-12-13 0,1 13 0,11 0 0,-12 0 0,13 0 0,0 0 0,-13 0 0,13 0 0,-13 13 0,0-13 0,13 0 0,-13 0 0,-13 13 0,12-13 0,-12 13 0,-1-13 0,1 13 0,0-13 0,-28 0 0,15 14 0,-27-14 0,13 0 0,0 0 0,-26 0 0,0 0 0,12 0 0,-25 0 0,0-14 0,12 14 0,-26 0 0,14-13 0,-1 0 0,1 13 0,-1-13 0,-13 0 0,0 0 0,1-1 0,13 14 0,-14-13 0,0 0 0,0-1 0,13-11 0,-12 11 0,-1 1 0,-13 13 0,26-13 0</inkml:trace>
  <inkml:trace contextRef="#ctx0" brushRef="#br0" timeOffset="85330">15676 4736 512,'0'0'0,"0"13"0,13 0 0,-13 27 0,0-13 0,0 12 0,14 1 0,-14 0 0,13 12 0,0-12 0,-13 0 0,13-1 0,0-12 0,-13-1 0,14-13 0,-14-13 0,0 14 0,0-28 0,0 14 0,13-13 0,0-13 0,-13-14 0,14 14 0,-14-14 0,13 0 0,-13 0 0,13 14 0,-13-14 0,27 27 0,-14-13 0,-13 26 0,26-13 0,-13 13 0,14 13 0,-14 0 0,13 13 0,-13 1 0,1 0 0,13 12 0,-27-12 0,0-14 0,13 13 0,-13-12 0,0-1 0,13-13 0,-13 0 0,0 0 0,0-13 0,0-1 0,0-12 0,13-1 0,-13 1 0,27 0 0,-14 12 0,13-12 0,-13 12 0,0 14 0,14 0 0,0 0 0,-1 14 0,-13 12 0,1-12 0,-1 25 0,0 1 0,-13-14 0,0 1 0,0 12 0,0-12 0,0 12 0,0-25 0,-13 12 0,13-12 0,0-1 0,0-13 0,13 0 0,-13 0 0,0-13 0</inkml:trace>
  <inkml:trace contextRef="#ctx0" brushRef="#br0" timeOffset="85703">16549 5106 512,'26'-26'0,"2"13"0,11-1 0,-13-12 0,1-1 0,-14 1 0,0 0 0,-13-1 0,-13-13 0,0 27 0,-14 0 0,14-13 0,-13 26 0,0 0 0,-2 0 0,2 13 0,13 13 0,-13-13 0,12 14 0,1 13 0,26-1 0,-13-12 0,27 12 0,-1 1 0,0-14 0,2 14 0,-2-14 0,13-12 0,-25 12 0,12-26 0,14 0 0,-27 0 0,13-13 0,-12 0 0,-1-14 0,-13 27 0,13-26 0</inkml:trace>
  <inkml:trace contextRef="#ctx0" brushRef="#br0" timeOffset="86295">16867 4948 512,'0'12'0,"13"-12"0,-13 27 0,13-14 0,0 14 0,-13-1 0,14 1 0,-1 12 0,-13-25 0,0 12 0,13-13 0,-13-13 0,0 13 0,0-13 0,0-13 0,0 0 0,0-13 0,0-1 0,13-12 0,-13 12 0,0-13 0,13 27 0,14-14 0,-13 27 0,12-12 0,-13 12 0,0 0 0,14 12 0,-1 2 0,-13 12 0,0-12 0,1 12 0,-14-13 0,13 1 0,-13-1 0,0-13 0,0 0 0,0 0 0,0-13 0,0-1 0,0 1 0,13-27 0,-13 27 0,13-14 0,1 15 0,-1-2 0,0 14 0,1 0 0,-1 0 0,0 14 0,0-2 0,0 15 0,1-14 0,-14 14 0,13-1 0,-13 1 0,0-14 0,0 13 0,0-26 0,0 14 0,13-14 0,-13 0 0,0 0 0</inkml:trace>
  <inkml:trace contextRef="#ctx0" brushRef="#br0" timeOffset="86628">17489 5053 512,'0'0'0,"13"0"0,-13 14 0,0-1 0,0 0 0,13 0 0,-13 0 0,13 1 0,-13-1 0,13 0 0,1 0 0,-1-13 0,0 13 0,0-26 0,14 13 0,-27 0 0,27-13 0,-27-13 0,0 12 0,0 1 0,-14-13 0,1 13 0,-14-14 0,14 14 0,0 0 0,0-1 0,-1 1 0,1 13 0,13 0 0,0 0 0,0 0 0</inkml:trace>
  <inkml:trace contextRef="#ctx0" brushRef="#br0" timeOffset="86868">17820 5133 512,'13'0'0,"-13"0"0,0 0 0,0 0 0,0-14 0,-13 1 0,-1-13 0,14-1 0,0 1 0,-14-1 0,14 1 0,14 0 0,-14-1 0,14 0 0,-1 14 0,-13 13 0,26-26 0</inkml:trace>
  <inkml:trace contextRef="#ctx0" brushRef="#br0" timeOffset="87426">18150 4842 512,'0'13'0,"0"0"0,0 13 0,0 14 0,0 13 0,0-13 0,0-14 0,13 1 0,13-1 0,-12 1 0,13-27 0,-14 13 0,0-13 0,13-13 0,-12-1 0,12 1 0,-13-13 0,0 13 0,0-14 0,1 14 0,-14 0 0,13-1 0,-13 1 0,14 26 0,-1 1 0,0-1 0,0 13 0,0 14 0,-13 0 0,27-1 0,-14 1 0,-13 13 0,13-13 0,0 13 0,-26-27 0,0 14 0,0-27 0,0 13 0,-1-26 0,-12 14 0,13-14 0,-14-14 0,14 1 0,-1 0 0,14 13 0,-13-13 0</inkml:trace>
  <inkml:trace contextRef="#ctx0" brushRef="#br0" timeOffset="87958">19089 4881 512,'0'0'0,"0"0"0,0 0 0,-13 0 0,0 13 0,-13 1 0,12-1 0,-13 0 0,14 13 0,0 1 0,0 0 0,13-1 0,13 1 0,0-1 0,0-13 0,-13 0 0,14 1 0,-1-14 0,1 0 0,-1-14 0,0 1 0,-13 13 0,13-26 0,-13 13 0,0-14 0,0 27 0,0-13 0,0 0 0,0 13 0,0 0 0,13 0 0,-13 26 0,14-13 0,-14 14 0,13-1 0,0 1 0,-13-1 0,13 0 0,-13 1 0,0-14 0,0 1 0,0-14 0,13 0 0,-13 0 0,0 0 0,13-14 0</inkml:trace>
  <inkml:trace contextRef="#ctx0" brushRef="#br0" timeOffset="88274">19420 4868 512,'0'0'0,"0"0"0,-13 13 0,-14-13 0,1 13 0,12 1 0,-25-1 0,13 14 0,-1-15 0,27 28 0,-13-13 0,13-1 0,0 1 0,13-1 0,0-13 0,14 14 0,-14-14 0,13-13 0,1 13 0,-1-13 0,14-13 0,-13 0 0,-27 13 0,39-13 0</inkml:trace>
  <inkml:trace contextRef="#ctx0" brushRef="#br0" timeOffset="88874">19671 4908 512,'0'0'0,"0"0"0,-26 0 0,26 0 0,-26 13 0,-1-13 0,0 13 0,1 1 0,13 12 0,-14 0 0,14-12 0,13 12 0,0 1 0,0-1 0,13 0 0,14-12 0,-14 12 0,13-13 0,1 0 0,13 1 0,-14-14 0,1 0 0,12 0 0,-26-14 0,14 1 0,-1 13 0,1-26 0,-14 13 0,1-1 0,-1-12 0,0 13 0,0-14 0,0 1 0,0-1 0,-13 1 0,0 12 0,0-12 0,-13 0 0,0 12 0,0 1 0,0 13 0,-14 0 0,14 0 0,0 13 0,-1 1 0,14 12 0,14 0 0,-14 1 0,26 13 0,-12-14 0,12 1 0,0 12 0,14-25 0,-27 12 0,13-13 0,15-13 0,-28 0 0,13 0 0,1-13 0,-14-13 0,-13 26 0,26-14 0</inkml:trace>
  <inkml:trace contextRef="#ctx0" brushRef="#br0" timeOffset="89273">20174 4842 512,'-13'0'0,"-1"0"0,1 0 0,13 13 0,-26-13 0,26 13 0,-13-13 0,13 13 0,0 0 0,13 1 0,0-1 0,0 0 0,14 1 0,-1 12 0,14-13 0,-27 0 0,14 1 0,-14 12 0,0-13 0,-13 1 0,0 12 0,0-13 0,-13-13 0,0 13 0,0 1 0,-1-14 0,1 0 0,0 0 0,0 0 0,13-14 0,-14 14 0,28-13 0,-14-13 0,0 26 0,13-13 0</inkml:trace>
  <inkml:trace contextRef="#ctx0" brushRef="#br0" timeOffset="89631">20478 4458 512,'0'-13'0,"14"39"0,-14 1 0,13 12 0,0 1 0,-13 13 0,13 0 0,-13 0 0,13 13 0,1-13 0,-1-14 0,0 15 0,0-15 0,1-12 0,-1 12 0,-13-25 0,13-1 0,-13 0 0,0-13 0,0 0 0</inkml:trace>
  <inkml:trace contextRef="#ctx0" brushRef="#br0" timeOffset="90180">20637 5014 512,'0'0'0,"14"0"0,-1 0 0,0 0 0,0 0 0,13-14 0,-12 14 0,25 0 0,-13 0 0,2 14 0,-2-14 0,-13 26 0,14-13 0,-27 14 0,13-1 0,-13 1 0,-13-1 0,-14 0 0,1 1 0,-15-14 0,2 14 0,-27-14 0,13 0 0,0 1 0,-13-1 0,66-13 0,-66 0 0</inkml:trace>
  <inkml:trace contextRef="#ctx0" brushRef="#br0" timeOffset="90713">17065 5609 512,'0'0'0,"0"0"0,0 0 0,0 0 0,0 0 0,0 13 0,0 0 0,14 1 0,-14 12 0,0 1 0,0 12 0,13-12 0,-13 13 0,13-14 0,-13 0 0,13 14 0,-13-27 0,13 14 0,-13-1 0,13-26 0,-13 13 0,0-13 0,0 0 0,14-13 0</inkml:trace>
  <inkml:trace contextRef="#ctx0" brushRef="#br0" timeOffset="90938">17118 5702 512,'0'0'0,"0"13"0,-13-13 0,0 0 0,-14 13 0,-12-13 0,12 13 0,-13-13 0,14 0 0,-1 13 0,14-13 0,-13 0 0,26 0 0,0 0 0</inkml:trace>
  <inkml:trace contextRef="#ctx0" brushRef="#br0" timeOffset="91153">17264 5821 512,'0'13'0,"0"0"0,13-13 0,-13 26 0,0-12 0,13-1 0,-13 14 0,0-14 0,13-13 0,1 0 0,-14 0 0,0 0 0,13 0 0</inkml:trace>
  <inkml:trace contextRef="#ctx0" brushRef="#br0" timeOffset="91330">17264 5569 512,'0'0'0,"0"-13"0,0 13 0,0-13 0,13 0 0,-13 0 0,13 13 0,-13 0 0,0 0 0</inkml:trace>
  <inkml:trace contextRef="#ctx0" brushRef="#br0" timeOffset="92134">17489 5847 512,'0'0'0,"0"26"0,0-12 0,0-1 0,0 14 0,-14-27 0,14 13 0,0-13 0,0 0 0,0-13 0,0-1 0,0 1 0,14 0 0,-1-14 0,0 14 0,-13-13 0,13 26 0,0-13 0,1 13 0,-1 0 0,0 0 0,0 13 0,-13 0 0,14 0 0,-14 0 0,13 0 0,-13 1 0,0-1 0,0-13 0,0 13 0,0-13 0,-13 0 0,13-13 0,13 13 0,-13-13 0,0-1 0,13 1 0,1 0 0,-14 0 0,13 0 0,0 0 0,0 13 0,0 0 0,0 13 0,1-13 0,12 13 0,-26 0 0,26 0 0,-13 0 0,1 14 0,0-27 0,-1 13 0,0-13 0,0 0 0,0 0 0,1-13 0,-1 13 0,-13-27 0,26 14 0,-26 0 0,0-13 0,0 13 0,-13-1 0,0 1 0,13 13 0,-27-13 0,14 13 0,13 13 0,-13 0 0,0 1 0,13-1 0,0 13 0,0 0 0,13 1 0,0-14 0,0 14 0,27-15 0,-14 2 0,1-1 0,13-13 0,-14 0 0,14 0 0,-1 0 0,1-13 0,-1-1 0,-39 14 0,27-12 0</inkml:trace>
  <inkml:trace contextRef="#ctx0" brushRef="#br0" timeOffset="92452">18586 5728 512,'0'0'0,"0"13"0,-13-13 0,13 13 0,-13 1 0,0-1 0,0 14 0,-1-1 0,1-13 0,13 13 0,13-12 0,1-1 0,-1 0 0,0 1 0,27-1 0,-13-13 0,-1 0 0,13-13 0,-12-1 0,-1 1 0,1-14 0,-1 1 0,-26 26 0,27-26 0</inkml:trace>
  <inkml:trace contextRef="#ctx0" brushRef="#br0" timeOffset="93034">18825 5463 512,'0'0'0,"0"14"0,0-14 0,0 13 0,-13 14 0,13-1 0,0 0 0,0 27 0,0-13 0,0 0 0,13-1 0,0 1 0,0 0 0,-13-1 0,14-12 0,-14-1 0,13-12 0,0-1 0,0-1 0,0-12 0,0-12 0,1 12 0,-1-13 0,0-1 0,13 1 0,-12 0 0,-1-1 0,1 1 0,-1 0 0,-13 0 0,13-13 0,-13 12 0,13 1 0,0 0 0,-13-1 0,14 1 0,-14 0 0,13 0 0,-13 13 0,13 0 0,-13 0 0,13 13 0,-13 13 0,13-12 0,0 26 0,1-14 0,-1 0 0,-13 1 0,14-1 0,-1 1 0,-13-1 0,13-13 0,-13 14 0,13-27 0,-13 13 0,13-13 0,-13 0 0,14 0 0,-14 0 0,0-13 0</inkml:trace>
  <inkml:trace contextRef="#ctx0" brushRef="#br0" timeOffset="93849">19314 5860 512,'13'0'0,"0"0"0,14 0 0,-14-13 0,14 13 0,-14-13 0,14 0 0,-14 13 0,0-13 0,13-1 0,-12 1 0,-14 0 0,0-14 0,0 27 0,-14-26 0,1 13 0,-13 13 0,0 0 0,-1 0 0,0 0 0,1 13 0,12 0 0,1 0 0,0 14 0,13-14 0,0 14 0,26-1 0,-12 0 0,25 1 0,-12-14 0,0 0 0,12 1 0,-12-14 0,12 0 0,1 0 0,-13-14 0,-1 1 0,0 0 0,-12-14 0,-1 14 0,-13-13 0,13 13 0,-26-14 0,13 14 0,-13-1 0,13 14 0,-14 0 0,1 0 0,13 14 0,0-1 0,0 0 0,0 14 0,0-14 0,13 13 0,1-13 0,-1 1 0,0-1 0,0-13 0,0 0 0,-13 0 0,0 0 0,0-13 0,14-1 0,-14-12 0,0 13 0,0 0 0,0 0 0,0 13 0,13 0 0,-13 0 0,13 13 0,0-13 0,1 26 0,-1-13 0,0 14 0,1-1 0,-1-12 0,0 11 0,0-11 0,0-1 0,-13-13 0,13 0 0,-13 0 0,0-13 0,0 13 0,0-14 0</inkml:trace>
  <inkml:trace contextRef="#ctx0" brushRef="#br0" timeOffset="94747">19989 5913 512,'13'27'0,"-13"-1"0,14 0 0,-1 1 0,-13 0 0,0-1 0,13 0 0,-13-13 0,0 14 0,0-27 0,0 0 0,0 0 0,-13-13 0,13-1 0,-13-11 0,13-2 0,-14 0 0,14-13 0,-13 0 0,13 1 0,0-1 0,0 1 0,0 13 0,13-1 0,1 14 0,12-1 0,-13 1 0,14 13 0,-1 13 0,0 1 0,-13-1 0,1 0 0,-1 14 0,-13-1 0,0 0 0,-13-12 0,-1-1 0,1 0 0,0 1 0,-13-1 0,-1-13 0,14 0 0,0 12 0,13-12 0,0 0 0,0-12 0,26 12 0,1 0 0,12 0 0,1 0 0,13-13 0,0-1 0,-13 14 0,12-13 0,-11 0 0,-2-1 0,-13 1 0,1-13 0,-27 13 0,13-14 0,-26 1 0,0-1 0,-1 1 0,-12 13 0,13 13 0,-13 0 0,-2 0 0,15 13 0,0 0 0,13 13 0,0 1 0,13 0 0,0-1 0,15 0 0,-2-13 0,0 14 0,1-14 0,-1 1 0,0-14 0,1 0 0,-1 0 0,14-14 0,-26 1 0,12 0 0,0 13 0,1-14 0,-1 14 0,13 14 0,2-1 0,-2 0 0,14 26 0,13 1 0,1 14 0,12-2 0,1 15 0,-80-67 0,79 66 0</inkml:trace>
  <inkml:trace contextRef="#ctx0" brushRef="#br0" timeOffset="176916">11786 7765 512,'0'13'0,"0"-13"0,0 0 0,0 14 0,0-14 0,-13 13 0,13 0 0,0 1 0,0 26 0,0-1 0,0-13 0,0 27 0,0 0 0,0 0 0,0 27 0,0-15 0,13 15 0,-13-1 0,0 14 0,0-14 0,0 14 0,14-1 0,-14-12 0,0 13 0,14-14 0,-14 0 0,0 1 0,13-14 0,-13 0 0,0 0 0,0-26 0,13 12 0,-13-12 0,13-13 0,-13-1 0,13-26 0,-13 0 0,13 0 0,-13 0 0,0-26 0</inkml:trace>
  <inkml:trace contextRef="#ctx0" brushRef="#br0" timeOffset="177615">11694 7845 512,'0'-13'0,"0"13"0,0 0 0,0 0 0,0 0 0,0 0 0,0 0 0,0 0 0,0 13 0,13 0 0,1 13 0,12-13 0,0 14 0,1 0 0,13-1 0,-1-13 0,-12 13 0,-1-12 0,1-1 0,-14 0 0,-13-13 0,13 14 0,-13-14 0,13 0 0,-13 0 0,-13 0 0,13-27 0,0 14 0,-13-14 0,13 1 0,-13 0 0,-1-1 0,1-13 0,0 14 0,0 0 0,0 26 0,-1-14 0,-12 14 0,-13 0 0,11 14 0,-11 12 0,-1-12 0,-12 25 0,-1-13 0,13 14 0,0-1 0,1 1 0,12 13 0,27-53 0,-26 27 0</inkml:trace>
  <inkml:trace contextRef="#ctx0" brushRef="#br0" timeOffset="204268">11205 7594 512,'0'0'0,"0"0"0,0 0 0,0 0 0,0 0 0,0 0 0,0 0 0,0 0 0,0 0 0,0 0 0,0 0 0,0 0 0,0 0 0,0 0 0,0 0 0,0 0 0,0 0 0,0 0 0,0 0 0,0 0 0,0 0 0,0 0 0,0 0 0,0 0 0,0 0 0,0 0 0,0 0 0,0 0 0,13 0 0,-13 0 0,0 0 0,0 0 0,0 0 0,0 0 0,0 0 0,0 0 0,0 0 0,0 0 0,0 0 0,0 0 0,13 0 0,-13 0 0,0 0 0,0 0 0,0 0 0,0 0 0,0 0 0,0 0 0,0 0 0,0 0 0,0 0 0,0 0 0,0 0 0,0 0 0,0 0 0,0 0 0,0 0 0,0 0 0,0 0 0,0 0 0,0 0 0,14 0 0,-14 0 0,0 0 0,0 0 0,0 0 0,0 0 0,0 0 0,0 0 0,0-14 0,0 14 0,0 0 0,0 0 0,0 0 0,0 0 0,0 0 0,0 0 0,0 0 0,0 0 0,0 0 0,0 0 0,0 0 0,0 0 0,0 0 0,13 0 0,-13 0 0,0 0 0,0 0 0,0 0 0,0 0 0,0-13 0,0 13 0,0 0 0,0 0 0,0 0 0,0 0 0,0 0 0,0 0 0,0 0 0,0 0 0,0 0 0,0 0 0,13-13 0,-13 13 0</inkml:trace>
  <inkml:trace contextRef="#ctx0" brushRef="#br0" timeOffset="204447">11390 7527 512,'0'0'0,"0"0"0,0 0 0,14-13 0,-14 13 0,0 0 0,0-13 0</inkml:trace>
  <inkml:trace contextRef="#ctx0" brushRef="#br0" timeOffset="245115">3704 7752 512,'0'13'0,"0"-13"0,-13 0 0,-1 0 0,1-13 0,-13 13 0,-14 0 0,0 0 0,-13 0 0,1 0 0,-28-13 0,14 13 0,0 0 0,-14 13 0,-12-13 0,-1 13 0,-13 0 0,13 1 0,1-1 0,13 0 0,-14-13 0,14 27 0,-14-14 0,27 1 0,-14-2 0,41 1 0,-14 1 0,27-1 0,13 0 0,13-13 0,0 0 0,0 0 0</inkml:trace>
  <inkml:trace contextRef="#ctx0" brushRef="#br0" timeOffset="245873">3598 7686 512,'14'0'0,"-14"13"0,0-13 0,0 0 0,0 14 0,13-14 0,0 13 0,0-13 0,0 13 0,27 0 0,-14 0 0,14 14 0,-14-14 0,1 0 0,-14 1 0,0-1 0,-13-13 0,0 13 0,-13-13 0,0 14 0,-14-2 0,1-12 0,-27 27 0,13-27 0,-12 13 0,-2 0 0,-12 1 0,27-14 0,-28 13 0,28 0 0,-1 0 0,14-13 0,26 0 0,-27 13 0</inkml:trace>
  <inkml:trace contextRef="#ctx0" brushRef="#br0" timeOffset="246963">4140 7752 512,'0'13'0,"0"-13"0,0 0 0,0 0 0,0 13 0,0-13 0,0 0 0,0 14 0,0-1 0,0 0 0,0 1 0,13 12 0,1 0 0,-14 14 0,13-27 0,-13 14 0,0-14 0,0 0 0,0-13 0,0 0 0,0 0 0,-13-13 0,13 0 0,0-14 0,-14 14 0,1-14 0,13 2 0,0 11 0,0-12 0,13 12 0,1 1 0,-14 0 0,13-1 0,14 14 0,-14-13 0,13 13 0,-12 0 0,12 0 0,0 13 0,-26-13 0,13 0 0</inkml:trace>
  <inkml:trace contextRef="#ctx0" brushRef="#br0" timeOffset="247379">4378 7911 512,'0'0'0,"13"0"0,-13-14 0,14 14 0,13-13 0,-14 1 0,0-2 0,0 14 0,14-13 0,-14 0 0,-13-1 0,0 14 0,0-13 0,0 13 0,-13 0 0,-1 0 0,-12 0 0,13 13 0,-27-13 0,13 14 0,14 12 0,0-12 0,0-2 0,13 15 0,0-14 0,13 0 0,0 1 0,0-1 0,0 0 0,28-13 0,-15 0 0,0 13 0,14-26 0,-1 13 0,-12-13 0,-27 13 0,40-13 0</inkml:trace>
  <inkml:trace contextRef="#ctx0" brushRef="#br0" timeOffset="248102">4696 7765 512,'0'13'0,"-13"1"0,0-14 0,-1 13 0,14 0 0,-13 1 0,0-1 0,0 0 0,13 1 0,0-14 0,0 12 0,13 1 0,0-13 0,0 0 0,1 14 0,25-14 0,-12 0 0,-1 0 0,0 0 0,1 13 0,0 0 0,-14-13 0,0 14 0,-13 12 0,0-26 0,-13 13 0,13 13 0,-26-26 0,-1 14 0,0-1 0,1 0 0,13-13 0,-14 0 0,14 0 0,0 0 0,13 0 0,0-13 0,13 13 0,0-13 0,14-1 0,-1 1 0,14 0 0,0-13 0,-14 13 0,14-1 0,12-12 0,-25 12 0,0 1 0,-14-13 0,0 26 0,0-26 0,-13 26 0,0-14 0,-13 14 0,0-13 0,-13 13 0,-2 0 0,2 13 0,0-13 0,-1 27 0,14-14 0,0 13 0,0 1 0,13-14 0,13 14 0,0-14 0,0 0 0,27 0 0,-14 13 0,-13-26 0,15 14 0,-2-14 0,0 13 0,1-26 0,-27 13 0,26 0 0</inkml:trace>
  <inkml:trace contextRef="#ctx0" brushRef="#br0" timeOffset="248668">5239 7911 512,'0'0'0,"13"0"0,0-14 0,0 14 0,13-13 0,-12 13 0,-1-12 0,13 12 0,-26-14 0,27 1 0,-14 13 0,-13-13 0,14-1 0,-14 14 0,-14-13 0,1 13 0,-14 0 0,14 0 0,-13 0 0,-1 13 0,1 1 0,13-1 0,0 0 0,-1 13 0,14-13 0,14 1 0,-1 12 0,0-12 0,13-1 0,14 0 0,-14-13 0,1 13 0,13-13 0,-14 0 0,14 0 0,-14-13 0,-13 0 0,-13 13 0,27-13 0</inkml:trace>
  <inkml:trace contextRef="#ctx0" brushRef="#br0" timeOffset="249201">5662 7805 512,'0'0'0,"0"13"0,-13-13 0,-1 0 0,1 14 0,-14-14 0,1 13 0,13 14 0,-14-15 0,14 1 0,13 14 0,13-14 0,-13 1 0,27-14 0,-14 13 0,13-13 0,1 0 0,0-13 0,-14-1 0,0 1 0,13-14 0,-12 2 0,-14-15 0,13 0 0,-13 13 0,-13-12 0,-1 12 0,14 14 0,-13 0 0,13-1 0,-13 14 0,13-12 0,0 24 0,0 2 0,13-1 0,0 14 0,1 12 0,12 1 0,-13 0 0,13 0 0,2-15 0,-15 2 0,13 13 0,-13-14 0,0-13 0,1 14 0,-1-14 0,13 0 0,1-13 0,-27 0 0,0 0 0</inkml:trace>
  <inkml:trace contextRef="#ctx0" brushRef="#br0" timeOffset="249966">6297 7699 512,'0'14'0,"0"-1"0,-13 13 0,13 0 0,0 1 0,0 0 0,13 13 0,-13-1 0,0-13 0,0 14 0,0-14 0,0 1 0,13-1 0,-13-12 0,0-14 0,0 12 0,0-12 0,0 0 0,0 0 0,0 0 0,0-12 0,0-2 0,0-12 0,13 12 0,-13 1 0,0-13 0,13 26 0,-13-13 0,13 0 0,-13 13 0,0 0 0,14-14 0,-14 14 0,13 14 0,0-14 0,1 13 0,-1 0 0,0 0 0,0 0 0,-13 14 0,0-1 0,0-12 0,-26-2 0,13 15 0,-14-14 0,0 1 0,1-14 0,0 0 0,-1 13 0,1-13 0,0 0 0,12 0 0,14 0 0,0 0 0,-13-13 0</inkml:trace>
  <inkml:trace contextRef="#ctx0" brushRef="#br0" timeOffset="250432">6548 7990 512,'0'0'0,"0"0"0,-13 13 0,0 0 0,-1 1 0,14 12 0,0-12 0,0 12 0,14-13 0,-1 0 0,0-13 0,-13 14 0,13-14 0,0-14 0,0 14 0,15-13 0,-15 0 0,-13-1 0,13-12 0,-13 26 0,0-13 0,0 13 0,0 0 0,0 0 0,0 0 0,0 0 0,0 13 0,13-13 0,-13 26 0,13-12 0,-13 12 0,13-12 0,-13-1 0,14 0 0,-14 1 0,13-14 0,-13 0 0,13-14 0,0 1 0,-13 13 0,0-13 0</inkml:trace>
  <inkml:trace contextRef="#ctx0" brushRef="#br0" timeOffset="251522">6799 7964 512,'0'0'0,"-13"13"0,13-13 0,0 0 0,-13 0 0,13 13 0,-14 0 0,1-13 0,13 13 0,0 1 0,0-1 0,0 0 0,13 1 0,1-14 0,-1 12 0,14-12 0,-14 14 0,0-1 0,1 0 0,12-13 0,-13 14 0,-13-1 0,13 0 0,-13 1 0,0-1 0,-13 0 0,0 0 0,0-13 0,-14 13 0,14-13 0,0 0 0,-1 0 0,14 0 0,-13 0 0,13 0 0,13-13 0,1 0 0,12 13 0,1-13 0,-1 0 0,14-14 0,-1 14 0,-13-14 0,15 14 0,-28-1 0,13 2 0,-13-2 0,1 1 0,-14 0 0,0 13 0,-14-14 0,1 14 0,0 0 0,-13 14 0,13-1 0,-1 0 0,-13 1 0,27 12 0,-13 0 0,13-12 0,13 12 0,0-12 0,1-1 0,13 0 0,-14 0 0,13-13 0,14-13 0,-14 13 0,14-13 0,0-14 0,-27 14 0,27-14 0,-27 14 0,0 0 0,0-1 0,-13 2 0,0 12 0,-13 0 0,13 0 0,-13 0 0,0 0 0,-14 12 0,14 2 0,13-1 0,-13 14 0,13-14 0,13 14 0,-13-27 0,13 13 0,14-13 0,-14 13 0,0-26 0,0 13 0,14-13 0,-27-14 0,13 0 0,-13-13 0,0 14 0,0-14 0,-13 1 0,13 13 0,-14-1 0,14 14 0,-13-1 0,13 1 0,0 13 0,0 0 0,0 13 0,13 1 0,-13 12 0,14 14 0,-14-1 0,13 15 0,0-15 0,13-12 0,-12 13 0,-1-14 0,14 0 0,-1-13 0,1 1 0,-1-14 0,-26 0 0,13 0 0</inkml:trace>
  <inkml:trace contextRef="#ctx0" brushRef="#br0" timeOffset="251871">7871 8096 512,'0'0'0,"0"0"0,0 0 0,-13 13 0,0-13 0,0 0 0,13 13 0,-27 14 0,13 0 0,14-14 0,0 13 0,0 0 0,27-12 0,-13-1 0,-1 0 0,13-13 0,0 0 0,-12 0 0,12-13 0,-13 0 0,-13-1 0,13-12 0,-26 0 0,13 13 0,-26-14 0,13 0 0,-14 14 0,14-14 0,0 15 0,0 12 0,13 0 0,-13-14 0</inkml:trace>
  <inkml:trace contextRef="#ctx0" brushRef="#br0" timeOffset="252296">7963 8082 512,'14'0'0,"-1"14"0,1-1 0,12 0 0,-13 14 0,0 0 0,1-14 0,-1 26 0,-13-26 0,13 14 0,-13-14 0,0 13 0,0-26 0,0 0 0,0 0 0,0 0 0,-13-12 0,13-2 0,0-12 0,13-1 0,-13 1 0,13-14 0,0 14 0,0-1 0,1 0 0,-1 27 0,13-12 0,-12 12 0,-1 0 0,0 12 0,1 15 0,-1-14 0,0 14 0,13 0 0,-26-1 0,13 0 0,-13 1 0,14-14 0,-1 14 0,-13-15 0,13 2 0,0-14 0,14 0 0,-27 0 0,14 0 0</inkml:trace>
  <inkml:trace contextRef="#ctx0" brushRef="#br0" timeOffset="252620">8625 8241 512,'0'14'0,"0"-14"0,13 13 0,-13 14 0,14-15 0,-14 2 0,0 12 0,13-12 0,-13-1 0,0-13 0,0 0 0,0 0 0,0 0 0,0 0 0,0-13 0,-13-14 0,13 14 0,0-27 0,0 14 0,13-1 0,-13 1 0,13 0 0,0 12 0,14-12 0,-14 26 0,0-14 0,13 14 0,-26 0 0,27 0 0</inkml:trace>
  <inkml:trace contextRef="#ctx0" brushRef="#br0" timeOffset="252986">8929 8228 512,'13'13'0,"1"-13"0,-1 0 0,0 0 0,0-13 0,1 0 0,-1 0 0,-13 0 0,13 0 0,1-1 0,-14-12 0,0 12 0,-14 14 0,14 0 0,-13-13 0,0 13 0,-1 13 0,1-13 0,-13 14 0,12 12 0,1-12 0,0 12 0,13 0 0,13 1 0,-13-14 0,13 14 0,14-15 0,-14 2 0,14-1 0,-14 0 0,27-13 0,-14 0 0,0-13 0,14 0 0,-40 13 0,26-14 0</inkml:trace>
  <inkml:trace contextRef="#ctx0" brushRef="#br0" timeOffset="253402">9419 8136 512,'13'0'0,"-26"0"0,26 0 0,-26 0 0,0 13 0,-1-13 0,-12 27 0,12-14 0,-12 0 0,13 0 0,0 0 0,0 0 0,-1 1 0,14-14 0,0 13 0,27 0 0,-14 1 0,13-2 0,1 15 0,13 0 0,-14-14 0,1 13 0,-1 1 0,0-1 0,-26-13 0,14 14 0,-28-14 0,1 13 0,-13-12 0,-14-1 0,0 0 0,0 0 0,1 1 0,-14-1 0,14-13 0,-15 13 0,15 1 0,39-14 0,-27 13 0</inkml:trace>
  <inkml:trace contextRef="#ctx0" brushRef="#br0" timeOffset="255748">10848 6628 512,'0'0'0,"-13"13"0,-1-13 0,1 0 0,-14 0 0,1 13 0,-1-13 0,14 13 0,-26 0 0,12 1 0,1 12 0,-1-13 0,14 14 0,-14-1 0,14-12 0,0 12 0,0 1 0,13-1 0,0 0 0,0 1 0,0-1 0,0-13 0,0 14 0,0-1 0,0 1 0,0 13 0,0-27 0,-13 13 0,13 1 0,-14-14 0,14 0 0,0 0 0,-13 1 0,0-1 0,13-13 0,0 0 0,0 13 0,0-13 0,0 0 0,0 0 0,0 0 0,13-13 0,0 0 0,-13 13 0,14-14 0,-14 1 0,13 0 0,-13 13 0,0-13 0,13 0 0,-13 13 0,0-14 0,13 14 0,-13 0 0,0 0 0,0-13 0,0 13 0,0 13 0,0-13 0,0 14 0,-13-14 0,13 13 0,-13 0 0,0-13 0,-1 0 0,1 13 0,-13-13 0,13 0 0,-1-13 0,1 13 0,-14-13 0,14 0 0,0 13 0,0-27 0,-1 14 0,1 0 0,13 0 0,-13-1 0,0 1 0,13-14 0,0 27 0,0-13 0</inkml:trace>
  <inkml:trace contextRef="#ctx0" brushRef="#br0" timeOffset="256605">11033 6521 512,'-13'0'0,"13"27"0,0-14 0,13 14 0,-13-1 0,13 14 0,-13-14 0,13 1 0,1-14 0,-14 0 0,0 0 0,0-13 0,0 0 0,0 0 0,0 0 0,0-13 0,-14 0 0,14 0 0,-13-14 0,0 1 0,13 0 0,-13-1 0,13 1 0,0-1 0,0 14 0,13-1 0,0 2 0,14-2 0,-14 14 0,13-13 0,14 13 0,-1 0 0,-25 13 0,-14-13 0,40 0 0</inkml:trace>
  <inkml:trace contextRef="#ctx0" brushRef="#br0" timeOffset="257237">11404 6654 512,'0'0'0,"13"0"0,-13 0 0,0-13 0,13 13 0,0-13 0,0-1 0,0 1 0,1 0 0,-14-14 0,13 14 0,-26-14 0,13 15 0,-14 12 0,14-14 0,-13 1 0,-13 13 0,13 0 0,0 0 0,-15 27 0,15-15 0,-13 15 0,13-14 0,13 14 0,0-1 0,0-12 0,0-1 0,13 0 0,13 0 0,-13 0 0,15-13 0,-2 0 0,0 0 0,14 0 0,-14 0 0,14-13 0,-14 0 0,-12 0 0,-14 13 0,13-13 0</inkml:trace>
  <inkml:trace contextRef="#ctx0" brushRef="#br0" timeOffset="257887">11827 6403 512,'13'0'0,"-26"0"0,13 0 0,-13 0 0,-1 13 0,0-13 0,1 13 0,-13-13 0,13 13 0,0 0 0,13 1 0,-14-14 0,28 13 0,-1 0 0,0 13 0,13-26 0,-13 14 0,15-1 0,-15 14 0,13-14 0,0 0 0,-12 0 0,-1 14 0,-13-14 0,0 13 0,-13-12 0,-14-1 0,1 0 0,13-13 0,-14 0 0,0 0 0,1 0 0,0 0 0,12-13 0,14-14 0,-26 14 0,26 0 0,0 13 0,0-26 0</inkml:trace>
  <inkml:trace contextRef="#ctx0" brushRef="#br0" timeOffset="258245">11985 6152 512,'0'0'0,"0"0"0,0 13 0,0-13 0,0 26 0,0 0 0,0 14 0,13 0 0,-13-1 0,14 15 0,-1-2 0,0-12 0,1 13 0,-14-13 0,13-14 0,-13 1 0,13-1 0,-13 0 0,0-12 0,0-1 0,0-13 0,0 0 0,0 0 0,0 0 0,0 0 0</inkml:trace>
  <inkml:trace contextRef="#ctx0" brushRef="#br0" timeOffset="258521">12144 6455 512,'0'0'0,"-13"0"0,-1 0 0,1-13 0,0 13 0,-13 0 0,-14 0 0,0 0 0,0 0 0,1 0 0,26 0 0,-14 0 0,14 0 0,13 0 0,-13 0 0</inkml:trace>
  <inkml:trace contextRef="#ctx0" brushRef="#br0" timeOffset="258712">12210 6455 512,'0'14'0,"0"-14"0,0 0 0,0 0 0</inkml:trace>
  <inkml:trace contextRef="#ctx0" brushRef="#br0" timeOffset="259176">12025 6376 512,'0'0'0,"0"-13"0,0 13 0,0 0 0,0 0 0,0 0 0,0 0 0,0 13 0,0 14 0,13-14 0,-13 26 0,14-12 0,-1 12 0,0-12 0,0-14 0,0 1 0,0-1 0,1 0 0,-1-13 0,0-13 0,13 0 0,-12 13 0,-1-27 0,1 14 0,-1-13 0,-13-1 0,13 0 0,-13 1 0,0 13 0,0-13 0,0 12 0,0 1 0,13-14 0,-13 27 0,0-13 0</inkml:trace>
  <inkml:trace contextRef="#ctx0" brushRef="#br0" timeOffset="259584">12369 6032 512,'0'0'0,"0"0"0,0 0 0,0 0 0,0 14 0,0-14 0,0 26 0,0 0 0,0 14 0,13-1 0,-13 28 0,13-14 0,1 13 0,-1-13 0,0 0 0,0-1 0,-13-25 0,0 13 0,14-14 0,-14 1 0,0-14 0,13 0 0,-13 0 0,13-13 0,0 0 0,-13-13 0,0 13 0,0-13 0</inkml:trace>
  <inkml:trace contextRef="#ctx0" brushRef="#br0" timeOffset="259933">12673 6098 512,'0'13'0,"0"1"0,0 13 0,0-2 0,13 15 0,-13 14 0,14 11 0,-14-11 0,0-2 0,13-12 0,-13-1 0,0-12 0,13 13 0,-13-14 0,0-12 0,13 12 0,0-26 0,1 13 0,-1-26 0,0 13 0,-13 0 0,0-13 0</inkml:trace>
  <inkml:trace contextRef="#ctx0" brushRef="#br0" timeOffset="260152">12832 6442 512,'0'0'0,"0"0"0,-13 0 0,0 0 0,-14 0 0,0 0 0,-12 0 0,12 0 0,-12 0 0,-1 0 0,13 13 0,1-13 0,13 0 0,0 0 0,13 0 0,0 0 0,0 0 0,13 0 0</inkml:trace>
  <inkml:trace contextRef="#ctx0" brushRef="#br0" timeOffset="260907">13374 6336 512,'0'0'0,"0"0"0,0 0 0,0 0 0,0 14 0,0-14 0,0 26 0,0-12 0,0 25 0,0 1 0,13 0 0,-13-14 0,0 0 0,0 1 0,0-14 0,0-13 0,14 0 0,-1 0 0,-13-13 0,13 13 0,-13-27 0,27 14 0,-27 13 0,0-13 0</inkml:trace>
  <inkml:trace contextRef="#ctx0" brushRef="#br0" timeOffset="261157">13493 6455 512,'0'0'0,"0"0"0,-13 14 0,-13-14 0,-14 0 0,13 0 0,-12 0 0,-1 0 0,14 0 0,-14 0 0,14 0 0,-1 0 0,14-14 0,-1 14 0,1-13 0,13 13 0,0-26 0,0 13 0,0 0 0,0 13 0,13-27 0</inkml:trace>
  <inkml:trace contextRef="#ctx0" brushRef="#br0" timeOffset="261564">13269 6191 512,'-14'13'0,"41"-26"0,-27 13 0,13 0 0,13-14 0,1 14 0,-1 0 0,1 14 0,13 12 0,-1-12 0,1 26 0,-1 12 0,-12-12 0,-14 26 0,14-13 0,-14 0 0,-13-13 0,-13-1 0,-14 1 0,0-27 0,1 14 0,-13-14 0,12 0 0,-26-13 0,0-13 0,0-14 0,1 1 0,-1 0 0,-1-14 0,2 0 0,12-13 0,14 0 0,13 1 0,13-2 0,0 2 0,26 12 0,14 0 0,12 13 0,2 2 0,38 25 0,-13 0 0,14 0 0,-93 0 0,92 25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16T19:09:12.0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6892 4471 512,'0'0'0,"26"-13"0,-12 13 0,-1-13 0,0 13 0,13-14 0,-13 14 0,15-13 0,-15 13 0,13-13 0,14 13 0,-1-14 0,14 14 0,-13 14 0,26-14 0,-13 0 0,13 0 0,0 13 0,0-13 0,14 13 0,-1-13 0,-13 0 0,27 14 0,-14-14 0,1 13 0,25 0 0,-12 1 0,0-14 0,13 13 0,-1-13 0,1 0 0,13 13 0,-13-13 0,13 14 0,0-2 0,1-12 0,-15 13 0,28-13 0,-28 14 0,28-14 0,-14 0 0,0 13 0,0-13 0,0 0 0,0 0 0,0 0 0,13 0 0,-13 0 0,0 0 0,0 0 0,1 0 0,-2 0 0,2-13 0,-2 13 0,2 0 0,-14-14 0,13 14 0,0-13 0,0 1 0,0-2 0,-14 14 0,15-13 0,-14 0 0,13-1 0,-13 14 0,12-13 0,2 0 0,-15 13 0,15 0 0,-14 0 0,12 0 0,2 0 0,-15 0 0,14 0 0,-13 0 0,13 0 0,-13 0 0,0 0 0,0 0 0,0 0 0,0 0 0,-1 0 0,-12 0 0,-1 0 0,1 0 0,0 0 0,-14 0 0,1 13 0,-15-13 0,-12 0 0,-53 0 0,54 13 0</inkml:trace>
  <inkml:trace contextRef="#ctx0" brushRef="#br0" timeOffset="1432">2725 4537 512,'0'0'0,"-13"0"0,-1 0 0,-12 0 0,13 13 0,-14-13 0,1 14 0,-1 12 0,1-12 0,-1 12 0,-12 13 0,-1 1 0,14 13 0,-14 0 0,13 0 0,-12 13 0,12 0 0,14 1 0,-13 12 0,13-13 0,-1 14 0,14-1 0,0 0 0,14-12 0,-1-1 0,0 0 0,0 0 0,13-13 0,1 0 0,-1-14 0,1 14 0,13-14 0,13 1 0,-14 0 0,27 0 0,-66-40 0,53 26 0</inkml:trace>
  <inkml:trace contextRef="#ctx0" brushRef="#br0" timeOffset="2247">2659 6217 512,'-13'0'0,"-1"27"0,-26-14 0,14 1 0,-14 26 0,-12-15 0,-1 29 0,13-15 0,13 14 0,-12 0 0,-1 0 0,27 13 0,-13 0 0,12 0 0,14 14 0,-13-1 0,13 0 0,13 1 0,1-1 0,-1 1 0,0 12 0,13-13 0,1 1 0,-1 13 0,14-14 0,-13 0 0,25-12 0,-12-2 0,-1-11 0,14 11 0,14-25 0,-1 13 0,14 0 0,-1 0 0,-79-53 0,92 40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16T19:09:47.7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10794 7342 512,'0'0'0,"14"-13"0,-14-14 0,0 1 0,0-27 0,13 0 0,-13 0 0,0-13 0,-13 0 0,13 0 0,0-14 0,-14 1 0,1-14 0,0 14 0,0 0 0,0-14 0,-14 0 0,14 1 0,-13 13 0,-14-14 0,14 13 0,12 1 0,-13 0 0,14 12 0,0 15 0,0-1 0,13 13 0,0 14 0,0 12 0,0 14 0,13 0 0,0 0 0,14 14 0,0 12 0,12 14 0,1-14 0,-14 14 0,14-14 0,-27 14 0,13-27 0,-12 14 0,-14-14 0,0-13 0,0 0 0,0 0 0,0-13 0,-14-14 0,-12-13 0,-14 1 0,14-14 0,-27 13 0,14 1 0,-2 25 0,2-12 0,13 13 0,-14 13 0,14 0 0,-1 13 0,0 13 0,-12 1 0,12 12 0,1 14 0,0-13 0,12 13 0,-12 13 0,13 0 0,-1 0 0,1 1 0,13-67 0,-13 52 0</inkml:trace>
  <inkml:trace contextRef="#ctx0" brushRef="#br0" timeOffset="757">10636 7434 512,'0'0'0,"0"0"0,0 0 0,-13 0 0,0 14 0,-14-1 0,-13 14 0,14 12 0,-14 1 0,14 13 0,-1 0 0,14 0 0,-1-1 0,1 2 0,26-14 0,-13-1 0,14-13 0,13 1 0,-1-14 0,14 0 0,-14-13 0,0 0 0,14-13 0,-13-13 0,12-14 0,-12-13 0,-1 0 0,-26 0 0,0 0 0,0-13 0,0 0 0,0 13 0,-26 0 0,13 0 0,-1 0 0,-12 13 0,13 14 0,0 13 0,13 0 0,-14 13 0,1 13 0,13 13 0,-14 1 0,14 13 0,0 12 0,14 1 0,-1 0 0,1 0 0,-1 0 0,13 0 0,-13 0 0,14 0 0,-14-13 0,0 0 0,14-1 0,-14-13 0,-13-26 0,13 0 0</inkml:trace>
  <inkml:trace contextRef="#ctx0" brushRef="#br0" timeOffset="1165">10848 7792 512,'13'0'0,"0"-14"0,0 1 0,14 13 0,-14-13 0,13 13 0,14-13 0,-26 0 0,12 13 0,-13-27 0,0 14 0,1 0 0,-14-13 0,0 12 0,-14 1 0,1 0 0,0 0 0,-13 13 0,-1 0 0,0 13 0,1 0 0,13 14 0,-14-1 0,27 0 0,0 14 0,0-14 0,27 14 0,-14 0 0,13-13 0,28 12 0,-28-13 0,14-12 0,-1 12 0,-13-26 0,27 13 0,-26-26 0,-27 13 0,40-13 0</inkml:trace>
  <inkml:trace contextRef="#ctx0" brushRef="#br0" timeOffset="3095">11509 7488 512,'0'0'0,"0"0"0,-13 13 0,13 0 0,-13 13 0,-1 1 0,14 26 0,-13 13 0,0 0 0,13 14 0,-13-1 0,13-13 0,0 0 0,0-13 0,0-13 0,0-14 0,0 1 0,0-27 0,0 13 0,0-13 0,0-13 0,0 0 0,0-27 0,-13 0 0,13-13 0,0 0 0,0-13 0,0 14 0,0-15 0,0 14 0,13 0 0,0 13 0,0 1 0,0 13 0,1-1 0,12 14 0,-13-1 0,13 14 0,-12 14 0,-1-1 0,0 14 0,1-1 0,-14 13 0,0-12 0,-14 13 0,1-1 0,0-12 0,-1 13 0,-12-14 0,13-12 0,-13 11 0,12-11 0,-12-1 0,13 0 0,13-13 0,0 0 0,0 0 0,0 0 0,26-13 0,1 13 0,-1-13 0,13-1 0,1 1 0,0 1 0,13 12 0,0-14 0,-14 14 0,2-26 0,-2 12 0,1 1 0,-27-14 0,0 1 0,-13 0 0,13-14 0,-13 27 0,0-13 0,-13 12 0,0 1 0,0 0 0,-14 13 0,14 13 0,-13 0 0,-1 13 0,27 1 0,0 13 0,0-1 0,27 1 0,-1 0 0,0-1 0,14 1 0,-14-13 0,14-1 0,0-13 0,-13 0 0,-1-13 0,0-13 0,14 0 0,-14-27 0,1 14 0,-14-13 0,14-1 0,-14 0 0,0 0 0,0 27 0,1-13 0,-14 26 0,13 0 0,-13 13 0,13 0 0,0 0 0,0 27 0,0-14 0,1 1 0,12 0 0,-26-2 0,27-11 0,-14-1 0,0 0 0,1-13 0,-1 0 0,13-13 0,1 0 0,-1-1 0,0-11 0,-13-2 0,15 0 0,-2 14 0,-13-14 0,13 27 0,-12 0 0,12 0 0,-13 14 0,0 12 0,14 1 0,-14 12 0,1-12 0,-1-1 0,13 1 0,1-1 0,-1-13 0,-13 0 0,27-13 0,-14 14 0,14-14 0,0-14 0,0 14 0,-1-13 0,1-13 0,0 13 0,-14 0 0,14-1 0,-27 1 0,13-14 0,-13 14 0,1-13 0,-1 13 0,-13-14 0,0 14 0,0-14 0,-13 14 0,-1-13 0,1 13 0,-13 13 0,0-13 0,-1 26 0,1 0 0,-1 0 0,14 0 0,-14 27 0,14-13 0,13 13 0,0 12 0,13-25 0,14 12 0,0-13 0,-1-12 0,0-1 0,1-13 0,-1 0 0,0-27 0,1 1 0,-1-27 0,-12 13 0,-1-25 0,-13-2 0,-13 1 0,-1-13 0,-12 13 0,13 13 0,-14 0 0,14 13 0,0 1 0,0 25 0,0 1 0,13 13 0,0 13 0,-14 14 0,14 12 0,-13 1 0,13 13 0,13 13 0,1 1 0,12-1 0,-13-1 0,0 2 0,14-1 0,-1-13 0,1-1 0,-1-12 0,1 0 0,-1-27 0,1 0 0,12-26 0,-39 13 0,26-13 0</inkml:trace>
  <inkml:trace contextRef="#ctx0" brushRef="#br0" timeOffset="3536">13877 7620 512,'-13'-13'0,"13"0"0,0-14 0,-13 14 0,-14-1 0,0 14 0,14 14 0,-13-14 0,-1 26 0,14 1 0,13-1 0,0 0 0,27 1 0,-1 0 0,0-1 0,1 0 0,13 1 0,-14-1 0,14-12 0,-14 12 0,-13-12 0,1 11 0,-1 2 0,-26 0 0,13-1 0,-14-13 0,1 13 0,-13-12 0,-14 12 0,1-26 0,-1 14 0,13-2 0,-12-12 0,25 14 0,1-14 0,13 0 0,0 0 0,13 0 0,27-14 0,0 14 0,13-12 0,-53 12 0,53-14 0</inkml:trace>
  <inkml:trace contextRef="#ctx0" brushRef="#br0" timeOffset="3919">14710 7792 512,'-13'0'0,"13"0"0,-13 0 0,0 13 0,-13 14 0,12 13 0,14-1 0,14 1 0,-1-1 0,26 1 0,1 0 0,12-28 0,2 15 0,-15-14 0,14-13 0,-13-13 0,-13 0 0,-14-1 0,13-25 0,-26 12 0,0-12 0,-26-1 0,-1 0 0,1 15 0,-14-2 0,0 0 0,1 14 0,13 0 0,-2 13 0,28 0 0,0 0 0</inkml:trace>
  <inkml:trace contextRef="#ctx0" brushRef="#br0" timeOffset="4369">14896 7805 512,'13'0'0,"26"0"0,-12-13 0,13 13 0,0-14 0,-14 14 0,-13-13 0,13 13 0,-12 13 0,-1 1 0,-13-1 0,13 14 0,-13 13 0,13-1 0,-13 1 0,0 12 0,13-12 0,-13-13 0,0-1 0,14 0 0,-14-12 0,0-14 0,0 0 0,0-14 0,13 1 0,1-14 0,12-12 0,0-1 0,-12 1 0,12 12 0,0 1 0,1-1 0,-14 15 0,14 12 0,-1 12 0,1 1 0,-1 14 0,-13-14 0,0 27 0,1-1 0,-14 1 0,0 0 0,-14 0 0,14-14 0,-13-12 0,13 12 0,-13-26 0,13 13 0,13-13 0,-13 0 0,13-13 0</inkml:trace>
  <inkml:trace contextRef="#ctx0" brushRef="#br0" timeOffset="4893">16139 8228 512,'13'27'0,"0"13"0,28 12 0,-15 15 0,0-15 0,1 14 0,-1-13 0,-13 14 0,0-28 0,1-12 0,-14-14 0,0 0 0,0-13 0,-14-26 0,1-1 0,-13-25 0,0-2 0,-14-25 0,14 13 0,-1-13 0,0-1 0,1 1 0,13 13 0,0 0 0,13 12 0,0 15 0,13-1 0,13 14 0,0 12 0,1 1 0,0 13 0,-1 13 0,1 14 0,12 0 0,1 12 0,-27 14 0,0-14 0,0 1 0,-13 14 0,0-15 0,-26 1 0,13-14 0,-14 0 0,1-12 0,0-1 0,-1-13 0,27 0 0,-26 0 0</inkml:trace>
  <inkml:trace contextRef="#ctx0" brushRef="#br0" timeOffset="5474">16575 8202 512,'14'0'0,"-14"-13"0,14 0 0,-14-1 0,0-12 0,-14-1 0,14 0 0,0-12 0,-14 12 0,14 1 0,0 0 0,0 13 0,14-1 0,0 14 0,-1 0 0,26 14 0,-12-1 0,12 13 0,1-13 0,-14 14 0,14-1 0,0-12 0,-14-2 0,14 2 0,-14-14 0,-13 13 0,28-26 0,-15-1 0,-13 14 0,0-12 0,-13-15 0,14 0 0,-14 1 0,-14 13 0,14-13 0,-26 12 0,13 1 0,-27 13 0,13 0 0,14 13 0,-13 1 0,12 12 0,1 0 0,13 1 0,0-1 0,13 0 0,14 14 0,-1-13 0,1 0 0,0-14 0,12 0 0,-12-13 0,12 0 0,-13 0 0,1-26 0,-14-1 0,-13 27 0,13-27 0</inkml:trace>
  <inkml:trace contextRef="#ctx0" brushRef="#br0" timeOffset="5932">17211 7990 512,'0'0'0,"0"0"0,13 0 0,0 13 0,14 0 0,-14 14 0,13-14 0,14 13 0,-27-12 0,13-1 0,2 0 0,-15-13 0,0 0 0,0 0 0,0 0 0,-13-13 0,0-14 0,0 1 0,0 0 0,0-14 0,0 1 0,0 12 0,13-13 0,-13 1 0,14 12 0,12 1 0,-13-1 0,14 14 0,-1 0 0,-13 13 0,14 0 0,-14 13 0,1 0 0,-1 0 0,-13 14 0,13 0 0,-13 13 0,0-1 0,13 1 0,0 12 0,-13-12 0,13-1 0,-13-12 0,14 0 0,-14-1 0,13-26 0,-13 0 0,0-26 0,0 26 0,0-14 0</inkml:trace>
  <inkml:trace contextRef="#ctx0" brushRef="#br0" timeOffset="6084">17634 7659 512,'0'14'0,"0"-28"0,0 2 0,0-2 0,14 1 0,-14 0 0,13 13 0,-13 0 0,26-13 0</inkml:trace>
  <inkml:trace contextRef="#ctx0" brushRef="#br0" timeOffset="6406">18018 7872 512,'0'-14'0,"0"28"0,0-14 0,-13 25 0,-14 15 0,14-13 0,-1-1 0,14 14 0,0-14 0,0-12 0,14 12 0,12-13 0,1-13 0,-1 13 0,1-26 0,12 13 0,-12-27 0,-1 15 0,0-15 0,-12 0 0,-14-12 0,0-1 0,0 14 0,-14-13 0,-12-1 0,13 26 0,-14-12 0,14-1 0,13 27 0,-13-13 0</inkml:trace>
  <inkml:trace contextRef="#ctx0" brushRef="#br0" timeOffset="6681">18216 7845 512,'14'13'0,"-1"1"0,0 25 0,13-13 0,1 14 0,-14-1 0,13-12 0,-13 0 0,28-15 0,-28 2 0,13-14 0,-13-14 0,1 2 0,12-15 0,-13 14 0,-13-27 0,13 1 0,-13 12 0,-13-13 0,13 1 0,-13-1 0,13 13 0,-13 1 0,13 0 0,0 26 0,0-27 0</inkml:trace>
  <inkml:trace contextRef="#ctx0" brushRef="#br0" timeOffset="7055">18772 7673 512,'0'0'0,"0"0"0,-14 13 0,14-13 0,-13 13 0,-13 14 0,-1-14 0,1 13 0,0-13 0,13 1 0,-1 12 0,1-12 0,13-1 0,13 0 0,1 1 0,-1-2 0,13 15 0,0-14 0,1 0 0,-1 1 0,1 12 0,-14-13 0,-13 13 0,0-12 0,-13-1 0,-1 14 0,-12-27 0,0 12 0,-14-12 0,27 0 0,0 0 0,0 0 0,26-12 0,-13 12 0,13-14 0</inkml:trace>
  <inkml:trace contextRef="#ctx0" brushRef="#br0" timeOffset="7413">19327 7858 512,'13'0'0,"1"0"0,-1 14 0,0-2 0,0 28 0,-13-27 0,14 27 0,-14-1 0,0-12 0,0 0 0,13-1 0,-13-13 0,0 0 0,14-13 0,-14 0 0,-14 0 0,14-13 0,-13-14 0,13 1 0,-14-14 0,14 1 0,0-14 0,0 13 0,0 1 0,14 12 0,-1 1 0,14-1 0,-1 14 0,14 13 0,-14 0 0,-26 0 0,39-13 0</inkml:trace>
  <inkml:trace contextRef="#ctx0" brushRef="#br0" timeOffset="7821">19790 7924 512,'0'0'0,"14"13"0,-14-13 0,13 0 0,-13 0 0,13-13 0,1 13 0,-1-13 0,13-1 0,0 1 0,1-13 0,-14 13 0,0-14 0,-13 1 0,13 12 0,-13 1 0,-13 13 0,0-13 0,0 13 0,-14 0 0,-12 0 0,13 13 0,-1 0 0,0 14 0,14-14 0,0 14 0,13 0 0,13-2 0,0 2 0,27-14 0,-13 14 0,-1-14 0,14 0 0,12-13 0,-11 0 0,-15 0 0,14-13 0,-1-13 0,-26-1 0,-13 27 0,40-27 0</inkml:trace>
  <inkml:trace contextRef="#ctx0" brushRef="#br0" timeOffset="8204">20187 7752 512,'0'0'0,"-26"-13"0,12 13 0,1 0 0,13 0 0,-26 0 0,0 13 0,12-13 0,-12 26 0,26-12 0,-13 12 0,13-12 0,13-1 0,-13 0 0,13 1 0,14-2 0,-1 1 0,0 1 0,1-14 0,13 13 0,-14 0 0,1 1 0,-1-14 0,0 26 0,-12-13 0,-1 13 0,-13-12 0,0 12 0,-13-12 0,-14-2 0,14 2 0,-13-1 0,-1-13 0,1 0 0,12 0 0,-12 0 0,12 0 0,14-13 0,0-13 0,14 12 0,-14 14 0,0-13 0</inkml:trace>
  <inkml:trace contextRef="#ctx0" brushRef="#br0" timeOffset="8470">20385 7977 512,'14'0'0,"0"13"0,12-13 0,-13 13 0,13 0 0,1 1 0,-14-1 0,0 0 0,14-13 0,-14 0 0,0 0 0,14-13 0,-14 0 0,-13-14 0,13 14 0,-13-13 0,14-1 0,-14-13 0,0 15 0,13-15 0,-13 0 0,0 13 0,13-12 0,-13 12 0,0 27 0,13-40 0</inkml:trace>
  <inkml:trace contextRef="#ctx0" brushRef="#br0" timeOffset="8853">20823 7011 512,'13'0'0,"-13"13"0,0 1 0,13-1 0,-13 27 0,13-1 0,-13 14 0,13 13 0,1 0 0,-14 14 0,13-1 0,0 1 0,0-1 0,-13 1 0,13-15 0,0 2 0,1-1 0,-14-26 0,13 12 0,-13-12 0,13-13 0,-13-15 0,0 15 0,14-27 0,-1-13 0,-13 13 0,13-14 0</inkml:trace>
  <inkml:trace contextRef="#ctx0" brushRef="#br0" timeOffset="9177">21259 7369 512,'0'13'0,"0"-13"0,13 13 0,-13 13 0,0 14 0,-13 13 0,26 0 0,-13 13 0,0 0 0,0 0 0,13-13 0,-13 13 0,14-13 0,-1 0 0,-13-13 0,13 0 0,-13-14 0,26-13 0,1 0 0,-27-13 0,13 0 0</inkml:trace>
  <inkml:trace contextRef="#ctx0" brushRef="#br0" timeOffset="9377">21471 7765 512,'0'0'0,"-14"0"0,1 0 0,-13-13 0,-14 13 0,-13 0 0,0-13 0,-13 13 0,0-13 0,13 26 0,0-13 0,53 0 0,-53 13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16T19:10:06.7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5318 10491 512,'0'0'0,"13"0"0,0 0 0,0 0 0,0 0 0,14 0 0,0-14 0,-1 14 0,-13 0 0,27-13 0,-1 13 0,1-13 0,13 0 0,-13 13 0,26 0 0,-27 0 0,15-14 0,-1 14 0,-1 0 0,-12 14 0,0-14 0,13 0 0,-14 0 0,1 0 0,0 0 0,13 0 0,-13 0 0,25 0 0,-11 0 0,-1 0 0,13 0 0,-14 0 0,15 0 0,-14 0 0,-1-14 0,1 14 0,1 0 0,11 0 0,-12 0 0,14 14 0,12-14 0,-13 13 0,14 0 0,-1-13 0,0 13 0,-13-13 0,27 0 0,-27 14 0,27-14 0,-27 13 0,13-13 0,-13 0 0,1-13 0,-1 13 0,13 0 0,-13 0 0,13 13 0,1 0 0,-80-13 0,66 0 0</inkml:trace>
  <inkml:trace contextRef="#ctx0" brushRef="#br0" timeOffset="11141">6310 10292 512,'0'13'0,"0"-13"0,13 0 0,-13 0 0,-13 0 0,13 0 0,0 13 0,0-13 0,-13 14 0,13-1 0,0 0 0,0 0 0,0 14 0,0-14 0,0 14 0,0-1 0,0 1 0,13-1 0,-13 14 0,13-1 0,-13-12 0,13 26 0,0-13 0,-13-1 0,14 1 0,-1-14 0,0 14 0,-13-27 0,14 14 0,-1-14 0,-13 0 0,13 1 0,-13-14 0,13 13 0,-13-13 0,14 0 0,-1-13 0,0 13 0,0 0 0,14-14 0,-1 14 0,0-13 0,1 0 0,13 13 0,-14-14 0,14 14 0,-1-13 0,14 13 0,1 0 0,11 0 0,-12-13 0,14 13 0,-1 0 0,-14 0 0,28-13 0,-14 13 0,0 0 0,1 0 0,-1 0 0,-1 0 0,2 0 0,-14 0 0,13 0 0,-13 0 0,13-13 0,-13 13 0,-14-14 0,28 14 0,-27 0 0,12 0 0,-25 14 0,26-1 0,-27-13 0,14 13 0,-27 0 0,13 0 0,1 1 0,-27-1 0,13-13 0,-13 0 0,13 0 0,-13 0 0,0 0 0,0 0 0,0-13 0,0-1 0,-13 1 0,13-13 0,0-1 0,0 1 0,0-14 0,-13 1 0,13-1 0,0-13 0,0 13 0,0 14 0,0-14 0,0 0 0,0 14 0,0 13 0,0 13 0,-13-27 0</inkml:trace>
  <inkml:trace contextRef="#ctx0" brushRef="#br0" timeOffset="16849">3863 10332 512,'13'0'0,"-26"0"0,13 0 0,-27-14 0,-13 14 0,0 0 0,1 14 0,-1-1 0,1 0 0,-15 14 0,28-14 0,-14 13 0,1 14 0,-1-13 0,14 12 0,-14 1 0,27 0 0,-1-1 0,1 14 0,0-13 0,0 13 0,26 0 0,0-14 0,14 15 0,-14-15 0,27 14 0,0-13 0,12-1 0,1 1 0,-13-13 0,26 13 0,0-15 0,0 2 0,14 13 0,12-14 0,-12 0 0,12 1 0,1-14 0,13 13 0,-13-12 0,-1 12 0,14 1 0,0-1 0,0-12 0,-14 12 0,27-13 0,-13 14 0,-13-14 0,12 14 0,1-15 0,-13 15 0,13-1 0,-14-12 0,1 12 0,-1-12 0,-12-1 0,12 0 0,-26 0 0,14 0 0,-14-13 0,-13 0 0,13 0 0,-26-13 0,0-13 0,-1-1 0,-13-13 0,2 14 0,-2-13 0,-26-15 0,13-12 0,-13 13 0,-13-13 0,13 0 0,0 0 0,-26-1 0,12 2 0,-13-1 0,1 13 0,0 0 0,-1 13 0,14 0 0,-13 14 0,12 0 0,1-1 0,0 27 0,13 0 0,13 0 0,0 13 0,-13 1 0,27-1 0,-1 0 0,1 13 0,-1-12 0,13 12 0,-11-12 0,-2-1 0,-13 13 0,13-12 0,-12-14 0,-14 0 0,0 0 0,0 0 0,-14-14 0,1-12 0,-13 13 0,13-27 0,-14 13 0,-13 1 0,27-1 0,-27 1 0,14 0 0,13 12 0,-14 14 0,27 0 0,-13 14 0,0-2 0,0 2 0,-14-1 0,14 14 0,-1-1 0,-12 0 0,13 1 0,-13-14 0,-1 14 0,1-1 0,-14-12 0,13-2 0,-12 2 0,12 12 0,27-26 0,-26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16T19:12:15.0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1111 9921 512,'0'14'0,"0"-28"0,0 14 0,0 0 0,0 0 0,0 0 0,0-13 0,0 13 0,0 0 0,0 0 0,-13-13 0,13 13 0,0 0 0,0-13 0,0 13 0,0-26 0,0 26 0,-14-14 0</inkml:trace>
  <inkml:trace contextRef="#ctx0" brushRef="#br0" timeOffset="3018">1402 10424 512,'0'14'0,"1072"-994"0,-2144 1960 0,2144-1960 0,-1072 980 0</inkml:trace>
  <inkml:trace contextRef="#ctx0" brushRef="#br0" timeOffset="3111">2474 9458 512,'0'0'0,"-1059"993"0,1059-980 0,1059-1005 0,-2118 1984 0,2118-1984 0,-2118 1997 0,2104-2010 0,-2090 2024 0,2090-2025 0,-2090 2025 0,1045-1006 0,1032-1018 0,-2064 2023 0,1032-1018 0,-13 0 0,1005-952 0,-992 952 0</inkml:trace>
  <inkml:trace contextRef="#ctx0" brushRef="#br0" timeOffset="3147">1375 10120 512,'1006'-516'0,"-2012"1032"0,1998-1005 0,-1984 978 0,1984-978 0,-1005 516 0</inkml:trace>
  <inkml:trace contextRef="#ctx0" brushRef="#br0" timeOffset="3462">2328 9683 512,'-13'27'0,"-14"0"0,1 12 0,0 1 0,-1 0 0,0-1 0,14 1 0,-13 13 0,-14 13 0,27-13 0,-13 13 0,12 0 0,-12 0 0,13 0 0,-14 1 0,27 12 0,-14-13 0,1 13 0,0 1 0,13-14 0,0 13 0,13-12 0,0 12 0,1-13 0,-1 14 0,14-15 0,-1 2 0,1-15 0,-1 2 0,14-2 0,-14 1 0,0-13 0,15 0 0,-2-14 0,1 14 0,-1-14 0,1 1 0,-40-27 0,40 26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16T18:06:34.65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3770 8797 512,'0'0'0,"0"0"0,0-13 0,0 13 0,13 0 0,-13-13 0,13 13 0,-13 0 0,14 0 0,-1 0 0,0 0 0,-13 0 0,13 0 0,1 0 0,-1-14 0,0 14 0,0 0 0,0 0 0,1 0 0,-1 0 0,13-13 0,-13 13 0,14 0 0,0 0 0,-1 0 0,0 0 0,1 0 0,12 0 0,1 0 0,-13 0 0,13 0 0,-1 0 0,14 0 0,-14 0 0,2 0 0,11 0 0,-12 0 0,13 0 0,-13 13 0,13-13 0,-1 0 0,1 0 0,1 0 0,-15 0 0,14 0 0,-1 0 0,2 0 0,-1 0 0,-1 0 0,1-13 0,1 13 0,-15 0 0,27-13 0,-26 13 0,13 0 0,13-13 0,-13 13 0,0 0 0,13 0 0,0 0 0,1 0 0,-15 13 0,14-13 0,0 0 0,-12 0 0,11 0 0,1 0 0,1 0 0,-14 0 0,13 0 0,-13 0 0,13 0 0,-66 0 0,40 13 0</inkml:trace>
  <inkml:trace contextRef="#ctx0" brushRef="#br0" timeOffset="10798">4656 3717 512,'14'0'0,"-14"0"0,13 0 0,0 0 0,0 0 0,0-13 0,1 13 0,-1-13 0,0 0 0,0-1 0,0 14 0,1 0 0,26-13 0,-27 13 0,13 0 0,14 0 0,-1 0 0,-12 0 0,26 13 0,-13-13 0,12 0 0,1 14 0,1-14 0,-2 13 0,14 0 0,-12-13 0,-15 0 0,14 0 0,0-13 0,0 0 0,-13-1 0,12 14 0,1-13 0,-13 13 0,13-13 0,0 13 0,0 13 0,0-13 0,0 0 0,-1 0 0,1 13 0,1-13 0,-2 0 0,1 14 0,-13-14 0,26 0 0,-13 0 0,0 0 0,-14 0 0,15 0 0,-2-14 0,-12 14 0,-1-13 0,15 13 0,-14-13 0,-1-1 0,14 14 0,-14 0 0,15 0 0,-15 14 0,27-1 0,-26-13 0,13 13 0,0 1 0,0-14 0,-14 13 0,15-13 0,-15 0 0,1 0 0,-1-13 0,1-1 0,0 14 0,0-13 0,-1 0 0,-12 13 0,12 0 0,15-14 0,-15 14 0,1 0 0,12 0 0,-11 0 0,11 0 0,-12 0 0,-1 0 0,14 0 0,-13 0 0,13 0 0,0 0 0,0 0 0,-13 14 0,13-14 0,-1 0 0,1 13 0,0-13 0,0 0 0,0 0 0,0 0 0,-13 0 0,13 0 0,-1 0 0,15 13 0,-27-13 0,25 14 0,-12-14 0,1 0 0,-2 0 0,1 13 0,0-13 0,0 0 0,0 0 0,0 0 0,13 0 0,-13 0 0,0 13 0,-1-13 0,15 13 0,-14 1 0,0-14 0,-1 13 0,-11-13 0,11 0 0,-12 0 0,13 0 0,-13 0 0,-1-13 0,14 13 0,-13-14 0,-1 1 0,1 13 0,13-13 0,-53 13 0,40 0 0</inkml:trace>
  <inkml:trace contextRef="#ctx0" brushRef="#br0" timeOffset="21465">6111 5331 512,'14'0'0,"-1"0"0,0 0 0,0 0 0,0 0 0,1 0 0,-1 0 0,14 0 0,-14 0 0,13 0 0,1 0 0,-1 0 0,0 0 0,1 0 0,13 0 0,-14 0 0,14 13 0,0-13 0,-14 0 0,13 0 0,-11 14 0,11-14 0,1 13 0,-1-13 0,-13 13 0,14-13 0,0 0 0,0 13 0,-14-13 0,14 0 0,-14 0 0,14 0 0,0 0 0,-1 0 0,-12 0 0,12 0 0,1 0 0,0 0 0,0 0 0,-1 0 0,1 0 0,-1 0 0,2 0 0,-2-13 0,1 13 0,12 0 0,-11 0 0,-2-13 0,14 13 0,0-13 0,0 13 0,-13-14 0,26 14 0,-14-13 0,2 13 0,12 0 0,0 0 0,0 0 0,13 0 0,-79 0 0,53 0 0</inkml:trace>
  <inkml:trace contextRef="#ctx0" brushRef="#br0" timeOffset="153862">5926 8890 512,'0'0'0,"0"0"0,0 0 0,0-13 0,0 13 0,0 0 0,0 0 0,0 0 0,13-14 0,-13 14 0,0 0 0,0 0 0,0 0 0,0-13 0,0 13 0,0 0 0,0 0 0,0 0 0,0 13 0,0-13 0,0 14 0,-13-14 0,13 13 0,-13 0 0,13 0 0,-13 1 0,13-1 0,-13 0 0,-1 0 0,1-13 0,0 13 0,0 1 0,0-14 0,-14 0 0,0 13 0,14-13 0,-13 0 0,-1 0 0,14 0 0,-13 0 0,-1 0 0,14 0 0,-14 0 0,14 0 0,0 0 0,0-13 0,-1 13 0,1-14 0,13 1 0,-13 13 0,13 0 0,-13-13 0,13 13 0,0 0 0,0 0 0,0 0 0,0 0 0,13 0 0,-13 0 0,0 0 0,13 0 0,-13-13 0,0 13 0,13 0 0,-13 0 0,0 0 0,14-13 0,-14 13 0,0 0 0,0 0 0,13-14 0,-13 1 0,13 13 0,0-13 0,-13 13 0,14-13 0,-14-1 0,0 14 0,13 0 0,-13-13 0,0 13 0,0 0 0,-13 0 0,13 0 0,-14 0 0,1 0 0,0 0 0,0 0 0,13 0 0,-14 13 0,1-13 0,0 14 0,13-1 0,-13-13 0,13 13 0,0-13 0,0 13 0,0 1 0,0-14 0,13 13 0,-13 0 0,13-13 0,-13 13 0,13 0 0,1 14 0,-14-14 0,13 14 0,0-1 0,-13-26 0,13 26 0</inkml:trace>
  <inkml:trace contextRef="#ctx0" brushRef="#br0" timeOffset="191393">2103 9458 512,'0'0'0,"-13"0"0,13-13 0,-13 13 0,13 0 0,-27-12 0,14 12 0,-13-14 0,-1 28 0,0-14 0,-12 0 0,-1 12 0,1-12 0,-2 13 0,2 1 0,-1-1 0,1 14 0,12-14 0,1 13 0,-14 14 0,27-13 0,-1 25 0,1 1 0,13 0 0,-13 13 0,13 0 0,13 14 0,-13 12 0,13 1 0,14 13 0,-27 0 0,27 0 0,-14-1 0,0 28 0,0-27 0,-13 13 0,14-13 0,-14-1 0,13 14 0,-13-13 0,0 0 0,0-14 0,0 1 0,0 0 0,0 12 0,0-12 0,-13 0 0,13-1 0,0 1 0,-14 0 0,14-14 0,0 1 0,-13-1 0,13-13 0,0 13 0,0-13 0,0 1 0,0-15 0,0 2 0,0-2 0,0 1 0,13-13 0,-13-1 0,14-12 0,-1-14 0,0 13 0,0-12 0,14-1 0,-1 0 0,0-13 0,15 0 0,-2 0 0,-13-13 0,14 13 0,13-13 0,-13-1 0,0 14 0,-14-12 0,13-2 0,-39 14 0,40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16T18:10:28.695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C0504D"/>
    </inkml:brush>
  </inkml:definitions>
  <inkml:trace contextRef="#ctx0" brushRef="#br0">4775 4656 512,'0'0'0,"0"0"0,0 0 0,0 0 0,0 0 0,0-13 0,0 13 0,0 0 0,0 13 0,0-13 0,13 13 0,-13 1 0,14 12 0,-1 1 0,1 12 0,-1 1 0,0 13 0,0 13 0,0-13 0,0 13 0,1 0 0,-14 14 0,13-14 0,0 0 0,-13 13 0,13-12 0,-13-1 0,0-13 0,0 0 0,0-14 0,0 1 0,0-14 0,0-12 0,0-1 0,0-13 0,0 0 0,0-13 0,-13-14 0,13 27 0,0-39 0</inkml:trace>
  <inkml:trace contextRef="#ctx0" brushRef="#br0" timeOffset="1289">4788 4630 512,'0'0'0,"0"-14"0,0 14 0,0 0 0,14-12 0,-1 12 0,14 0 0,-1-14 0,27 14 0,-1-13 0,15 0 0,-1 13 0,13-14 0,14 14 0,-1-13 0,15 1 0,11-2 0,2 1 0,12 0 0,27 13 0,-14-14 0,14 1 0,0 0 0,13-1 0,-14 1 0,1 13 0,13-13 0,0 13 0,-13 0 0,0 0 0,-1 13 0,-12-13 0,-27 0 0,0 13 0,0-13 0,-27 0 0,-12 14 0,-14-14 0,-40 0 0,14 0 0,-27 0 0,1 0 0,-14 0 0,0 0 0,0 0 0,-14 13 0,1 0 0,0 14 0,0 0 0,-1 12 0,1 1 0,0 12 0,0 1 0,26 13 0,-13 14 0,13-14 0,0 13 0,1 14 0,12-14 0,1 1 0,-14 12 0,0-12 0,-13-1 0,14-13 0,-14 0 0,0 1 0,0-1 0,-14-13 0,14-14 0,-13-12 0,0-1 0,-14 1 0,1-15 0,-1 2 0,1-1 0,-14-13 0,1-13 0,-15 13 0,2-14 0,-14 2 0,-14 12 0,14-13 0,-26-1 0,-1 1 0,1 13 0,-15-13 0,-11 13 0,-2-14 0,1 14 0,-13 0 0,13-13 0,-27 13 0,14 0 0,0-13 0,-14 13 0,1 0 0,-1-13 0,14 13 0,-14-13 0,1 13 0,26-13 0,-14 13 0,15-14 0,11 1 0,2 13 0,25 0 0,14 0 0,0-13 0,27 13 0,-2 0 0,28-14 0,0 14 0,13 0 0,0 0 0,0-13 0</inkml:trace>
  <inkml:trace contextRef="#ctx0" brushRef="#br0" timeOffset="2637">8135 5053 512,'0'0'0,"14"0"0,-1 0 0,13 0 0,1 0 0,0 0 0,-1 0 0,13 0 0,1 0 0,27-13 0,-15 13 0,14 0 0,0 0 0,1 0 0,25-13 0,-12 13 0,12 0 0,14 13 0,0-13 0,13-13 0,0 13 0,13 0 0,-12 0 0,11 0 0,2 13 0,-14-13 0,0 13 0,0-13 0,-13 0 0,-13 14 0,-14-14 0,1 0 0,-28 0 0,1 0 0,-40 0 0,14 0 0,-14 0 0,-13-14 0,0 14 0,-13-13 0,0 0 0,-1 0 0,-12-1 0,-14-12 0,1 12 0,12 2 0,-26-2 0,14 1 0,-14-14 0,-1 27 0,15-13 0,-1 0 0,14 0 0,0 13 0,12 0 0,1 0 0,13 0 0,13 0 0,-13 0 0,27 0 0,12 0 0,14 0 0,-13 13 0,26 0 0,-13 0 0,13 1 0,-13 12 0,0-12 0,-13 12 0,-14 0 0,0 1 0,-26-1 0,0 1 0,-26-1 0,0 1 0,-1 12 0,-26-12 0,14-1 0,-1 1 0,-13-1 0,13 1 0,14-1 0,0-13 0,12 1 0,1-14 0,26 0 0,1 0 0,12-14 0,0 1 0,14 0 0,-40 13 0,39-26 0</inkml:trace>
  <inkml:trace contextRef="#ctx0" brushRef="#br0" timeOffset="3078">11073 4312 512,'0'0'0,"13"0"0,-13 14 0,0 12 0,13 13 0,0 15 0,-13 12 0,26 13 0,-12 14 0,12-1 0,-13 1 0,14 13 0,-14 0 0,14-1 0,-14 15 0,13-15 0,-12 2 0,-1-2 0,0-25 0,0 12 0,-13-26 0,13 1 0,0-28 0,1 1 0,-14-14 0,0-26 0,0 0 0,14-13 0,-14-27 0,0 1 0,0-28 0,0 67 0,0-52 0</inkml:trace>
  <inkml:trace contextRef="#ctx0" brushRef="#br0" timeOffset="3969">11086 4101 512,'13'0'0,"-13"0"0,13-13 0,-13-1 0,26 14 0,1-13 0,13 13 0,26-13 0,-13 13 0,27 0 0,12-13 0,0 13 0,14-13 0,14 13 0,-2-14 0,28 1 0,0 13 0,12-13 0,14 13 0,0 0 0,13 0 0,1 13 0,-1 0 0,-13 14 0,-13-14 0,12 13 0,-25-12 0,-14 12 0,-13 1 0,-13-1 0,-27 0 0,-25-12 0,-2-1 0,-38 0 0,-1 1 0,-13-1 0,0 0 0,-13 13 0,-1 1 0,-25 13 0,26-1 0,-14 27 0,13 0 0,-12 13 0,26 1 0,0 26 0,13 0 0,0 13 0,28 13 0,-15-13 0,0 13 0,-12 1 0,-1-14 0,-13 0 0,-13-27 0,-14 1 0,-12-27 0,-28-12 0,-25-29 0,-14-11 0,-13-1 0,-27-13 0,-13-13 0,-13-1 0,-13 1 0,0-13 0,-14 13 0,1 0 0,-14-1 0,14 1 0,-1 13 0,14 0 0,27 0 0,12 0 0,40 0 0,1 0 0,39 0 0,12 0 0,15 0 0,26-13 0,26 13 0,0 0 0,26-14 0,-39 14 0,41 0 0</inkml:trace>
  <inkml:trace contextRef="#ctx0" brushRef="#br0" timeOffset="5083">13731 4934 512,'-13'0'0,"0"14"0,0-14 0,13 0 0,0 0 0,0 0 0,0 0 0,13 0 0,0 12 0,14-12 0,12 14 0,1-14 0,0 13 0,26-13 0,0 13 0,14-13 0,-15 14 0,28-14 0,0 13 0,26-13 0,-14 0 0,28 13 0,0-13 0,-2 0 0,2 13 0,-1-13 0,13 14 0,-12-14 0,0 13 0,-2 0 0,-11 0 0,-28-13 0,14 13 0,-14-13 0,-25 0 0,-1 0 0,-27 0 0,1 0 0,-13 0 0,-27-13 0,0-13 0,-14 13 0,-12-14 0,-14-13 0,-12 14 0,-1-14 0,-14 0 0,-12 14 0,-1-13 0,14 25 0,-13-12 0,13 12 0,26 1 0,14 13 0,-1-13 0,14 13 0,26 13 0,1-13 0,25 13 0,14 1 0,27 12 0,12 14 0,1-14 0,-1 14 0,14-13 0,-27 12 0,1-12 0,-14 12 0,-26-12 0,-1-1 0,-39-13 0,0 14 0,-39-14 0,-14 0 0,0 0 0,-27 1 0,1-1 0,-14 0 0,1 1 0,12-1 0,14 0 0,14 14 0,25-14 0,1 0 0,13 0 0,26 0 0,13 1 0,14-14 0,-40 0 0,39 13 0</inkml:trace>
  <inkml:trace contextRef="#ctx0" brushRef="#br0" timeOffset="5558">16880 4207 512,'0'0'0,"0"13"0,0 27 0,13-1 0,0 28 0,1-2 0,12 15 0,-13 13 0,0 12 0,14 1 0,-13 13 0,-1 0 0,0 0 0,0-13 0,0 13 0,1 1 0,-1-15 0,0 1 0,0-13 0,-13-14 0,13-13 0,-13-13 0,13-13 0,-13-13 0,14-15 0,-14-12 0,0-12 0,26-28 0,-26 0 0,0 40 0,13-40 0</inkml:trace>
  <inkml:trace contextRef="#ctx0" brushRef="#br0" timeOffset="6647">16906 4074 512,'14'-13'0,"-14"13"0,0-13 0,13 13 0,0-13 0,13 0 0,15 13 0,11-14 0,27 14 0,1-13 0,13 13 0,13 0 0,-1 0 0,15-13 0,-2 13 0,15 0 0,-1 0 0,13-14 0,1 14 0,0 0 0,13 0 0,-1 0 0,1 14 0,0-1 0,-14 0 0,14 1 0,-14 12 0,1-13 0,0 14 0,-28-1 0,2-13 0,-15 14 0,1 0 0,-14-15 0,-12 15 0,13-14 0,-27 14 0,0-14 0,-13 13 0,-1-13 0,-11 1 0,-15-1 0,1 0 0,-14-13 0,-13 14 0,-13-1 0,13-13 0,-27 26 0,14-13 0,-27 0 0,13 14 0,1 0 0,0 13 0,-14-1 0,14 13 0,-1 15 0,1 12 0,12-12 0,1 25 0,0 1 0,13-1 0,13 14 0,-13-13 0,13 12 0,1-12 0,-1 0 0,-13-1 0,13-12 0,-26-1 0,0-26 0,-14 13 0,-13-26 0,1-14 0,-14 1 0,-14-14 0,2 1 0,-28-14 0,0 0 0,-25 0 0,-2-14 0,-12 14 0,0-13 0,-27 13 0,13-13 0,-13 13 0,14 0 0,-27 0 0,13 0 0,1 0 0,-1 0 0,14 0 0,-1 0 0,0 0 0,14 0 0,-13 0 0,39 0 0,-13 0 0,13 0 0,13-14 0,0 14 0,14 0 0,27 0 0,-2 0 0,54 0 0,-39 0 0</inkml:trace>
  <inkml:trace contextRef="#ctx0" brushRef="#br1" timeOffset="15899">18851 4286 512,'0'0'0,"0"0"0,0 13 0,0-13 0,0 13 0,0 14 0,0 0 0,14 12 0,-14 1 0,0 13 0,13-1 0,-13 2 0,13-2 0,0 1 0,-13 13 0,13-26 0,0 13 0,1-13 0,-14 0 0,0-1 0,0-12 0,0-1 0,0-26 0,0 13 0,13-13 0,-13-13 0,0 0 0,0-14 0,0 1 0,0 26 0,0-26 0</inkml:trace>
  <inkml:trace contextRef="#ctx0" brushRef="#br1" timeOffset="16740">18825 4299 512,'13'0'0,"-13"0"0,0-13 0,13 13 0,-13 0 0,0-13 0,14 0 0,12 13 0,0 0 0,1 0 0,25 0 0,2 0 0,-1 13 0,12-13 0,15 13 0,-14-13 0,27 13 0,-14-13 0,13 13 0,1-13 0,0 14 0,-13-1 0,12 0 0,-26-13 0,0 14 0,0-14 0,-26 13 0,-13-13 0,-1 0 0,-13 0 0,-13 0 0,0 0 0,0 12 0,0-12 0,-13 14 0,0-1 0,0 0 0,-14 1 0,14 26 0,-1-14 0,14 27 0,0-13 0,0 12 0,14 15 0,12-15 0,-12 15 0,12-15 0,-13 2 0,1-2 0,-1-12 0,-13-13 0,0-1 0,0 0 0,-13-12 0,-1-14 0,1 0 0,-13-14 0,-14 1 0,0 0 0,-13-13 0,1-1 0,-28 1 0,14-1 0,-14 0 0,1 15 0,-13-2 0,12 1 0,-12 13 0,-1-13 0,0 13 0,27 0 0,0 0 0,-13 0 0,25 0 0,2 0 0,25 0 0,1 13 0,13-13 0,13 0 0,0 0 0,13-13 0,13 13 0,-26 0 0,27-14 0</inkml:trace>
  <inkml:trace contextRef="#ctx0" brushRef="#br1" timeOffset="19393">20002 4299 512,'0'0'0,"0"0"0,0 0 0,0 0 0,0 13 0,0 14 0,14 0 0,-1 12 0,0 1 0,27 0 0,-1 0 0,-13-1 0,14 13 0,0-25 0,-13-1 0,-14-12 0,0-1 0,-26-13 0,13 0 0,-27-13 0,1-1 0,-27-25 0,0-1 0,-13 0 0,13 1 0,-13-1 0,0 0 0,26 14 0,0 0 0,0 13 0,27-1 0,13 14 0,13 14 0,14 11 0,13 15 0,0 0 0,39 14 0,-27-2 0,15 14 0,-14 0 0,-14-13 0,-12-13 0,-14 0 0,0-14 0,-13 0 0,-13-26 0,0 0 0,-14 0 0,-12-13 0,-14-13 0,0-14 0,0 0 0,-13 1 0,0-14 0,13 13 0,0 1 0,0-1 0,40 26 0,-13 1 0,26 1 0,0 24 0,13 1 0,13 1 0,14 26 0,12 12 0,1 1 0,1 0 0,-2 14 0,-12-15 0,-14-12 0,1-13 0,-27-1 0,0-13 0,-27-13 0,1 0 0,-14-27 0,-12-12 0,-15-1 0,14-12 0,-26-2 0,-1 2 0,14-2 0,1 15 0,-2-1 0,27 14 0,14 12 0,13 1 0,0 13 0,13 0 0,13 13 0,13 14 0,0 0 0,14 12 0,0 1 0,-13 13 0,12-14 0,-12 1 0,-14-13 0,-13-14 0,0 0 0,-13-13 0,-27 0 0,1-26 0,-15-1 0,1-13 0,-26 1 0,13-1 0,0 0 0,13 0 0,13 14 0,13 13 0,1 13 0,26-13 0,13 26 0,14-13 0,0 27 0,12-1 0,14 0 0,-14 1 0,2-1 0,-2 1 0,-26-1 0,1-13 0,-14 1 0,-14-14 0,1 0 0,-13-14 0,-1 1 0,-26 0 0,14-13 0,-14-1 0,13 0 0,13 1 0,-12 13 0,39-1 0,0 14 0,0 0 0,13-12 0,13 12 0,14 12 0,-13-12 0,26 0 0,-14 14 0,-13-14 0,1 0 0,-13 0 0,-1-14 0,-26 14 0,-1-26 0,1 0 0,-27-1 0,14 1 0,-14 0 0,14-14 0,-14 26 0,26-12 0,1 12 0,13 2 0,27 12 0,13 0 0,-1 0 0,27 0 0,14 12 0,-1 2 0,14-1 0,-14-13 0,0 13 0,1-13 0,-27 0 0,-14 0 0,-12-13 0,-1 13 0,-26-13 0,-13-1 0,-27 2 0,1-15 0,-27 1 0,-1 12 0,-12-12 0,13 13 0,-14 13 0,15 0 0,25 0 0,0 0 0,0 13 0,27-13 0,13 0 0,13 13 0,14-13 0,26 13 0,0-13 0,13 27 0,27-14 0,-14 14 0,1-15 0,-15 15 0,1-14 0,-13 14 0,-26-14 0,-14-13 0,-13 0 0,-13 0 0,-14 0 0,-26-13 0,-13-14 0,1 14 0,-28 0 0,14-1 0,-1 14 0,14 0 0,13 0 0,0 14 0,13-14 0,40 13 0,0 0 0,0 1 0,40 12 0,13-12 0,13-1 0,0 14 0,14-15 0,12 1 0,-12 14 0,-1-14 0,-13 1 0,-26-2 0,0 2 0,-27-14 0,0 0 0,-26 0 0,0 0 0,-41 0 0,1-14 0,-26 2 0,-1-2 0,-12 1 0,13 13 0,-1 0 0,28 0 0,12 0 0,14 13 0,12-13 0,28 14 0,12-2 0,27 2 0,13-1 0,0 0 0,27 14 0,-28-14 0,15 14 0,-1-14 0,-26 0 0,1 0 0,-28 0 0,0 1 0,-26-1 0,-13-13 0,0 0 0,-27 0 0,-13 0 0,0-13 0,-26 13 0,-1-14 0,14 1 0,-13 13 0,13 0 0,13 0 0,13 0 0,27 13 0,13-13 0,0 14 0,40-14 0,12 13 0,15 0 0,12 1 0,13-14 0,1 13 0,-13 0 0,13 0 0,-28 0 0,-12-13 0,1 0 0,-28 0 0,-26 0 0,-13 0 0,-27 0 0,-13 0 0,-26-13 0,-14 0 0,-26 13 0,13 0 0,1 0 0,105 0 0,-107 0 0</inkml:trace>
  <inkml:trace contextRef="#ctx0" brushRef="#br1" timeOffset="37956">17052 7183 512,'0'27'0,"-13"-14"0,0 27 0,0 12 0,-14 15 0,13-1 0,-12 13 0,13 14 0,-14 0 0,1 12 0,13 1 0,0 0 0,-14 13 0,14 0 0,-14 0 0,1 0 0,13 0 0,-1 0 0,1-13 0,0 0 0,0 0 0,0-27 0,13 0 0,-14-12 0,14-28 0,0 1 0,0-27 0,0 1 0,0-14 0,0 0 0,0-14 0</inkml:trace>
  <inkml:trace contextRef="#ctx0" brushRef="#br1" timeOffset="39029">17013 7196 512,'0'0'0,"0"0"0,-14 0 0,14 0 0,0-13 0,0 13 0,14 0 0,-1 0 0,26-13 0,1 13 0,-1-13 0,28 13 0,-1-13 0,13-1 0,27 1 0,-13 0 0,26 0 0,13 0 0,0-1 0,14 1 0,13 0 0,-14-1 0,14 1 0,0 0 0,0 13 0,-14 0 0,0-13 0,-12 13 0,-1 0 0,-26 0 0,0 0 0,-27 0 0,0 0 0,-25 0 0,-2 0 0,-12 0 0,-27 0 0,0 13 0,0-13 0,-13 13 0,0 14 0,0-1 0,-13 1 0,13 12 0,0 14 0,13 0 0,1 13 0,-1 14 0,14-1 0,12 14 0,1 12 0,-1-12 0,28 27 0,-27-2 0,26-12 0,-27 13 0,-13 0 0,15-13 0,-28-14 0,-13 15 0,0-15 0,0-13 0,-26-12 0,-2-1 0,-24-13 0,-1-14 0,0 1 0,-27-14 0,-12 1 0,-14-27 0,1 0 0,-41 0 0,0-13 0,-13-1 0,-12 1 0,-1 0 0,-27 13 0,1 0 0,-1 13 0,-12 0 0,-1 14 0,14 0 0,-1 12 0,27-13 0,0 14 0,26 0 0,28-1 0,25-12 0,14 0 0,26-14 0,13 0 0,27-13 0,13-13 0,13 0 0,-13-14 0,0 27 0,26-27 0</inkml:trace>
  <inkml:trace contextRef="#ctx0" brushRef="#br1" timeOffset="41857">14089 5503 512,'0'0'0,"0"-13"0,0 13 0,0 0 0,13-13 0,0 13 0,0-14 0,0 1 0,14 13 0,-1-13 0,14 13 0,0-13 0,0 13 0,-1-14 0,15 28 0,-15-14 0,1 13 0,-14-13 0,13 13 0,-12-13 0,13 13 0,-13 14 0,-1-14 0,-13 1 0,0 25 0,14-12 0,-14-1 0,0 14 0,-13-1 0,0-12 0,-13 12 0,13-12 0,13 26 0,-13-14 0,13 1 0,-13-1 0,13 1 0,0 14 0,1-14 0,13 12 0,-14 1 0,13 0 0,-13 0 0,14 0 0,-14 0 0,13 13 0,-12-14 0,12 15 0,1-1 0,-14-13 0,14 13 0,-1 0 0,0 0 0,14-13 0,-1 0 0,2 0 0,11 13 0,1-13 0,0 0 0,0-13 0,13 13 0,-13-13 0,14-1 0,-2 1 0,15 0 0,-1-14 0,-13 0 0,13 1 0,1 0 0,-1-1 0,14-13 0,-27 13 0,13-12 0,1-1 0,-1 14 0,-25-14 0,11-13 0,1 13 0,-26 0 0,13-13 0,0 13 0,-13-13 0,-14 0 0,0 13 0,-12-13 0,-1 0 0,-13 0 0,14 0 0,-28 0 0,14 0 0,0 0 0,-13-13 0,-14 0 0,14 0 0,-13 0 0,-1 0 0,1-14 0,-14 14 0,0-13 0,14 12 0,13 1 0,-1 0 0,1 13 0,13 0 0,13 0 0,1 0 0,-1 0 0,27 26 0,0-12 0,-1-2 0,1 15 0,-1-14 0,1 14 0,0-1 0,-14-13 0,-12 14 0,-1-14 0,-13 0 0,-13 14 0,-1-14 0,-25 1 0,-15 11 0,15-11 0,-14-1 0,-13-13 0,13 13 0,0 1 0,0-14 0,53 0 0,-39 0 0</inkml:trace>
  <inkml:trace contextRef="#ctx0" brushRef="#br1" timeOffset="42806">19844 7726 512,'0'0'0,"0"0"0,0 13 0,0-13 0,0 0 0,0 0 0,13 0 0,13 0 0,14 0 0,-1 0 0,28 0 0,-14 0 0,12 0 0,28-13 0,-13 13 0,-1-13 0,14 13 0,-1 0 0,-12 0 0,12 0 0,-12 0 0,-14 13 0,0-13 0,-13 0 0,-27 0 0,14-13 0,-27 13 0,0 0 0,-13-14 0,0 1 0,-13 13 0,-13-13 0,-1-13 0,-12-1 0,-1 1 0,0-1 0,-13 14 0,14-1 0,26 1 0,-15 0 0,15 13 0,13 0 0,0 0 0,13 13 0,28 14 0,-15-14 0,40 27 0,-26-14 0,26 14 0,-13-14 0,-14 1 0,1 12 0,0-12 0,-13-1 0,-27-12 0,0 12 0,0 0 0,-41-13 0,2 1 0,-1-1 0,-12 14 0,-1-27 0,-14 13 0,28 0 0,-14-13 0,53 0 0,-26 13 0</inkml:trace>
  <inkml:trace contextRef="#ctx0" brushRef="#br1" timeOffset="43330">21868 6945 512,'0'13'0,"0"0"0,0 14 0,13 26 0,0 13 0,-13 0 0,13 27 0,0 0 0,-13-1 0,27 14 0,-14 0 0,0 13 0,0 0 0,1-14 0,-1 28 0,0-14 0,1 0 0,-1-13 0,-13 13 0,13-26 0,-13-1 0,13-12 0,-13-1 0,13-26 0,1-13 0,-1-14 0,-13-26 0,13 0 0,-13-13 0,13-27 0,0-13 0,-13 53 0,13-39 0</inkml:trace>
  <inkml:trace contextRef="#ctx0" brushRef="#br1" timeOffset="44403">21947 6760 512,'0'-14'0,"13"14"0,0-13 0,0 13 0,27-13 0,-13 0 0,26 0 0,12-1 0,2 1 0,25 0 0,1 13 0,13-13 0,0 0 0,13 13 0,13-14 0,-12 1 0,11 13 0,2 0 0,13-13 0,-28 13 0,28 0 0,-14-13 0,0 13 0,-12 0 0,11 13 0,-24-13 0,-1 0 0,-1 13 0,-12 0 0,-1-13 0,-12 14 0,-1-1 0,-26-13 0,13 13 0,-26 0 0,0-13 0,-1 13 0,-25 1 0,-1-1 0,0-13 0,-13 13 0,0-13 0,0 26 0,0-12 0,-13 12 0,13-12 0,-13 25 0,-1 1 0,1 0 0,0 12 0,0 1 0,0 14 0,-1 12 0,14 0 0,0 14 0,0-1 0,14 14 0,-1-13 0,0 26 0,13-13 0,-12 0 0,12 0 0,0 0 0,-13-1 0,15-12 0,-15-14 0,-13-13 0,0 0 0,0-12 0,-13-15 0,-1 1 0,-26-14 0,1-13 0,-14 1 0,0-14 0,-27 0 0,14-14 0,-27 1 0,1 0 0,-14 13 0,0-13 0,-13 13 0,-13 0 0,26 13 0,-26 0 0,0 0 0,-1 14 0,1-14 0,0 14 0,-1-1 0,1 1 0,0-1 0,-1 1 0,1-1 0,0 0 0,13 1 0,0-1 0,13-12 0,0-1 0,14 0 0,12 0 0,80-13 0,-66 0 0</inkml:trace>
  <inkml:trace contextRef="#ctx0" brushRef="#br1" timeOffset="72844">20029 3797 512,'0'-14'0,"13"1"0,-13 13 0,13-26 0,0 26 0,1-13 0,-1 13 0,13 0 0,-13-14 0,-13 14 0,13 0 0</inkml:trace>
  <inkml:trace contextRef="#ctx0" brushRef="#br1" timeOffset="73133">20413 3704 512,'0'0'0,"13"0"0,0 0 0,0 0 0,13 0 0,1 13 0,-1 1 0,1-1 0,-1-13 0,14 13 0,-13 0 0,-1 14 0,13-14 0,-12 13 0,12-13 0,-12 14 0,0-1 0,-1 1 0,1 0 0,-1-1 0,-13 14 0,0-1 0,-13-39 0,13 40 0</inkml:trace>
  <inkml:trace contextRef="#ctx0" brushRef="#br1" timeOffset="73299">21100 4696 512,'0'27'0,"0"-1"0,0 14 0,-13 13 0,13-1 0,-13 14 0,13 1 0,-13 12 0,13-79 0,0 53 0</inkml:trace>
  <inkml:trace contextRef="#ctx0" brushRef="#br1" timeOffset="73449">21047 5715 512,'0'0'0,"0"26"0,-13 1 0,13 13 0,-26-1 0,12 14 0,-26-1 0,14-12 0,0 14 0,-14-2 0,40-52 0,-13 40 0</inkml:trace>
  <inkml:trace contextRef="#ctx0" brushRef="#br1" timeOffset="73607">20637 6403 512,'-13'0'0,"-14"26"0,1-13 0,-1 0 0,-25 1 0,12 12 0,-13-12 0,-13-2 0,0 2 0,0-1 0,-1-13 0,67 0 0,-66 0 0</inkml:trace>
  <inkml:trace contextRef="#ctx0" brushRef="#br1" timeOffset="73757">19578 6548 512,'-52'13'0,"-14"-13"0,-14 0 0,1 0 0,0 0 0,-1 14 0,-12-14 0,-1 0 0,1 0 0,-1 0 0,0 0 0,93 0 0,-66 0 0</inkml:trace>
  <inkml:trace contextRef="#ctx0" brushRef="#br1" timeOffset="73973">17806 6561 512,'-40'-13'0,"-13"13"0,-12-13 0,-2-1 0,14 2 0,-13-2 0,14-12 0,-2 12 0,1-12 0,14 13 0,-14-13 0,13-1 0,0-13 0,1 14 0,12-14 0,14 0 0,13 40 0,-26-26 0</inkml:trace>
  <inkml:trace contextRef="#ctx0" brushRef="#br1" timeOffset="74256">16920 6032 512,'-14'-26'0,"-12"-14"0,0 14 0,-14-27 0,13 13 0,14 1 0,0-15 0,0 2 0,13-1 0,0-13 0,0 13 0,13-14 0,0 1 0,0 13 0,1-13 0,12 13 0,-12-13 0,12 0 0,-13 0 0,0-1 0,-13 15 0,13-14 0,1-1 0,-1 15 0,0-15 0,0 15 0,14-15 0,13 15 0,-1-15 0,1 15 0,-40 52 0,53-54 0</inkml:trace>
  <inkml:trace contextRef="#ctx0" brushRef="#br1" timeOffset="74497">18216 3678 512,'66'-14'0,"27"-26"0,13 1 0,-1-1 0,15 14 0,-1-1 0,0 14 0,0 0 0,0 0 0,13 13 0,1 13 0,-2 0 0,2 14 0,0 12 0,-2 1 0,2 26 0,-1 0 0,-132-66 0,106 66 0</inkml:trace>
  <inkml:trace contextRef="#ctx0" brushRef="#br1" timeOffset="76080">19129 7673 512,'0'0'0,"0"0"0,0 0 0,0 0 0,0 0 0,-13 0 0,13 0 0,0 0 0,0 0 0,-13 0 0,13 0 0,-14-14 0</inkml:trace>
  <inkml:trace contextRef="#ctx0" brushRef="#br1" timeOffset="76546">22767 7752 512,'0'0'0,"0"0"0,0 0 0,0 0 0,0 0 0,0 0 0,0 0 0,0 0 0,0 0 0</inkml:trace>
  <inkml:trace contextRef="#ctx0" brushRef="#br1" timeOffset="79682">20584 5318 512,'0'13'0,"0"-13"0,0 0 0,0 0 0,13 0 0,-13-13 0,14 13 0,-1-13 0,14 13 0,-27 0 0,13 0 0</inkml:trace>
  <inkml:trace contextRef="#ctx0" brushRef="#br1" timeOffset="79849">20928 5305 512,'0'0'0,"0"13"0,13-13 0,-13-13 0,13 13 0,1 0 0,12-13 0,-12-1 0,-14 14 0,26 0 0</inkml:trace>
  <inkml:trace contextRef="#ctx0" brushRef="#br1" timeOffset="79998">21259 5292 512,'0'0'0,"0"0"0,13 0 0,-13 0 0,13 0 0,1-14 0,12 14 0,-26 0 0,13 0 0</inkml:trace>
  <inkml:trace contextRef="#ctx0" brushRef="#br1" timeOffset="80158">21510 5305 512,'13'13'0,"-13"-13"0,0 0 0,0 0 0,0 0 0,0 0 0,0 0 0,0 0 0,0 0 0,0 0 0,0 0 0</inkml:trace>
  <inkml:trace contextRef="#ctx0" brushRef="#br1" timeOffset="80796">21457 5040 512,'0'0'0,"0"0"0,0 0 0,0 0 0,0 0 0,0 13 0,0-13 0,14 14 0,-1-1 0,13 13 0,1-13 0,-1 1 0,14 12 0,-13 0 0,12-12 0,-13 12 0,1 1 0,-1-14 0,1 0 0,0 1 0,-1-1 0,-13 0 0,0 0 0,-13-13 0,14 13 0,-14 1 0,-14-14 0,14 13 0,-26 0 0,26 0 0,-26 14 0,12-14 0,-13 0 0,1 14 0,13-14 0,0 14 0,-14-14 0,14 13 0,-13-26 0,13 13 0,13-13 0,0 0 0,0 0 0,0 0 0</inkml:trace>
  <inkml:trace contextRef="#ctx0" brushRef="#br1" timeOffset="81320">22158 4445 512,'0'13'0,"0"0"0,0 1 0,-13 26 0,13-1 0,0 27 0,0 0 0,13 0 0,0 27 0,1-27 0,-1 13 0,14 1 0,-27-14 0,13 27 0,-13-14 0,13-13 0,0 13 0,-13 14 0,14-27 0,-1 14 0,0-14 0,0 0 0,-13-13 0,13-13 0,1-1 0,-1-13 0,0-12 0,0-1 0,0-26 0,-13 13 0,27-14 0</inkml:trace>
  <inkml:trace contextRef="#ctx0" brushRef="#br1" timeOffset="82276">22251 4445 512,'0'0'0,"27"-14"0,-1 1 0,0 0 0,14-13 0,13 13 0,0-1 0,26 14 0,-12-13 0,25 13 0,-13 0 0,14 0 0,13-13 0,-13 13 0,12 13 0,1-13 0,-14 0 0,28 0 0,-27 13 0,12-13 0,1 14 0,0-14 0,-13 13 0,-1-1 0,0 2 0,-12-1 0,-14 0 0,1 1 0,-28-1 0,-12 0 0,-1 1 0,-13-1 0,14-13 0,-27 13 0,0 13 0,0-13 0,0 14 0,0 0 0,0 12 0,0 1 0,13 0 0,-13 26 0,13-13 0,0 13 0,14 0 0,-14 13 0,1-13 0,12 14 0,-13-1 0,13 14 0,-26-14 0,14 1 0,-14-1 0,-14 0 0,1-26 0,-13 14 0,0-15 0,-28 1 0,1-14 0,1 1 0,-14-13 0,-1 0 0,-12-14 0,-1 0 0,-12 1 0,-14-14 0,0 0 0,-13 0 0,-13-14 0,13 1 0,-1 0 0,-11-1 0,-2 1 0,15 13 0,-15-13 0,14-1 0,26 1 0,-13 13 0,27 0 0,-1 0 0,14 0 0,27 0 0,-1 0 0,14 0 0,26 0 0,-13 13 0</inkml:trace>
  <inkml:trace contextRef="#ctx0" brushRef="#br1" timeOffset="97902">3571 7726 512,'0'0'0,"13"-13"0,1-1 0,-14 1 0,14 13 0,-1-13 0,-13-1 0,13 14 0,-13-12 0,13 12 0,-13 0 0,13-14 0,-13 14 0,13 0 0,-13 0 0,0 0 0,-13 0 0,13 14 0,-13-14 0,-13 0 0,13 0 0,-15 12 0,2 2 0,13-14 0,0 13 0,13-13 0,0 13 0,13 1 0,0-14 0,0 0 0,14 13 0,-13-26 0,12 13 0,-13-14 0,0 1 0,-13 0 0,13-1 0,-13 2 0,0-2 0,-13 1 0,0 0 0,0 0 0,0-1 0,-14 14 0,0-13 0,14 13 0,0 13 0,13 1 0,0-14 0,26 13 0,1 0 0,0 0 0,12-13 0,1 14 0,-14-14 0,14 0 0,-14 0 0,-12 0 0,-1-14 0,-13 14 0,0-13 0,-27 13 0,1-13 0,-1 13 0,-25 0 0,25 0 0,-25 0 0,24 0 0,2 0 0,13 13 0,13 0 0,13-13 0,0 14 0,14 12 0,0-26 0,12 13 0,-12 0 0,-1-13 0,13 14 0,-25-28 0,-1 14 0,-13-13 0,13 13 0,-26-13 0,0-1 0,-1 14 0,-25-12 0,13-2 0,-1 14 0,1 0 0,-14 0 0,13 0 0,27 0 0,-13 14 0</inkml:trace>
  <inkml:trace contextRef="#ctx0" brushRef="#br1" timeOffset="103221">5715 7937 512,'-14'0'0,"1"14"0,-13-14 0,13 13 0,-14-13 0,0 0 0,1 0 0,26 0 0,-27 0 0</inkml:trace>
  <inkml:trace contextRef="#ctx0" brushRef="#br1" timeOffset="104399">5278 7633 512,'0'26'0,"0"14"0,0 13 0,13 13 0,0 13 0,1 1 0,-1 13 0,0-14 0,0 13 0,0 1 0,1-13 0,-1-1 0,1 0 0,-1 1 0,0-27 0,-13-1 0,13 1 0,-13-26 0,-13-14 0,13 0 0,-13-13 0,0-13 0,-1-13 0,1-27 0,-14 13 0,14-26 0,0 13 0,-14-27 0,14 14 0,-13-13 0,26-1 0,-13 14 0,13-26 0,-13 13 0,13 12 0,13-12 0,-13 13 0,13 0 0,0 0 0,13 13 0,1 0 0,-1 13 0,1 0 0,26 27 0,0-13 0,13 26 0,0 13 0,-13 0 0,26 27 0,-25 0 0,-2 12 0,-12 2 0,-1 11 0,-25-11 0,-1 11 0,-26 2 0,-1-15 0,-38 2 0,-1-2 0,-27 2 0,-12-2 0,-1-12 0,1-13 0,-1-1 0,0 0 0,14 1 0,13-14 0,13-13 0,13 0 0,27 13 0,26-26 0,1-13 0,25 12 0,-39 14 0,53-26 0</inkml:trace>
  <inkml:trace contextRef="#ctx0" brushRef="#br1" timeOffset="104924">6654 7421 512,'0'0'0,"0"0"0,0 0 0,-13 13 0,13 14 0,-26 13 0,12-1 0,-26 28 0,14-1 0,-1 13 0,-12 1 0,12 12 0,-12 14 0,12 0 0,0-1 0,14 1 0,-13 13 0,26-26 0,-13 13 0,13-14 0,13 1 0,0 0 0,13-27 0,1 0 0,0-13 0,12 0 0,1-26 0,-14-1 0,14 0 0,-14-26 0,1 0 0,-27 0 0,14-13 0</inkml:trace>
  <inkml:trace contextRef="#ctx0" brushRef="#br1" timeOffset="105972">7289 8387 512,'0'0'0,"-13"0"0,13-13 0,-13 13 0,-1 0 0,-12 0 0,-14 0 0,0 0 0,-26 13 0,27 0 0,-15 14 0,15-1 0,12 1 0,14-1 0,0 0 0,13 14 0,13-13 0,14-1 0,-1-12 0,0-14 0,15 13 0,-15-26 0,13 13 0,1-27 0,-14 14 0,-12-14 0,12 1 0,-12-1 0,-14 1 0,0-1 0,0 14 0,0 0 0,0 0 0,0 13 0,0 0 0,0 0 0,13 13 0,-13 0 0,13 27 0,14-1 0,12 1 0,-13 13 0,-12 0 0,12 0 0,-13 0 0,0 0 0,-13-13 0,-13 13 0,-13-14 0,-1 1 0,1-14 0,-27 1 0,27-14 0,-14 0 0,0-13 0,1 0 0,12-13 0,27 13 0,-13-13 0</inkml:trace>
  <inkml:trace contextRef="#ctx0" brushRef="#br1" timeOffset="106355">7461 8705 512,'13'-14'0,"27"-12"0,-14 0 0,0-1 0,-12 0 0,13-12 0,-14 12 0,-13 1 0,0-1 0,0 1 0,-27 13 0,14 0 0,-14-1 0,14 14 0,-13 14 0,-1-1 0,14 13 0,0-13 0,13 27 0,0 0 0,13-14 0,0 14 0,14 0 0,-1-14 0,-13 1 0,27-14 0,0 0 0,-14-13 0,1 0 0,-1-13 0,1-14 0,-1 1 0,0-14 0,1 0 0,-27 40 0,0-53 0</inkml:trace>
  <inkml:trace contextRef="#ctx0" brushRef="#br1" timeOffset="106596">7791 8043 512,'0'0'0,"0"0"0,0 13 0,14 1 0,-1-2 0,-13 28 0,14 0 0,-1 13 0,13 0 0,-13 0 0,0 13 0,1-13 0,-1-13 0,0 12 0,-13-12 0,13-13 0,0-1 0,1-12 0,-14-14 0,0 0 0</inkml:trace>
  <inkml:trace contextRef="#ctx0" brushRef="#br1" timeOffset="106804">8030 8427 512,'-13'0'0,"13"0"0,-27 0 0,0-13 0,1 13 0,-14-14 0,-12 14 0,12-13 0,-13 13 0,26 0 0,-12 0 0,12-13 0,14 13 0,13 0 0,0 0 0</inkml:trace>
  <inkml:trace contextRef="#ctx0" brushRef="#br1" timeOffset="107653">8334 8546 512,'0'0'0,"13"26"0,-13 1 0,13 13 0,-13-14 0,13 14 0,1-27 0,-14 13 0,14-13 0,-14 1 0,0-14 0,0 0 0,0-14 0,0 1 0,0-13 0,-14-1 0,14-12 0,-14-1 0,14-13 0,14 13 0,-14 1 0,14 12 0,-1 1 0,0-1 0,13 14 0,1 13 0,-14 0 0,13 0 0,-13 13 0,14 14 0,-14-1 0,0 14 0,0-14 0,1 14 0,-14 0 0,0-14 0,0 14 0,0-14 0,0 1 0,0-14 0,0 0 0,-14 0 0,14-13 0,0 14 0,14-28 0,-14 14 0,13-13 0,0 13 0,1-26 0,12 26 0,0-27 0,1 14 0,-14-13 0,13 13 0,1-14 0,-13 0 0,-1 1 0,0-1 0,-13 1 0,0 0 0,-13 12 0,0 1 0,-1 0 0,-13 0 0,14 13 0,-13 13 0,26 0 0,-13 0 0,13 14 0,0-1 0,0 14 0,13-14 0,-13 1 0,26 0 0,0-1 0,2-13 0,-2 0 0,0 1 0,1-14 0,12-14 0,1 1 0,-14 0 0,14-13 0,0-1 0,-40 27 0,26-27 0</inkml:trace>
  <inkml:trace contextRef="#ctx0" brushRef="#br1" timeOffset="108077">9313 8400 512,'0'0'0,"0"0"0,-13 0 0,0 27 0,-1-1 0,-12 1 0,0 12 0,12 1 0,-13-14 0,1 14 0,0 0 0,12-14 0,1 14 0,0-14 0,0-12 0,26-1 0,0 0 0,0 0 0,14-13 0,12-13 0,2 0 0,-15 13 0,27-13 0,-27 13 0,14-14 0,-27 1 0,14 0 0,-27 0 0,0 0 0,-14-1 0,1 1 0,-14-13 0,1 13 0,-13-14 0,-1 14 0,14-14 0,-15 1 0,2-1 0,12 1 0,14-1 0,0 1 0,13 0 0,0 26 0,13-40 0</inkml:trace>
  <inkml:trace contextRef="#ctx0" brushRef="#br1" timeOffset="108335">9419 7977 512,'0'0'0,"13"13"0,0-13 0,-13 13 0,14 14 0,-1 13 0,-13 12 0,13 2 0,0 11 0,0 1 0,1 1 0,12-1 0,-13-13 0,0 0 0,14 0 0,-13-13 0,12-1 0,-13-26 0,0 1 0,-13-14 0,13 0 0</inkml:trace>
  <inkml:trace contextRef="#ctx0" brushRef="#br1" timeOffset="108535">9604 8466 512,'0'0'0,"-14"0"0,1 0 0,-26 0 0,12-13 0,-12 13 0,-14 0 0,26 0 0,-13-13 0,1 13 0,13 0 0,-1 0 0,14 0 0,13 0 0,0-13 0</inkml:trace>
  <inkml:trace contextRef="#ctx0" brushRef="#br1" timeOffset="109192">10054 7858 512,'0'14'0,"13"-14"0,-13 12 0,13 28 0,0 13 0,1 0 0,-1 26 0,-13-12 0,0 12 0,13 0 0,-13 1 0,13-14 0,-13 0 0,0-13 0,0-13 0,0-14 0,0 0 0,0-12 0,0-14 0,0 0 0,0-14 0,0-12 0,0 0 0,13-14 0,1 13 0,12 1 0,-12-1 0,12 14 0,14 13 0,-1 0 0,-26 0 0,27 13 0,-27 0 0,0 14 0,1-14 0,-28 14 0,14-1 0,-13 1 0,-13-1 0,-1 1 0,1-14 0,-13 13 0,-1-26 0,0 13 0,0-13 0,1-13 0,12 0 0,1-13 0,0 12 0,26-25 0,0-1 0,0 40 0,13-40 0</inkml:trace>
  <inkml:trace contextRef="#ctx0" brushRef="#br1" timeOffset="109499">10623 7924 512,'0'13'0,"13"14"0,0-1 0,-13 27 0,13 0 0,-13 13 0,0 13 0,0 1 0,0-14 0,0 0 0,0 0 0,-13 0 0,13-12 0,0-2 0,0-25 0,0 12 0,0-12 0,0-27 0,13 13 0,1-26 0,-14 13 0,13-13 0</inkml:trace>
  <inkml:trace contextRef="#ctx0" brushRef="#br1" timeOffset="109883">11033 8506 512,'0'0'0,"0"0"0,-13 0 0,0 0 0,-1 0 0,-26 0 0,1 13 0,-1 0 0,1 14 0,12-1 0,0 14 0,1-26 0,26 25 0,0-26 0,0 14 0,13-14 0,13 0 0,1-13 0,0 0 0,-1-13 0,14 0 0,-14 0 0,14-14 0,-13 1 0,-14-1 0,0 1 0,-13-1 0,0 1 0,0-1 0,-13 14 0,0 0 0,-14-14 0,0 14 0,14 13 0,13 0 0,0-13 0</inkml:trace>
  <inkml:trace contextRef="#ctx0" brushRef="#br1" timeOffset="110216">11178 8453 512,'-13'0'0,"39"0"0,-26 0 0,14 0 0,-14 0 0,0 0 0,0 0 0,-14 0 0,-12 13 0,-14 1 0,14 12 0,-14-13 0,14 14 0,0-1 0,26 1 0,0-1 0,0 1 0,0-1 0,26-13 0,0 1 0,14-1 0,-14 0 0,14-13 0,-14 0 0,1 0 0,13-13 0,-14 13 0,-13-27 0,14 14 0,-14-13 0,-13 26 0,13-13 0</inkml:trace>
  <inkml:trace contextRef="#ctx0" brushRef="#br1" timeOffset="111080">11548 7872 512,'0'-27'0,"0"66"0,0-26 0,14 67 0,-14-14 0,0 0 0,0 14 0,13-1 0,-13 0 0,0-12 0,0-1 0,0-14 0,0 15 0,0-27 0,0-1 0,0 1 0,0-27 0,0 13 0,0-26 0,0-13 0,13 0 0,1-13 0,-1-1 0,27-12 0,-14-1 0,0 13 0,1-13 0,-1 14 0,0 0 0,-12-1 0,13 14 0,-14 0 0,-13 13 0,0 0 0,0 0 0,-13 0 0,-14 13 0,0 0 0,1 0 0,-14 1 0,14-1 0,0 0 0,-14 0 0,27 0 0,-1 1 0,14-1 0,0-13 0,14 13 0,-14-13 0,40 13 0,-1 1 0,-13-1 0,14 0 0,13 1 0,-13-1 0,-14 13 0,14-13 0,-14 1 0,-13 12 0,14-13 0,-14 0 0,0-13 0,-13 0 0,14 0 0,-14-13 0,0-13 0,0 26 0,-14-27 0</inkml:trace>
  <inkml:trace contextRef="#ctx0" brushRef="#br1" timeOffset="111539">11972 7527 512,'0'0'0,"13"0"0,0 13 0,-13-13 0,40 14 0,-13 12 0,-1 14 0,14-1 0,12 15 0,2 11 0,-1 2 0,-14 25 0,27-13 0,-13 27 0,-13 0 0,13-13 0,-14 26 0,-26-13 0,1 0 0,-14-1 0,-14-25 0,1 13 0,-26-14 0,-1-26 0,-13 13 0,0-26 0,0-14 0,-13 0 0,14-12 0,11-14 0,2 0 0,39 0 0,-27-14 0</inkml:trace>
  <inkml:trace contextRef="#ctx0" brushRef="#br1" timeOffset="111987">13348 8255 512,'0'0'0,"-14"0"0,-25 0 0,-1 0 0,-26 0 0,13 0 0,0 0 0,-13 0 0,13-14 0,13 14 0,14 0 0,0 0 0,13 0 0,26 0 0,-13 0 0,13 14 0</inkml:trace>
  <inkml:trace contextRef="#ctx0" brushRef="#br1" timeOffset="112220">13480 8453 512,'0'13'0,"0"1"0,-13-1 0,-13-13 0,-14 0 0,0 13 0,-26-13 0,13 0 0,-13 0 0,0-13 0,13 13 0,-14 0 0,28 0 0,12 0 0,1 0 0,26 0 0,0 0 0,0-13 0</inkml:trace>
  <inkml:trace contextRef="#ctx0" brushRef="#br1" timeOffset="112794">14578 8149 512,'0'0'0,"0"0"0,-27 0 0,14 0 0,-26 13 0,-1-13 0,-12 14 0,-2-1 0,-12 0 0,13 13 0,0-13 0,0 1 0,14 12 0,12 0 0,1-12 0,26 12 0,13 1 0,0-1 0,27 1 0,-1 12 0,28 1 0,-14 0 0,0-1 0,-1 15 0,-11-15 0,-15 14 0,-13-13 0,-13-1 0,-13 1 0,-27-13 0,0-1 0,-26 1 0,0-1 0,-27-13 0,1-13 0,-1 13 0,1-13 0,-1 0 0,14 0 0,-1 0 0,27 0 0,0 0 0,53 0 0,-26 0 0</inkml:trace>
  <inkml:trace contextRef="#ctx0" brushRef="#br1" timeOffset="167482">19089 9658 512,'14'0'0,"-14"0"0,0 0 0,0 0 0,0 0 0,0-15 0,0 15 0,0 0 0,0 0 0,-14 0 0,1-12 0,-13 12 0,-1 0 0,0 0 0,-12 12 0,-1-12 0,-12 15 0,12-3 0,0 1 0,0 1 0,1-1 0,-1 14 0,27-14 0,0 13 0,0-13 0,13 0 0,13 14 0,0-14 0,26 13 0,1-12 0,13-1 0,0 0 0,13 0 0,-13 14 0,13-14 0,-13 14 0,-13-1 0,-1 1 0,-12-1 0,-14 0 0,1 1 0,-28-1 0,-13 1 0,1 0 0,-13 12 0,-1-12 0,-13-1 0,-13-13 0,13 14 0,-13-14 0,-14 13 0,14-26 0,0 14 0,0-14 0,0 13 0,13-13 0,0-13 0,13 13 0,1-14 0,12 14 0,27 0 0,-13-13 0</inkml:trace>
  <inkml:trace contextRef="#ctx0" brushRef="#br1" timeOffset="171003">16959 7659 512,'0'0'0,"0"0"0,0 0 0,0 0 0,0 0 0,0 0 0,0 0 0,0 0 0,0 0 0,0 0 0,0 0 0,0 0 0,0 0 0,0 0 0</inkml:trace>
  <inkml:trace contextRef="#ctx0" brushRef="#br1" timeOffset="175835">13057 4366 512,'0'13'0,"13"-13"0,-13 12 0,0-12 0,0 14 0,13-1 0,-13 14 0,0 13 0,14-14 0,-14 13 0,0 15 0,0-15 0,13 1 0,-13 0 0,13-1 0,-13 1 0,13-13 0,-13 12 0,0-26 0,0 14 0,0-14 0,0 0 0,0-13 0,-13 0 0,13 0 0,-13 0 0,0 0 0,-14 0 0,-12 0 0,-15 0 0,1-13 0,-12 13 0,-2 0 0,-12 0 0,0 0 0,-1 0 0,1 0 0,-14 0 0,14 0 0,0 0 0,12 0 0,14 13 0,-13-13 0,13 0 0,27 0 0,-1 0 0,1 0 0,26 0 0,0 0 0,0-13 0,0 13 0,0 0 0,0-13 0,13-1 0,0-12 0,-13 13 0,13-27 0,-13 14 0,0-14 0,0-13 0,0 13 0,-13 0 0,13-12 0,0 25 0,-13-12 0,13-1 0,0 13 0,13 1 0,0 0 0,1 13 0,-1-1 0,13 14 0,-12-13 0,26 13 0,-1 0 0,14-13 0,13 13 0,0 0 0,13 0 0,1 0 0,13 0 0,0 13 0,12 0 0,-12 1 0,-1-1 0,-13 13 0,1-13 0,-27 0 0,0 1 0,-26-1 0,-1 0 0,-26-13 0,0 0 0,0 0 0,-13-13 0</inkml:trace>
  <inkml:trace contextRef="#ctx0" brushRef="#br1" timeOffset="177324">12739 4405 512,'13'0'0,"14"26"0,-14 1 0,27 13 0,0-1 0,-14-12 0,14 13 0,-1-14 0,1 0 0,-13 1 0,-1-14 0,-13 0 0,1 1 0,-14-14 0,0 0 0,-14-14 0,-12 1 0,-14-14 0,-13 1 0,-13-13 0,0-15 0,-14 15 0,14 13 0,-13-1 0,13 0 0,13 14 0,13 0 0,1 13 0,25 0 0,14 0 0,14 26 0,12-12 0,14 26 0,13 0 0,12-1 0,2 13 0,-14-12 0,13 0 0,-26 0 0,0-1 0,-27-12 0,0-14 0,-13 1 0,-13-14 0,0 0 0,-27 0 0,0-14 0,-13-12 0,-13-1 0,-1-12 0,-12 12 0,0 0 0,26-12 0,0 25 0,14 2 0,12 12 0,14-14 0,0 14 0,26 0 0,0 14 0,27-2 0,-1 15 0,1-1 0,0 1 0,13 0 0,-27-1 0,-13 0 0,-13-12 0,0-1 0,0 0 0,-26-13 0,0 14 0,-27-14 0,-1-14 0,-11 1 0,-1 0 0,-1-14 0,1 14 0,13 0 0,13 13 0,27-13 0,0 13 0,26 0 0,0 0 0,14 0 0,13 0 0,26 0 0,0 13 0,13-13 0,0 13 0,1 0 0,13 0 0,-28 1 0,15 12 0,-27-26 0,0 14 0,-26-1 0,-14-13 0,0 0 0,-13 0 0,-13-13 0,-14-14 0,1 0 0,-14 1 0,-13 0 0,-13-14 0,13 0 0,0 13 0,-13 1 0,13 0 0,13 12 0,1 1 0,26 1 0,-1 12 0,28 0 0,-1 12 0,26 1 0,14 1 0,27-1 0,-1 14 0,27-1 0,-14 0 0,1 14 0,0-13 0,-14-1 0,-26 0 0,0-12 0,-27-1 0,1 0 0,-27-13 0,-27 0 0,1 0 0,-14-13 0,-12 0 0,-28-1 0,1-12 0,-27 0 0,13 12 0,-26-12 0,13 12 0,27 1 0,0 13 0,13 0 0,39 13 0,0-13 0,14 14 0,26-1 0,14 0 0,13 1 0,26 12 0,0-13 0,0 14 0,0-14 0,-13 14 0,-14-1 0,2 0 0,-41-13 0,0 14 0,-27-14 0,27-13 0,-27 0 0</inkml:trace>
  <inkml:trace contextRef="#ctx0" brushRef="#br1" timeOffset="178433">17013 7792 512,'0'13'0,"-14"-13"0,14 0 0,-13 0 0,-1 0 0,1 0 0,-26-13 0,12 13 0,-12-14 0,-1 1 0,0 0 0,14 13 0,26 0 0,-27-13 0</inkml:trace>
  <inkml:trace contextRef="#ctx0" brushRef="#br1" timeOffset="178830">16603 7739 512,'0'13'0,"-14"-13"0,0 0 0,1 13 0,0-13 0,-13 0 0,-1 13 0,-12-13 0,-1 0 0,0-13 0,0 13 0,-25 0 0,12-13 0,-1 13 0,2-13 0,-1 13 0,0 0 0,0 0 0,0 0 0,14 0 0,-1 13 0,-13-13 0,0 0 0,13 0 0,-12 0 0,-2 0 0,15-13 0,-14 13 0,0 0 0,0-13 0,0 13 0,-13 0 0,13 0 0,0-13 0,-13 13 0,26-14 0,-26 14 0,13-13 0,0 13 0,1 0 0,-15-13 0,14 13 0,-13 0 0,13-14 0,53 14 0,-66 0 0</inkml:trace>
  <inkml:trace contextRef="#ctx0" brushRef="#br1" timeOffset="179654">13811 7633 512,'40'0'0,"-107"0"0,41 0 0,-40 0 0,-13 0 0,-1-13 0,14 13 0,-14 0 0,1 0 0,13-13 0,-14 0 0,15-1 0,-15 14 0,14-13 0,0 13 0,-13-13 0,12-1 0,1 1 0,-14 13 0,28-13 0,-14 0 0,0 0 0,-14 13 0,27-14 0,-26 1 0,-1 0 0,15-1 0,-15 1 0,1 0 0,0 0 0,-1-13 0,1 12 0,-1 1 0,1 0 0,13-1 0,-1-12 0,-12 13 0,13 0 0,0-14 0,0 14 0,0 0 0,-1-14 0,1 14 0,-13 0 0,13 0 0,0-14 0,-14 14 0,14 0 0,0 0 0,-1-1 0,1-12 0,1 12 0,12-12 0,-14 13 0,1-14 0,0 1 0,13-1 0,0 1 0,-13-14 0,27 14 0,-28-14 0,14 0 0,1 1 0,11-1 0,-11 0 0,12-13 0,-26 13 0,26-12 0,0 12 0,1-13 0,-1 0 0,1 1 0,12 12 0,0-14 0,-12 2 0,26 13 0,-14-15 0,1 14 0,0 0 0,-1-12 0,14 12 0,-14 1 0,14 12 0,-14-13 0,14 14 0,0 0 0,0-14 0,0 13 0,13 14 0,0-13 0,0 13 0,0 13 0,0-14 0</inkml:trace>
  <inkml:trace contextRef="#ctx0" brushRef="#br1" timeOffset="180128">8850 5556 512,'0'0'0,"0"0"0,0 0 0,0 0 0,0 0 0,13 0 0,14 13 0,-1 1 0,14-14 0,-1 13 0,-12 0 0,13 0 0,12 0 0,-38-13 0,-1 0 0,0 14 0,-13-14 0,-13 0 0,0-14 0,-14 14 0,-25 0 0,12-13 0,-13 0 0,-13 0 0,13 13 0,-1 0 0,2 0 0,25 0 0,1 0 0,0 13 0,26 0 0,-14 0 0,28 14 0,-1 13 0,0-1 0,0 1 0,14 0 0,-14 12 0,0-12 0,0-1 0,0 1 0,-13 0 0,13 0 0,-13-1 0,0-12 0,14 0 0,-14-27 0,0 26 0</inkml:trace>
  <inkml:trace contextRef="#ctx0" brushRef="#br1" timeOffset="180812">14817 4881 512,'0'0'0,"0"13"0,0-13 0,0 0 0,13 0 0,0 0 0,0 14 0,-13-14 0,13 0 0</inkml:trace>
  <inkml:trace contextRef="#ctx0" brushRef="#br1" timeOffset="181329">17648 4683 512,'-14'0'0,"14"0"0,-13-14 0,0 14 0,13 0 0,0 0 0,0 14 0,-14-14 0,14 0 0,0 0 0,0 13 0</inkml:trace>
  <inkml:trace contextRef="#ctx0" brushRef="#br1" timeOffset="203658">19340 9737 512,'0'0'0,"0"-14"0,0 14 0,0 0 0,0-13 0,0 13 0,-13-13 0,13 13 0,0-14 0,0 14 0,0-13 0,0 13 0,-13 0 0,13-12 0,0 12 0,0 0 0,-13 0 0,0-15 0,0 15 0,13-12 0,-27 12 0,27-13 0,-26 13 0,-1-14 0,0 14 0,1 0 0,-13 0 0,-1 0 0,0 0 0,-13 0 0,53 0 0,-26 0 0</inkml:trace>
  <inkml:trace contextRef="#ctx0" brushRef="#br1" timeOffset="210871">23706 9512 512,'0'0'0,"-13"0"0,-13 0 0,-14 0 0,14 0 0,-28 0 0,15 0 0,-14 13 0,0-13 0,0 13 0,0-13 0,0 13 0,14 0 0,-1 14 0,13-14 0,14 1 0,26 11 0,0 2 0,14 0 0,26-1 0,0 1 0,0-1 0,27 14 0,-28 0 0,14-1 0,-13 1 0,-13 13 0,-13-14 0,-1 1 0,-26-14 0,0 14 0,-13-13 0,-27 13 0,0-14 0,-13 0 0,0 1 0,-26-14 0,0 0 0,-14 14 0,13-14 0,-12 0 0,-1 0 0,14 1 0,13-1 0,-14-13 0,80 0 0,-52 0 0</inkml:trace>
  <inkml:trace contextRef="#ctx0" brushRef="#br1" timeOffset="211662">21351 10027 512,'0'0'0,"0"0"0,0 0 0,0 0 0,-13 0 0,0 0 0,13-13 0,-26 26 0,-1-13 0,1 0 0,13 14 0,0-14 0,-1 13 0,28 0 0,-1-13 0,0 13 0,0-13 0,13 0 0,-12 0 0,-1 0 0,-13 0 0,13-13 0,-26 0 0,0 13 0,-1 0 0,-12-13 0,0 13 0,13 13 0,13-13 0,-14 0 0</inkml:trace>
  <inkml:trace contextRef="#ctx0" brushRef="#br1" timeOffset="215022">12144 10239 512,'0'0'0,"0"0"0,0-13 0,0 0 0,-13 13 0,-1-13 0,-12-1 0,0 1 0,-1 0 0,1 13 0,-1 0 0,-13 0 0,1 13 0,26 0 0,-14 1 0,1 12 0,13-13 0,0 27 0,13-14 0,13 1 0,0 12 0,0 1 0,13-13 0,1 12 0,12 1 0,1 0 0,-13 13 0,13-14 0,12 1 0,-39 0 0,27 12 0,-27-12 0,0 0 0,-13 0 0,0-14 0,-13 14 0,0-1 0,-13-12 0,-14 0 0,-26-1 0,13 0 0,-13-13 0,-13 1 0,12-1 0,-12 0 0,0-13 0,-1-13 0,27 13 0,-12-13 0,24-1 0,2 1 0,26-13 0,-14 0 0,27-14 0,0 40 0,13-26 0</inkml:trace>
  <inkml:trace contextRef="#ctx0" brushRef="#br1" timeOffset="215929">12422 9763 512,'13'0'0,"-13"0"0,0 0 0,0 0 0,0 0 0,0 0 0,13 0 0,1 0 0,-1 0 0,13 0 0,-13 0 0,14-13 0,-1 26 0,0-13 0,15 0 0,-15 13 0,0 0 0,-12 0 0,12 14 0,-13-14 0,0 13 0,-13 1 0,-13-1 0,0-12 0,0 12 0,-14 1 0,1-14 0,0 13 0,-15-12 0,15-1 0,-13 0 0,12 0 0,1 0 0,-14 1 0,27-14 0,0 0 0,-1 0 0,14 0 0,0 0 0,14 0 0,-1 0 0,0 0 0,27 0 0,-14-14 0,1 14 0,12 0 0,15 0 0,-15 0 0,1 0 0,12 14 0,-12-14 0,13 13 0,0-13 0,0 26 0,0-12 0,-53-14 0,40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16T18:19:25.9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14115 5371 512,'0'0'0,"0"0"0,0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0,-13 0 0,13 0 0,0 0 0,0 0 0,0 0 0,0 0 0,0 0 0,0 0 0,0 0 0,0 0 0,0 0 0,0 0 0,0 0 0,0 0 0,0 0 0,0 0 0,0 0 0,0 0 0,0 0 0,0 0 0,0 0 0,0 0 0,0 0 0,0 0 0,0 0 0,0 0 0,0 0 0,0 0 0,0 0 0,13 0 0,-13 0 0,0 0 0,0 0 0,0 0 0,0 0 0,0 0 0,0 0 0,0 0 0,0 0 0,0 0 0,0 0 0,0 0 0,0 0 0,0 0 0,0 0 0,0 0 0,0 0 0,0 0 0,0 0 0,0 0 0,0 0 0,0 0 0,0 0 0,0 0 0,0 0 0,0 0 0,0 0 0,0 0 0,0 0 0,13 13 0,-13-13 0,0 0 0,0 0 0,0 0 0,0 0 0,0 0 0,0 0 0,0 0 0,0 0 0,0 0 0,0 0 0,0 0 0,0 0 0,13-13 0,-13 13 0,0 0 0,0 0 0,0 0 0,0 0 0,0 0 0,0 0 0,0 0 0,0 0 0,0 0 0,0 0 0,0 0 0,0 0 0,0 0 0,0 0 0,0 0 0,0 0 0,0 0 0,0 0 0</inkml:trace>
  <inkml:trace contextRef="#ctx0" brushRef="#br0" timeOffset="93.0279">14168 5397 512,'0'0'0,"0"0"0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16T18:15:12.8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2408 2791 512,'66'0'0,"13"0"0,-26 0 0,13 0 0,-26 0 0,-1 0 0,1 0 0,-13 0 0,-1 0 0,-13 0 0,-13-13 0,13 13 0,-13 0 0,0 0 0,0 0 0,0 0 0,0 0 0,0 0 0,-13 0 0,13 0 0,0 0 0,0 0 0,0 0 0,0 0 0,0 0 0,0-13 0</inkml:trace>
  <inkml:trace contextRef="#ctx0" brushRef="#br0" timeOffset="1622">2236 2738 512,'13'0'0,"-13"0"0,0 0 0,0 0 0,0 0 0,0 0 0,13 0 0,0 0 0,0 13 0,27-13 0,-14 0 0,1 0 0,-14 0 0,27 0 0,0 0 0,-1 0 0,1 14 0,-1-14 0,15 0 0,-2 0 0,-12 0 0,-1 0 0,2 0 0,-2 0 0,-12 0 0,-14 13 0,0-13 0,0-13 0,-13 13 0,0 0 0,0 0 0,0 0 0,0 0 0,0 0 0,-13 0 0,13 0 0,0-14 0,-13 14 0,13-26 0,-13 13 0,-1 0 0,1-14 0,-13 0 0,0-13 0,-2 15 0,15-2 0,-13 0 0,0 14 0,12 0 0,-12 0 0,13 13 0,0-13 0,13 13 0,-14 0 0,14 0 0,0 0 0,0 0 0,14 0 0,-14 13 0,26 13 0,-13-13 0,14 14 0,12-14 0,-13 14 0,15 0 0,-2 12 0,-12-13 0,-1 1 0,-13-1 0,14 1 0,-14-14 0,-13 0 0,0 14 0,-13-15 0,-1 15 0,-12-14 0,-14 14 0,14-14 0,0 1 0,-1-1 0,0 0 0,1 1 0,13-2 0,-14 1 0,14 1 0,0-14 0,0 0 0,13-14 0,0 14 0,0-13 0</inkml:trace>
  <inkml:trace contextRef="#ctx0" brushRef="#br0" timeOffset="2088">3307 2341 512,'0'0'0,"0"0"0,0 14 0,0 12 0,0 14 0,0 0 0,13 25 0,-13 2 0,0-1 0,13 0 0,0 0 0,-13 0 0,14 14 0,-1-14 0,-13 0 0,0 13 0,13-13 0,-13 1 0,13-15 0,-13 15 0,14-28 0,-1 14 0,-13-26 0,13 12 0,-13-25 0,0-14 0,14 0 0,-14-14 0,0 14 0,0-13 0</inkml:trace>
  <inkml:trace contextRef="#ctx0" brushRef="#br0" timeOffset="3019">3558 2236 512,'13'0'0,"28"0"0,-15-14 0,13 1 0,14 13 0,0-13 0,27 13 0,-1-13 0,14 13 0,-14-13 0,27 13 0,-1 0 0,15 0 0,-2 0 0,2-14 0,12 28 0,13-14 0,-25 13 0,25 0 0,-13 0 0,14 0 0,-27 14 0,13-14 0,-26 13 0,0 1 0,0-14 0,-27 0 0,1 14 0,-14-14 0,-27 1 0,1-2 0,-13-12 0,-1 14 0,-26-14 0,0 0 0,0 13 0,0-13 0,-13 13 0,0-13 0,-1 14 0,-12-1 0,12 13 0,-12-13 0,13 14 0,0 13 0,0 0 0,13 12 0,0 14 0,0-13 0,0 26 0,-14-12 0,1 12 0,0-13 0,-27 0 0,-13 0 0,13-13 0,-25 0 0,-15-13 0,1 0 0,-28-14 0,-11 1 0,-2-14 0,-11 0 0,-28-13 0,13 0 0,0-13 0,-12 13 0,-1 0 0,0-13 0,14 13 0,-1-14 0,14 14 0,0-13 0,26 0 0,0 13 0,40 0 0,-1 0 0,28-13 0,12 13 0,14 0 0,26 0 0,-13 0 0,14-14 0</inkml:trace>
  <inkml:trace contextRef="#ctx0" brushRef="#br0" timeOffset="4018">6297 2910 512,'0'14'0,"13"-14"0,0 0 0,13 13 0,1-13 0,13 0 0,0 0 0,26 13 0,-1-13 0,2 0 0,12 14 0,14-14 0,-1 0 0,1 12 0,13-12 0,-13 13 0,-1 1 0,0-14 0,15 13 0,-28-13 0,0 0 0,-13 0 0,-13 0 0,1 0 0,-28 0 0,0-13 0,-13 13 0,-13-27 0,-13 15 0,13-15 0,-26 14 0,0-14 0,-1 0 0,-13 1 0,14 0 0,-1-1 0,1 1 0,-1 12 0,1 14 0,13-13 0,13 13 0,-13 0 0,13 13 0,0 1 0,13 12 0,0 1 0,13-1 0,14 14 0,0-14 0,-14 14 0,14-14 0,0 14 0,-14-13 0,-13-1 0,0 0 0,-13-13 0,-13 14 0,-13 0 0,-14-14 0,-13 0 0,0 0 0,0 0 0,-13-13 0,13 14 0,-13-1 0,13-13 0,13 13 0,1-13 0,25 0 0,1 0 0,0 0 0,26-13 0,-13 13 0,13 0 0</inkml:trace>
  <inkml:trace contextRef="#ctx0" brushRef="#br0" timeOffset="4459">8268 2566 512,'0'0'0,"13"27"0,-13 12 0,0 28 0,13-1 0,-13 13 0,13 1 0,-13-1 0,14 13 0,-14-12 0,0 12 0,0-12 0,0-14 0,0 0 0,0 0 0,13-13 0,-13-13 0,0-14 0,0-12 0,0-1 0,13-26 0,-13-1 0,13-12 0,-13 26 0,0-27 0</inkml:trace>
  <inkml:trace contextRef="#ctx0" brushRef="#br0" timeOffset="5366">8268 2540 512,'0'0'0,"0"-14"0,13 1 0,0 13 0,14-26 0,12 26 0,15-13 0,-2 0 0,14-1 0,14 14 0,-1-13 0,0 0 0,14-1 0,13 14 0,13-12 0,-13 12 0,26-14 0,-13 14 0,13 0 0,1 0 0,-1 0 0,0 14 0,1-14 0,-1 12 0,-13 2 0,-13-1 0,-14-13 0,-12 13 0,-1-13 0,-26 0 0,-13 14 0,0-14 0,-27 13 0,0-13 0,0 0 0,-13 13 0,0 0 0,-13 0 0,13 27 0,-13-13 0,13 25 0,-13-12 0,13 13 0,0 13 0,0 0 0,0 1 0,0 12 0,13 0 0,-13 1 0,13-14 0,-13 13 0,0-13 0,-13-13 0,-13 0 0,-1 0 0,-13 0 0,-13-27 0,-13 1 0,-14-1 0,-12-12 0,-14-14 0,-26 0 0,0-14 0,-14 1 0,1-14 0,-14 14 0,0-13 0,0 13 0,0-1 0,14 1 0,0 0 0,25 13 0,2 0 0,11 0 0,28 0 0,14 0 0,-2 0 0,40 0 0,14 0 0,0 0 0,26-13 0,0 13 0,27-13 0,14-1 0,11 1 0,-65 13 0,66 0 0</inkml:trace>
  <inkml:trace contextRef="#ctx0" brushRef="#br0" timeOffset="6373">10927 3016 512,'0'0'0,"0"0"0,0-13 0,13 13 0,-13-14 0,13 1 0,14 13 0,0 0 0,12 0 0,14 0 0,0 0 0,13 0 0,13 0 0,-13 0 0,14 0 0,-1 13 0,1-13 0,12 0 0,-26 14 0,14-14 0,-14 0 0,-13 0 0,-14-14 0,1 1 0,-26 1 0,-1-2 0,0 1 0,-13-14 0,-13 1 0,-14-1 0,14 0 0,-14-12 0,-12 13 0,-1 12 0,14-12 0,-14 13 0,14 0 0,-1 13 0,13 0 0,14 0 0,0 0 0,14 13 0,0 0 0,12 0 0,13 14 0,1-14 0,13 14 0,13-2 0,-13 2 0,0 0 0,13-1 0,-13 1 0,-13 0 0,-14 12 0,-13-13 0,0 0 0,-26 1 0,-13-1 0,-14-12 0,-12 12 0,-2-12 0,-12 12 0,-13-13 0,13-13 0,0 13 0,-13 1 0,25-14 0,1 0 0,27 13 0,0-13 0,26 0 0,0 0 0,13 0 0,13-13 0,-26 13 0,13 0 0</inkml:trace>
  <inkml:trace contextRef="#ctx0" brushRef="#br0" timeOffset="6806">12501 2500 512,'0'0'0,"0"0"0,0 13 0,0 0 0,0 27 0,0-1 0,13 15 0,14 25 0,-14 1 0,13-1 0,-13 0 0,15 0 0,-2 1 0,-13-1 0,13-12 0,-12-1 0,-1 0 0,0-13 0,0-13 0,0-1 0,-13-12 0,14-14 0,-14 0 0,0-26 0,0 0 0,0-27 0,0 0 0,0 40 0,0-53 0</inkml:trace>
  <inkml:trace contextRef="#ctx0" brushRef="#br0" timeOffset="7629">12409 2474 512,'0'-13'0,"13"13"0,0-14 0,0 1 0,27 0 0,-14-1 0,27 2 0,14-2 0,-1 1 0,26 0 0,1-1 0,12 1 0,15 0 0,-1 13 0,0-13 0,13-1 0,-13 1 0,27 13 0,-1 0 0,-25 0 0,25 0 0,-13 13 0,14 1 0,-28-1 0,15 0 0,-28 0 0,-12 1 0,0-1 0,-13 0 0,-15 1 0,-12-2 0,1 2 0,-15 12 0,-26-12 0,27-1 0,-27 13 0,0 0 0,0 14 0,1-1 0,-14 1 0,0 0 0,0 13 0,0-13 0,0 12 0,0-12 0,0 14 0,-14-2 0,14-12 0,-13 13 0,0 0 0,-13-13 0,-1 12 0,-25-12 0,-2 0 0,1-14 0,-26 1 0,0-14 0,-27 0 0,0 0 0,-26 1 0,13-1 0,-1-13 0,-25 13 0,13 14 0,-1-14 0,2 0 0,-15 0 0,26 14 0,15-27 0,-1 13 0,14 0 0,12-13 0,1 0 0,39 0 0,1 0 0,12-13 0,27 13 0,13-13 0,40-14 0,-53 27 0,27-13 0</inkml:trace>
  <inkml:trace contextRef="#ctx0" brushRef="#br0" timeOffset="8686">15491 2857 512,'26'0'0,"1"0"0,-1 0 0,14 0 0,26 13 0,-13-26 0,0 26 0,27-13 0,-1 0 0,0 0 0,1 14 0,-1-14 0,14 0 0,-1 13 0,-12-13 0,-1 13 0,-13-13 0,13 14 0,-26-14 0,0 13 0,-13-13 0,-13 0 0,-14 0 0,0 0 0,-13 0 0,0 0 0,-13 0 0,-14 0 0,1 0 0,-1 0 0,1 0 0,-1-13 0,-12 13 0,25 0 0,-25 0 0,13 0 0,12-14 0,-13 14 0,14-13 0,0 0 0,13-14 0,0 0 0,0 2 0,13-15 0,0 0 0,-13 14 0,13-1 0,15 0 0,-15 14 0,-13 1 0,13-3 0,-13 3 0,13 12 0,-13 0 0,0 12 0,0 3 0,13-3 0,-13 15 0,13 13 0,14-1 0,-1 1 0,1 0 0,12-1 0,-12 1 0,13 0 0,-14-13 0,14 12 0,-14-26 0,-13 14 0,0-1 0,-13-26 0,0 13 0,-13 0 0,-13 0 0,-14-13 0,14 0 0,-27 0 0,13 0 0,-13 0 0,14 0 0,-1 0 0,14 0 0,-1 14 0,13-14 0,1 13 0,13-13 0,0 0 0,0 13 0,0-13 0,0 0 0,13 0 0</inkml:trace>
  <inkml:trace contextRef="#ctx0" brushRef="#br0" timeOffset="8946">17237 3201 512,'0'0'0,"0"0"0,0 0 0,0 0 0,0 0 0,0-13 0,0 13 0,0 0 0</inkml:trace>
  <inkml:trace contextRef="#ctx0" brushRef="#br0" timeOffset="9137">17594 3135 512,'-13'0'0,"26"0"0,-13 0 0,14 0 0,-1-13 0,0 13 0,-13 0 0,0-14 0</inkml:trace>
  <inkml:trace contextRef="#ctx0" brushRef="#br0" timeOffset="9312">18163 3162 512,'0'0'0,"13"-14"0,0 14 0,1-13 0,13 13 0,-14-13 0,-13 13 0,13-14 0</inkml:trace>
  <inkml:trace contextRef="#ctx0" brushRef="#br0" timeOffset="9495">18944 3188 512,'-14'0'0,"28"0"0,-14 0 0,13 0 0,0-13 0,0 13 0,-13 0 0,0-13 0</inkml:trace>
  <inkml:trace contextRef="#ctx0" brushRef="#br0" timeOffset="12762">17224 2249 512,'0'0'0,"0"0"0,0 0 0,0 0 0,0 0 0,0 13 0,13 0 0,-13 14 0,0-1 0,14 14 0,-14 13 0,13 13 0,-13 13 0,0 0 0,13-12 0,-13 12 0,13-13 0,-13 1 0,13 12 0,-13-13 0,0 13 0,14-13 0,-14 1 0,0-15 0,0 15 0,0-14 0,13 0 0,-13-14 0,0 1 0,13-1 0,-13-12 0,13 0 0,-13-14 0,0-13 0,0-13 0,0-1 0,0-12 0,0-14 0,0 40 0,0-40 0</inkml:trace>
  <inkml:trace contextRef="#ctx0" brushRef="#br0" timeOffset="13694">17264 2288 512,'26'-13'0,"1"0"0,12 0 0,15 0 0,-2-1 0,1 1 0,0 0 0,13 0 0,13 0 0,14-1 0,0 14 0,26-13 0,-14 0 0,28 13 0,-14 0 0,0 13 0,0-13 0,-13 13 0,0 1 0,-14-1 0,-26-13 0,1 13 0,-14-13 0,-27 0 0,-13 13 0,-13-13 0,0 0 0,0 0 0,-13 0 0,13 0 0,0 0 0,-13 0 0,0 13 0,-1 1 0,1-1 0,0 13 0,13 1 0,0-14 0,13 27 0,0 0 0,1 12 0,12 14 0,0 1 0,14-2 0,13 15 0,-26 0 0,12 12 0,1-13 0,13 14 0,-13 0 0,-14 12 0,14-25 0,-14-1 0,0 1 0,-13-14 0,-13 0 0,0-13 0,-13-13 0,0-1 0,-13-12 0,-14-14 0,-26 0 0,0-13 0,-13 0 0,-14-13 0,-13 0 0,0-1 0,-13-12 0,0 13 0,-13-14 0,13 14 0,13-13 0,-13 26 0,26-14 0,1 1 0,12 13 0,27 0 0,1 0 0,25 0 0,1 0 0,13 0 0,13 13 0,0-13 0,26 14 0,-26-14 0,13 13 0</inkml:trace>
  <inkml:trace contextRef="#ctx0" brushRef="#br0" timeOffset="14861">15186 2620 512,'0'0'0,"0"0"0,0 0 0,0-15 0</inkml:trace>
  <inkml:trace contextRef="#ctx0" brushRef="#br0" timeOffset="16798">15147 2580 512,'0'0'0,"0"13"0,0-13 0,0 0 0,0 0 0,-13 0 0,13 0 0,0 0 0,-14 0 0,14 12 0,0 3 0,0-3 0,0 15 0,14-1 0,-14 1 0,0 12 0,0-12 0,13 0 0,-13-2 0,0 2 0,0-14 0,0 1 0,0-1 0,0 0 0,-13-13 0,13 0 0,0 0 0,0 0 0,0 14 0,0-14 0,0 0 0,0-14 0,-14 14 0,14 0 0,-13 0 0,0 0 0,0 0 0,-13-13 0,-1 13 0,-13 0 0,14-13 0,-27 13 0,13 0 0,-12 0 0,11 13 0,-11-13 0,12 0 0,-13 0 0,0 13 0,13-13 0,-12 0 0,25 0 0,-12 14 0,-2-14 0,28 0 0,-13 0 0,13 0 0,0 0 0,13 0 0,0 0 0,0 0 0,0 0 0,0 0 0,0 0 0,0 0 0,0 0 0,0-14 0,13 14 0,-13 0 0,0 0 0,0-13 0,0 13 0,0-13 0,0 13 0,0-14 0,0 1 0,0 0 0,0-1 0,0 2 0,-13-15 0,13 1 0,-14-1 0,1 1 0,13-14 0,-13 13 0,0 2 0,0-2 0,13 0 0,0 14 0,0-14 0,0 27 0,0-13 0,13 0 0,-13 13 0,13 0 0,0 0 0,-13 0 0,27 0 0,-1 0 0,0 0 0,1 0 0,13 0 0,-1 0 0,-12 0 0,25 13 0,-12-13 0,14 0 0,-2 13 0,1-13 0,0 0 0,0 0 0,0 14 0,13-14 0,-13 13 0,0-13 0,0 13 0,-14-13 0,-12 14 0,13-14 0,-27 0 0,0 0 0,0 13 0,-13-26 0,0 13 0,0 0 0,0-14 0,0 14 0,-13 0 0</inkml:trace>
  <inkml:trace contextRef="#ctx0" brushRef="#br0" timeOffset="18396">14935 2620 512,'13'12'0,"14"1"0,-14 1 0,14 12 0,-1 1 0,-12-14 0,-1 0 0,0 0 0,-13-13 0,0 0 0,0 0 0,0 0 0,-13-13 0,0 0 0,-1 0 0,-12-14 0,-14 1 0,13-1 0,-12-12 0,12 12 0,1 14 0,0 0 0,13-1 0,13 14 0,0 0 0,0 14 0,13-1 0,13 14 0,-13-2 0,14 2 0,-1 13 0,0 0 0,1-14 0,-14 1 0,1-14 0,-14 0 0,0 1 0,0-14 0,0 0 0,-14 0 0,-12-14 0,-1 1 0,-12-14 0,-1 14 0,-13-13 0,13 13 0,-13-14 0,14 14 0,13-1 0,12 14 0,1 0 0,26 0 0,-13 14 0,27-1 0,-1 0 0,14 14 0,-1-1 0,-26-13 0,14 14 0,-13-14 0,-1-13 0,-13 14 0,-13-1 0,-1-13 0,0 0 0,-12-13 0,0-1 0,-27 1 0,14 0 0,-1-1 0,0-12 0,0 13 0,14 0 0,-1-1 0,14 14 0,0 0 0,13 0 0,0 0 0,13 0 0,14 14 0,-14-1 0,13 13 0,14-13 0,-27 14 0,0-14 0,1 1 0,-14-1 0,0-13 0,0 0 0,-14-13 0,1-1 0,0 1 0,-27 0 0,14-14 0,-1 14 0,-12-13 0,13-1 0,-2 14 0,2-1 0,0 1 0,26 1 0,-13 12 0,13 0 0,0 0 0,0 0 0,13 0 0,0 12 0,13 1 0,1 1 0,0 12 0,-1-12 0,0-1 0,-12 0 0,12-13 0,-13 13 0,0-26 0,14 13 0,-14-13 0,0 13 0,1-13 0,-1-14 0,0 14 0,1-1 0,-1 1 0,-13 1 0,0 12 0,-13-15 0,-1 15 0,-12-12 0,-1 12 0,0 0 0,-12 0 0,13-13 0,-14 13 0,14 0 0,-1 0 0,0 0 0,14 13 0,13-13 0,0 12 0,13 3 0,0-3 0,1 1 0,26 1 0,-14-1 0,14 14 0,-1-27 0,1 13 0,0 0 0,-13 0 0,-1 0 0,-26-13 0,13 0 0,-26 14 0,0-14 0,-14 0 0,-13 0 0,-13 0 0,1 13 0,25-13 0,-12 0 0,-2 13 0,28-13 0,0 27 0,13-27 0,0 12 0,26 15 0,-26-14 0,28 14 0,-2-14 0,-26-13 0,13 27 0</inkml:trace>
  <inkml:trace contextRef="#ctx0" brushRef="#br0" timeOffset="23046">11020 3466 512,'-13'0'0,"13"0"0,0-13 0,-14 13 0,14-14 0,0 14 0,0 0 0,0-13 0,14 13 0,-14-13 0,26 13 0,14 0 0,-14 0 0,-13 0 0,13 0 0,-12 13 0,-1-13 0,0 13 0,0-13 0,1 0 0,-14 14 0,0-14 0,13 0 0,-13 13 0,27-13 0,-14 13 0,13 0 0,1-13 0,-27 0 0,13 14 0</inkml:trace>
  <inkml:trace contextRef="#ctx0" brushRef="#br0" timeOffset="23363">11483 3664 512,'0'14'0,"0"-14"0,13 13 0,-13 0 0,13 0 0,0 14 0,13-1 0,1 1 0,0-1 0,-1 0 0,1-12 0,-1-1 0,0 13 0,-26 1 0,27 0 0,-14-1 0,-13 0 0,13 1 0,-13-1 0,13-13 0,-13 1 0,0-1 0,0 13 0,13 1 0,1 0 0,0-1 0,12-13 0,-26-13 0,26 13 0</inkml:trace>
  <inkml:trace contextRef="#ctx0" brushRef="#br0" timeOffset="23687">12131 4405 512,'13'13'0,"0"-13"0,13 13 0,-12-13 0,-1 14 0,14-1 0,-1 0 0,14 1 0,-14-1 0,14 0 0,-14 1 0,1-2 0,13 1 0,-1-13 0,-26 14 0,14-14 0,-1 0 0,-13 0 0,0 0 0,1 0 0,0 0 0,-1 0 0,0 0 0,0 0 0,13 0 0,-12 13 0,12-13 0,0 13 0,1-13 0,-14 14 0,-13-14 0,27 0 0</inkml:trace>
  <inkml:trace contextRef="#ctx0" brushRef="#br0" timeOffset="24210">12885 4525 512,'0'0'0,"0"0"0,0 0 0,-13-14 0,13 1 0,0 0 0,-13 13 0,13-14 0,-14-12 0,14 12 0,0 1 0,-13 0 0,13-1 0,-13 2 0,0 12 0,-1-13 0,14 13 0,0-14 0,-13 14 0,13 0 0,-13 0 0,13 14 0,0-14 0,13 13 0,-13 13 0,13 0 0,27-12 0,0 26 0,-14-14 0,14 0 0,-1 1 0,-12 13 0,0-28 0,-14 15 0,-13-1 0,-13-12 0,-1 12 0,1-12 0,-27-1 0,14-13 0,-14 13 0,14 0 0,-14-13 0,0 0 0,14 0 0,-1 13 0,14-13 0,0 0 0,26-13 0,0 13 0,-13 0 0,13-13 0</inkml:trace>
  <inkml:trace contextRef="#ctx0" brushRef="#br0" timeOffset="24586">13334 4273 512,'0'-13'0,"0"26"0,0-26 0,0 26 0,0 0 0,0 13 0,14 14 0,-14 13 0,26 0 0,-13 0 0,1 13 0,-1 0 0,0 0 0,14 0 0,-14 1 0,0-15 0,0 2 0,14-2 0,-14-12 0,0-13 0,13-1 0,-12-13 0,-1-13 0,1-13 0,-1-13 0,-13 26 0,0-14 0</inkml:trace>
  <inkml:trace contextRef="#ctx0" brushRef="#br0" timeOffset="25234">13282 4299 512,'-13'-26'0,"13"0"0,13 12 0,0-26 0,0 28 0,13-15 0,27 0 0,14 14 0,-1 0 0,27 0 0,12-1 0,1 1 0,13 13 0,0 0 0,0 0 0,0 13 0,1 1 0,-2-14 0,-25 13 0,0-13 0,-28 13 0,2-13 0,-27 0 0,-14 13 0,0 1 0,-12-1 0,-14 0 0,0 13 0,13 14 0,-13 0 0,13 13 0,14 12 0,-1 2 0,14 12 0,-1-12 0,14-2 0,-26 2 0,13 12 0,-14-13 0,-13-13 0,-13 13 0,-13-13 0,-13-13 0,-28 0 0,-12-14 0,-26-13 0,-27 14 0,-1-27 0,-11 13 0,-28-13 0,13 0 0,-13 0 0,27 0 0,-13 0 0,25 0 0,15 0 0,12 0 0,27 0 0,26 0 0,14 0 0,39-13 0,0 13 0,53-14 0,-66 14 0,54-26 0</inkml:trace>
  <inkml:trace contextRef="#ctx0" brushRef="#br0" timeOffset="26341">15372 4630 512,'26'0'0,"1"-14"0,13 14 0,12-12 0,1 12 0,27 0 0,-14-14 0,13 14 0,14-13 0,-1 13 0,14 0 0,-27 0 0,28 0 0,-15 0 0,-12 0 0,-1 13 0,-13-13 0,0 0 0,-26 0 0,-1 0 0,-12-13 0,-14 13 0,0-13 0,-26-1 0,13 1 0,-13 1 0,0-15 0,-14 0 0,1 1 0,-1-1 0,-12 0 0,-1 2 0,13 11 0,1 1 0,0 13 0,12 0 0,1 13 0,0 1 0,13-1 0,13 13 0,14 0 0,-1 1 0,13 13 0,15-1 0,-15-12 0,1-1 0,13 0 0,-27 14 0,14-27 0,-26 14 0,-1 0 0,-13-14 0,-13 13 0,-14-13 0,0 1 0,-12-1 0,-14 0 0,0 1 0,0-14 0,0 13 0,13 0 0,14-13 0,0 13 0,13-13 0,13 13 0,0-13 0,0 13 0</inkml:trace>
  <inkml:trace contextRef="#ctx0" brushRef="#br0" timeOffset="26790">17462 4247 512,'0'0'0,"0"13"0,0 0 0,-13 0 0,13 13 0,0 14 0,0 13 0,13 13 0,-13 13 0,13 1 0,14-14 0,-1 13 0,-13-12 0,1-1 0,12-14 0,-13 15 0,14-14 0,-14-14 0,1 1 0,-1-14 0,0-12 0,0-1 0,-13-13 0,0 0 0,13-13 0</inkml:trace>
  <inkml:trace contextRef="#ctx0" brushRef="#br0" timeOffset="27531">17396 4286 512,'0'-13'0,"0"0"0,0 0 0,0-1 0,14 1 0,-1 0 0,13-1 0,14 14 0,26-12 0,0 12 0,13 0 0,0-14 0,14 14 0,13 0 0,0 0 0,-1 14 0,15-14 0,-14 12 0,13-12 0,-13 0 0,-1 14 0,1-14 0,-13 0 0,-14 13 0,-13-13 0,0 0 0,-12 0 0,-15 0 0,-12 0 0,-14 0 0,0 0 0,-13 0 0,0 0 0,0 0 0,-13 13 0,13 1 0,-13 12 0,13 13 0,0 1 0,13 13 0,0 0 0,13 14 0,14 12 0,0-14 0,0 15 0,-14-14 0,14 0 0,-14 1 0,-13-1 0,-13-13 0,-13-14 0,-13 1 0,-27-14 0,-14 1 0,-12-14 0,-26-13 0,-1 0 0,-27 0 0,1 0 0,-14-13 0,14 13 0,-13 0 0,-1-14 0,27 14 0,13-13 0,0 13 0,27-13 0,12 0 0,28 26 0,26-13 0,13 0 0,0 13 0</inkml:trace>
  <inkml:trace contextRef="#ctx0" brushRef="#br0" timeOffset="35959">18957 4008 512,'0'0'0,"0"0"0,0 0 0,0 0 0,0 0 0,0-13 0,0 13 0,0-13 0,0-1 0,0 14 0,0-12 0,13 12 0,-13-14 0,0 1 0,0 0 0,0-1 0,0 1 0,0 13 0,0-13 0</inkml:trace>
  <inkml:trace contextRef="#ctx0" brushRef="#br0" timeOffset="36126">18983 3823 512,'0'0'0,"0"0"0,0 0 0,0 0 0,0 0 0,0 0 0,0 0 0</inkml:trace>
  <inkml:trace contextRef="#ctx0" brushRef="#br0" timeOffset="37390">19460 2964 512,'13'0'0,"0"0"0,14 0 0,-1 0 0,-13-14 0,27 14 0,-13 0 0,-1 0 0,27 0 0,-14-13 0,14 13 0,1 0 0,-2 0 0,14 0 0,-12-13 0,-2 26 0,14-13 0,-13 13 0,0-13 0,-26 14 0,12-14 0,-12 0 0,-27 0 0,0 0 0,0 0 0,0 0 0,0 0 0,-13-14 0,-1 14 0,1 0 0,-13 0 0,13-13 0,-1 13 0,1 0 0,-13 0 0,12 0 0,1 13 0,0-13 0,-1 14 0,1-2 0,13 1 0,-13 1 0,13-1 0,0 0 0,-13 1 0,13-14 0,0 12 0,0 2 0,0-14 0,0 0 0,0 0 0,0 0 0,0 0 0,13 0 0,-13 0 0,13 0 0,-13-14 0,13 2 0,1 12 0,-1-14 0,14 1 0,-1 0 0,-13-1 0,14-11 0,-14 25 0,13-14 0,1 1 0,-27 0 0,13 13 0,0-14 0,-13 14 0,0 0 0,0 0 0,-13-13 0,13 13 0,-13-13 0,-27 13 0,14-14 0,-1 14 0,1-13 0,-14-14 0,13 27 0,1-25 0,0 11 0,13 1 0,-1-14 0,1 14 0,13 0 0,13-13 0,-13 26 0,14-14 0</inkml:trace>
  <inkml:trace contextRef="#ctx0" brushRef="#br0" timeOffset="37798">20531 2328 512,'0'-13'0,"0"26"0,0-13 0,0 27 0,0 13 0,0 12 0,0 14 0,13 1 0,1 12 0,-14 0 0,13-12 0,-13 12 0,0-13 0,0 0 0,0 0 0,0 14 0,0-28 0,-13 15 0,13-1 0,13-13 0,-13 0 0,0-14 0,13-12 0,0-1 0,-13 1 0,0-14 0,0-13 0,0-13 0,0 13 0,0-27 0</inkml:trace>
  <inkml:trace contextRef="#ctx0" brushRef="#br0" timeOffset="38446">20558 2315 512,'13'0'0,"27"-13"0,-14 13 0,27-14 0,0 14 0,27 0 0,-1 0 0,0 0 0,14 14 0,12-14 0,1 13 0,0 0 0,0 0 0,0 14 0,0 0 0,0-15 0,-14 15 0,-26 0 0,-13-14 0,-13 0 0,-14 0 0,-12 0 0,-14 0 0,0 1 0,-14-1 0,1 0 0,-13 14 0,-1 0 0,27 12 0,0 1 0,0 12 0,14 2 0,12 25 0,14-13 0,-14 27 0,27-1 0,-26 1 0,-1-1 0,-13-12 0,-13-1 0,-13-13 0,-13 0 0,-28-26 0,-12 0 0,-26-14 0,-14-12 0,0-1 0,-26 0 0,13 0 0,0-13 0,13 0 0,-14 0 0,2 13 0,25-13 0,1 0 0,92 0 0,-66 0 0</inkml:trace>
  <inkml:trace contextRef="#ctx0" brushRef="#br0" timeOffset="39370">19658 4775 512,'-13'0'0,"39"0"0,-12 0 0,12 0 0,0 0 0,14 0 0,0 0 0,13 0 0,0 0 0,-1 0 0,2 0 0,-1-13 0,-1 13 0,-12 0 0,26-13 0,-26 13 0,13-13 0,-14 13 0,15 0 0,-28 0 0,0-13 0,1 13 0,-14 0 0,0-14 0,-13 1 0,0 13 0,0-13 0,-13 13 0,13-27 0,-13 27 0,-14-26 0,14 12 0,-13 2 0,13-2 0,-14 1 0,13 13 0,1-13 0,0 13 0,13 0 0,0 0 0,0 0 0,13 13 0,0 0 0,15 13 0,11-12 0,1 12 0,-1 1 0,1 13 0,0-27 0,0 13 0,-14 14 0,-13-27 0,0 27 0,-26-27 0,0 13 0,0-12 0,-14-1 0,-13 0 0,-13-13 0,14 14 0,-14-14 0,14 0 0,-15 0 0,28-14 0,-14 14 0,27 0 0,13-13 0,0 13 0,13-13 0</inkml:trace>
  <inkml:trace contextRef="#ctx0" brushRef="#br0" timeOffset="39745">20756 4286 512,'0'0'0,"0"13"0,0 14 0,0 13 0,13 12 0,0 15 0,0-2 0,15 15 0,-15-14 0,13 13 0,-13 1 0,14-1 0,-14 1 0,0-27 0,0 13 0,0-14 0,1-25 0,-14 13 0,13-27 0,-13 0 0,0-13 0,13-13 0,-13 0 0,0 13 0,0-27 0</inkml:trace>
  <inkml:trace contextRef="#ctx0" brushRef="#br0" timeOffset="40385">20795 4233 512,'0'-13'0,"14"13"0,0-13 0,12-1 0,27 14 0,-14 0 0,41 0 0,-1 0 0,13 14 0,28-1 0,-14 14 0,-1-14 0,15 13 0,-15-13 0,1 14 0,-27-14 0,14 0 0,-40 1 0,-13-1 0,-14-13 0,0 12 0,-26-12 0,0 0 0,-13 0 0,0 14 0,-13-1 0,-1 0 0,1 14 0,13 13 0,13-1 0,0 14 0,39 13 0,-12 14 0,12-1 0,1 14 0,0-14 0,-14 14 0,1-1 0,-14-12 0,-26-14 0,0-13 0,-27 0 0,-27-27 0,-12-13 0,-13 1 0,-27-14 0,-14 0 0,15-14 0,-28 1 0,-13-13 0,26 12 0,2 1 0,-2 0 0,14 0 0,26 0 0,14 13 0,79 0 0,-40 13 0</inkml:trace>
  <inkml:trace contextRef="#ctx0" brushRef="#br0" timeOffset="113076.5042">4074 6072 512,'13'0'0,"-13"0"0,14 0 0,-14 0 0,0 0 0,13 14 0,-13-14 0,26 0 0,1 12 0,-14-12 0,27 0 0,0 13 0,-14 1 0,40-14 0,-13 13 0,0 1 0,26 11 0,-12-11 0,25 12 0,-13 1 0,14 0 0,-1 13 0,1-1 0,-14-13 0,1 14 0,-14-14 0,-13 14 0,-14-27 0,-12 13 0,-27-12 0,0-1 0,-13 0 0,-14 1 0,1 12 0,-27-13 0,0 27 0,-13-14 0,-13 14 0,13-14 0,-14 28 0,1-15 0,12 14 0,1 0 0,0 0 0,14 0 0,-2 0 0,2 0 0,12-14 0,14 1 0,-15 0 0,15-14 0,13 1 0,-14-1 0,27-26 0,-13 14 0,26-14 0,-13 0 0,0-14 0</inkml:trace>
  <inkml:trace contextRef="#ctx0" brushRef="#br0" timeOffset="113941.7637">6654 6098 512,'0'-12'0,"-13"-2"0,13 1 0,-26-14 0,-2 14 0,-11 0 0,-1-14 0,-12 0 0,12 15 0,-13-15 0,0 14 0,13 0 0,1-1 0,-1 1 0,0 13 0,27 13 0,0 1 0,-1-1 0,1 27 0,13-1 0,0 14 0,0 1 0,13 12 0,-13-14 0,14 15 0,-14-15 0,13 1 0,-13 0 0,0-13 0,0 0 0,0-14 0,0 0 0,-13-12 0,13-14 0,13 0 0,-13 0 0,13 0 0,0-14 0,27 1 0,0 0 0,0 13 0,25-14 0,2 14 0,-1 0 0,0 14 0,14-1 0,-14 14 0,-1 12 0,2 1 0,-27 0 0,12 12 0,-25 2 0,-14-1 0,-13-1 0,-13 1 0,-14 0 0,-12 0 0,-1 0 0,-26-13 0,0-1 0,0 1 0,-1-13 0,-12-1 0,0-13 0,-1 0 0,14 1 0,0-28 0,26 14 0,14-26 0,-1 13 0,27-27 0,0 40 0,0-26 0</inkml:trace>
  <inkml:trace contextRef="#ctx0" brushRef="#br0" timeOffset="114498.9308">7474 6111 512,'0'14'0,"-26"-14"0,13 13 0,-28 14 0,2 12 0,-1 1 0,14 0 0,-14 12 0,27 15 0,-27-15 0,14 14 0,12 1 0,1-14 0,13 13 0,0-13 0,27-13 0,-14-1 0,27 1 0,0-14 0,12-12 0,1-1 0,14-13 0,-1-13 0,-14-1 0,28-12 0,-27-14 0,13 1 0,-13-1 0,-26-13 0,12 0 0,-26 0 0,0-13 0,-26 13 0,0-13 0,-13 13 0,-1-13 0,-13 13 0,1 0 0,-14 14 0,0-2 0,0 16 0,13-2 0,1 14 0,39 13 0,-40 0 0</inkml:trace>
  <inkml:trace contextRef="#ctx0" brushRef="#br0" timeOffset="115157.1282">8268 5702 512,'-13'0'0,"13"-14"0,-13 14 0,13 0 0,0 0 0,-14-13 0,14 13 0,0 0 0,0 13 0,0-13 0,0 0 0,0 0 0,0 0 0,0 0 0,0 0 0,0 0 0,0 0 0,0 0 0,0 14 0,-13-14 0,13 13 0,0 0 0,-13 13 0,13 1 0,-14 13 0,14-1 0,-13 14 0,13 13 0,-13 1 0,13 12 0,-13 0 0,-1-12 0,14 12 0,-13-13 0,0 0 0,13-13 0,-13 0 0,0-13 0,0-1 0,-1-26 0,14 14 0,-13-27 0,13-13 0,-13-1 0,13 14 0,0-26 0</inkml:trace>
  <inkml:trace contextRef="#ctx0" brushRef="#br0" timeOffset="115623.268">7871 5794 512,'0'-13'0,"0"13"0,0 0 0,0 0 0,0 0 0,0 0 0,0 27 0,13-14 0,0 13 0,14-13 0,-14 14 0,0-14 0,14 0 0,0 1 0,-14-14 0,0 0 0,13 0 0,-12-14 0,-1 14 0,-13-13 0,0 0 0,0-1 0,-13 1 0,-14 0 0,14 0 0,-13 0 0,-1 0 0,0 13 0,1-14 0,13 14 0,-14 14 0,14-1 0,0 0 0,13 0 0,0 13 0,26 1 0,1 0 0,-1 12 0,-26-39 0,26 13 0</inkml:trace>
  <inkml:trace contextRef="#ctx0" brushRef="#br0" timeOffset="115989.3778">8506 6297 512,'0'0'0,"-13"14"0,0-2 0,-1-12 0,-12 13 0,13 1 0,-27-1 0,26 0 0,1 1 0,13 12 0,13-13 0,-13 13 0,28-12 0,-2-14 0,-13 13 0,0 0 0,14-13 0,-1 0 0,-13-13 0,0 13 0,0-13 0,-13-1 0,0 1 0,0 0 0,-13 0 0,0 0 0,-13 0 0,-14-1 0,14 1 0,-14 0 0,40 13 0,-27 0 0</inkml:trace>
  <inkml:trace contextRef="#ctx0" brushRef="#br0" timeOffset="154889.0442">5357 8281 512,'0'14'0,"0"-14"0,0 0 0,0 0 0,0 0 0,0 0 0,-13 12 0,13 2 0,-26-1 0,12 0 0,-25 14 0,-1-14 0,0 14 0,-13-14 0,-12 13 0,12-13 0,-27 14 0,14-14 0,0 0 0,-14 14 0,14-14 0,0 0 0,13 14 0,0-14 0,14 14 0,12-14 0,14 0 0,-1 0 0,14 0 0,14 14 0,13-14 0,25 13 0,1 1 0,0 13 0,13-1 0,14 1 0,-14 13 0,13 13 0,0-13 0,1 13 0,-1 1 0,-13-1 0,1-1 0,-15 2 0,1-1 0,-26-13 0,0 13 0,-14-26 0,0-1 0,-13 1 0,0-13 0,-13-14 0,13 13 0,0-26 0,-13 0 0</inkml:trace>
  <inkml:trace contextRef="#ctx0" brushRef="#br0" timeOffset="155771.3088">6879 8202 512,'-13'0'0,"0"-13"0,-1 13 0,-26-13 0,0-1 0,-12-12 0,-1 12 0,14 1 0,-28 0 0,14-13 0,0 12 0,14 1 0,-1 13 0,13 0 0,14 0 0,0 0 0,13 13 0,-13 13 0,26 14 0,-13 0 0,13 0 0,0 13 0,0-1 0,1 2 0,-1 12 0,-13-13 0,13-1 0,-13 1 0,0-13 0,-13 0 0,13-14 0,-13-12 0,13-1 0,0 0 0,0-13 0,0 0 0,13-13 0,0 0 0,14 13 0,-1-14 0,27 1 0,0 0 0,0 13 0,26 0 0,-13 13 0,14 0 0,-1 14 0,-13-1 0,1 14 0,-15 0 0,1 13 0,-13 0 0,-13-14 0,-27 27 0,0-13 0,-14 0 0,-12 0 0,-14 13 0,-13-26 0,1 13 0,-28-13 0,-12 12 0,12-12 0,-13-13 0,14-1 0,0 0 0,-1-12 0,27-1 0,13-13 0,1 0 0,13-27 0,26 27 0,0-26 0</inkml:trace>
  <inkml:trace contextRef="#ctx0" brushRef="#br0" timeOffset="156320.4735">7725 8295 512,'0'0'0,"0"0"0,14-14 0,-14 14 0,-14 14 0,1-2 0,0 2 0,-13 26 0,-1-1 0,1 14 0,-14 0 0,13 13 0,14-13 0,0 13 0,13 0 0,13 1 0,0-14 0,14 0 0,0-14 0,12-12 0,14-1 0,0-13 0,13-13 0,0 0 0,0-13 0,14-13 0,-27-14 0,13 14 0,0-27 0,-26 13 0,12-13 0,-25 13 0,-27 1 0,0-14 0,0 13 0,-27 0 0,-25 0 0,-1 1 0,0 12 0,-13 1 0,0 13 0,-1-14 0,1 27 0,14-13 0,11 13 0,2 0 0,39 0 0,-13 0 0</inkml:trace>
  <inkml:trace contextRef="#ctx0" brushRef="#br0" timeOffset="156761.6058">8770 7911 512,'0'13'0,"0"-13"0,0 13 0,0-13 0,0 14 0,0 12 0,0 0 0,-13-13 0,13 27 0,-13 0 0,0 13 0,13 0 0,0 0 0,-13 13 0,-1 13 0,14-13 0,-13 0 0,13 1 0,-13-14 0,0-14 0,13-12 0,-13-1 0,13-13 0,-14 1 0,14-28 0,-13 1 0,0-13 0,13 26 0,0-13 0</inkml:trace>
  <inkml:trace contextRef="#ctx0" brushRef="#br0" timeOffset="157160.7255">8427 7964 512,'-13'0'0,"0"13"0,-1-13 0,14 0 0,-14 13 0,14 0 0,0 0 0,0 1 0,14-1 0,0 0 0,-1 1 0,0-14 0,-13 0 0,13 0 0,0 0 0,0-14 0,-13 1 0,0 0 0,14-1 0,-28 1 0,14 0 0,0 0 0,-13 13 0,0 0 0,0-13 0,0 13 0,0 0 0,-1 13 0,0-13 0,14 0 0,-13 13 0</inkml:trace>
  <inkml:trace contextRef="#ctx0" brushRef="#br0" timeOffset="157551.8428">8969 8453 512,'13'-13'0,"-26"39"0,0-26 0,-1 27 0,1-14 0,0 0 0,13 14 0,0-14 0,13 0 0,-13 14 0,13-14 0,-13-13 0,27 0 0,-14 13 0,0-26 0,1 13 0,-1-13 0,0-1 0,1 1 0,-14 0 0,0-14 0,-14 14 0,1 13 0,0-13 0,-14 0 0,27 13 0,-40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16T18:18:23.2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2209 8559 512,'0'0'0,"0"0"0,13 0 0,-13 13 0,0-13 0,0 13 0,0 1 0,0-1 0,0 14 0,-13-14 0,-1 13 0,1 1 0,0-14 0,0 26 0,0-12 0,-14 13 0,14-14 0,-13 14 0,13 13 0,-14 0 0,1 0 0,12-1 0,1 15 0,-1-1 0,1 13 0,0 1 0,0-1 0,0 0 0,0 1 0,13 12 0,0-13 0,0 14 0,13-13 0,0-1 0,0-13 0,0 14 0,14-1 0,0-13 0,-1 0 0,1 0 0,-1 14 0,0-14 0,1-13 0,-1 13 0,-13-13 0,27-13 0,-13 12 0,-1-12 0,-13-13 0,14-1 0,-14 0 0,13-12 0,-26-14 0,27 26 0</inkml:trace>
  <inkml:trace contextRef="#ctx0" brushRef="#br0" timeOffset="3779.1334">5027 9683 512,'0'0'0,"0"0"0,-13 0 0,13 0 0,-13 0 0,-1-13 0,0 13 0,1 0 0,13 0 0,-26 0 0,13 0 0,-14 0 0,1 0 0,0 0 0,-14-12 0,13 12 0,-12 0 0,12 0 0,-26 0 0,14 0 0,-1 0 0,0 0 0,-13-15 0,14 15 0,-15 0 0,-12 0 0,14 0 0,-1 15 0,-14-3 0,15-12 0,-14 0 0,12 13 0,2-13 0,-14 0 0,-1 0 0,14 14 0,-13-14 0,14-14 0,-15 14 0,1 0 0,0-13 0,0 13 0,0 0 0,0 0 0,-1-12 0,1 12 0,0 0 0,0 0 0,0 0 0,13 0 0,-14 0 0,2 0 0,12 0 0,0 0 0,0 0 0,53 0 0,-53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16T18:20:01.1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6019 5477 512,'0'0'0,"0"0"0,0 0 0,0 0 0,0 13 0,0-13 0,0 13 0,0 1 0,0-1 0,0 0 0,13 0 0,-13 14 0,14-14 0,-14 13 0,13-13 0,-13 1 0,13-1 0,-13 13 0,0-12 0,0-1 0,0-13 0,-13 13 0,0 0 0,13-13 0,-27 13 0,14-13 0,-27 0 0,13 0 0,-12 0 0,-14 0 0,14 0 0,-15-13 0,1 13 0,-13 0 0,0 0 0,13-13 0,-13 13 0,0 0 0,0 0 0,0-13 0,-1 13 0,14 0 0,-12 0 0,12 0 0,-1 0 0,2 0 0,-1 0 0,13 0 0,-13 0 0,27 0 0,-14 0 0,14 0 0,12 0 0,1 0 0,13 0 0,0 0 0,-13 0 0,13 0 0,0 0 0,13 0 0,-13 0 0,0 0 0,0 0 0,0 0 0,0 0 0,0 0 0,0 0 0,0 0 0,0 0 0,0-13 0,0 13 0,0 0 0,0-14 0,-13 14 0,13 0 0,0-13 0,0 13 0,0-13 0,-13 0 0,0-1 0,13 14 0,-14-13 0</inkml:trace>
  <inkml:trace contextRef="#ctx0" brushRef="#br0" timeOffset="11984.5943">2910 1164 512,'-13'0'0,"0"0"0,-1 0 0,1 0 0,0 0 0,-13 0 0,-1 0 0,13 13 0,-12 0 0,-13 0 0,-1 14 0,0 0 0,-13-1 0,13 0 0,-12 14 0,12-13 0,-13 25 0,13-12 0,-13 13 0,27 13 0,0-13 0,-1 13 0,14 0 0,-1 1 0,14-1 0,0 13 0,14-13 0,-1 1 0,-13-1 0,14-13 0,-1 13 0,13-13 0,-13-13 0,14 12 0,-1-12 0,0-1 0,1-12 0,13 0 0,-14-14 0,1-1 0,-1 3 0,-13-15 0,14 0 0,-27 0 0,0 0 0</inkml:trace>
  <inkml:trace contextRef="#ctx0" brushRef="#br0" timeOffset="12833.849">2354 1984 512,'-13'0'0,"13"0"0,-13 0 0,0 0 0,-27 0 0,14 0 0,-14 13 0,0 1 0,0 12 0,-12 0 0,-1 1 0,13 13 0,-26 13 0,13-14 0,-14 14 0,15 0 0,-14 14 0,13-1 0,13 13 0,-13 1 0,14-1 0,-1 13 0,0 1 0,27-1 0,-14 14 0,14 13 0,0 0 0,13 14 0,-13-1 0,13 0 0,0 14 0,0 13 0,0-14 0,13 27 0,13-13 0,-13 12 0,14 15 0,0-14 0,12 0 0,-12 13 0,25-13 0,-25 13 0,26-13 0,-13 1 0,26-2 0,-14-12 0,15 0 0,-1-1 0,14-12 0,-1-14 0,13 1 0,1-28 0,13 15 0,0-15 0,13-12 0,0 13 0,13-27 0,0 14 0,14-14 0,-14-13 0,0 14 0,1-28 0,-1 15 0,-13-15 0,-13 2 0,-1-15 0,-25 1 0,-1 0 0,-25-14 0,-1 0 0,-14-12 0,-13-1 0,-12 0 0,-1-13 0,-13 0 0,0 0 0,0 0 0,0 0 0,0-13 0</inkml:trace>
  <inkml:trace contextRef="#ctx0" brushRef="#br0" timeOffset="13433.0287">4458 8281 512,'0'0'0,"0"14"0,13-14 0,0 0 0,1 12 0,-14-12 0,13 0 0,-13 14 0,0-28 0,0 14 0,0-12 0,-13-2 0,-1 1 0,1-14 0,0 1 0,-13 0 0,-1-1 0,13 1 0,1 12 0,0 1 0,0 13 0,0-13 0,13 13 0,-14 0 0,28 13 0,-14 0 0,26 14 0,-13 0 0,27 12 0,0 1 0,0 0 0,-1-1 0,1 14 0,0 0 0,-1-13 0,-25-1 0,-1 14 0,-13-13 0,-13 0 0,-1 13 0,-38-14 0,11 1 0,-11 0 0,-14-1 0,-14 1 0,1 0 0,13-1 0,-14 1 0,1 0 0,-1-14 0,28 14 0,52-40 0,-53 27 0</inkml:trace>
  <inkml:trace contextRef="#ctx0" brushRef="#br0" timeOffset="34829.4457">7448 7872 512,'0'0'0,"13"0"0,-13 0 0,13 0 0,-13 0 0,13 0 0,-13 0 0,0 0 0,0 0 0,-13 0 0,13-14 0,-13 14 0,-13 14 0,-1-14 0,0 0 0,-12 12 0,12 1 0,-12 1 0,-1-1 0,14 0 0,-1 1 0,14 12 0,-1 0 0,1 1 0,13 13 0,13-14 0,14 0 0,13 1 0,0 0 0,12-1 0,14 0 0,1 1 0,-1-1 0,0 0 0,13 1 0,-13 0 0,-13-1 0,1 14 0,-28-1 0,-13 1 0,0-14 0,-13 14 0,-13 0 0,-13-13 0,-1 12 0,-26-12 0,0-1 0,0 14 0,-13-27 0,0 13 0,0 1 0,-1-14 0,1-13 0,-13 13 0,26 1 0,0-14 0,0-14 0,14 14 0,26-13 0,0 0 0,13-14 0,0 27 0,0-13 0</inkml:trace>
  <inkml:trace contextRef="#ctx0" brushRef="#br0" timeOffset="35171.5483">8876 8056 512,'0'0'0,"0"0"0,-26-13 0,0 13 0,-1 0 0,-39 0 0,13-13 0,-13 13 0,-14-14 0,14 14 0,1 14 0,-2-14 0,27 0 0,-12 13 0,38-13 0,14 0 0,-13 13 0</inkml:trace>
  <inkml:trace contextRef="#ctx0" brushRef="#br0" timeOffset="35379.6107">8850 8228 512,'0'-13'0,"26"26"0,-12 0 0,-1-13 0,-13 14 0,-27-1 0,-12 0 0,-15-13 0,-11 14 0,-15-14 0,1 0 0,13 0 0,-13 12 0,12-12 0,27 0 0,40 0 0,-39 0 0</inkml:trace>
  <inkml:trace contextRef="#ctx0" brushRef="#br0" timeOffset="35795.7355">10120 7514 512,'0'-13'0,"-27"0"0,-12-1 0,-1 14 0,-26 0 0,0 14 0,0 12 0,12 14 0,2 13 0,25-1 0,1 15 0,26 12 0,0 0 0,26 1 0,-12 12 0,12-12 0,-13-1 0,0 1 0,0-14 0,-13 0 0,-13-13 0,0-14 0,0 1 0,0-27 0,0 0 0,13-13 0,-14 0 0</inkml:trace>
  <inkml:trace contextRef="#ctx0" brushRef="#br0" timeOffset="36036.8078">9869 8241 512,'0'0'0,"-13"0"0,-1-13 0,-12 13 0,-28 0 0,15 0 0,-14-13 0,-13 13 0,13 0 0,0-13 0,0 13 0,27 0 0,13 0 0,13 0 0,-14-13 0</inkml:trace>
  <inkml:trace contextRef="#ctx0" brushRef="#br0" timeOffset="36337.8981">10107 8440 512,'13'13'0,"0"0"0,-13 1 0,13-1 0,-13 0 0,0-13 0,-13 0 0,13-13 0,-13-14 0,13 14 0,-13-26 0,-1 12 0,1-13 0,13 0 0,0 1 0,0-1 0,13 14 0,1 0 0,-1-1 0,13 0 0,14 14 0,-40 13 0,27-13 0</inkml:trace>
  <inkml:trace contextRef="#ctx0" brushRef="#br0" timeOffset="36811.04">10610 8189 512,'13'0'0,"-26"13"0,13 0 0,-27 0 0,-13 0 0,1 14 0,-1 0 0,0-1 0,13 0 0,-12 1 0,26-1 0,13 1 0,0-14 0,13 0 0,13 0 0,1-13 0,13 0 0,-1-13 0,-12 0 0,12-13 0,-12-1 0,0 1 0,-1-14 0,0 14 0,-12-1 0,-14 0 0,13 14 0,-13 0 0,0 0 0,0 13 0,13 13 0,-13 13 0,13-12 0,-13 26 0,13-1 0,1 1 0,-1-14 0,0 14 0,0-14 0,14 14 0,-27-27 0,13-13 0,1 13 0,-1-13 0,0-13 0,13-13 0,-26 26 0,13-13 0</inkml:trace>
  <inkml:trace contextRef="#ctx0" brushRef="#br0" timeOffset="37102.1273">11138 8228 512,'14'-13'0,"-1"0"0,-13 0 0,0 13 0,-13 0 0,-1 0 0,-12 0 0,0 13 0,-14 13 0,1 1 0,12-1 0,0 0 0,14 14 0,0-13 0,26-1 0,13 14 0,1-27 0,0 14 0,26-14 0,-14 0 0,14-13 0,-13-13 0,0 0 0,-1-14 0,1 1 0,-14-14 0,0-13 0,-26 53 0,28-53 0</inkml:trace>
  <inkml:trace contextRef="#ctx0" brushRef="#br0" timeOffset="37360.2047">11483 7752 512,'0'0'0,"0"0"0,13 0 0,-13 0 0,13 26 0,-13 14 0,0 14 0,0-2 0,13 14 0,0 14 0,0-14 0,-13 13 0,14-13 0,-1-13 0,0 0 0,1-13 0,-1-1 0,-13-12 0,13-14 0,1-13 0,-14-13 0,0 13 0,26-13 0</inkml:trace>
  <inkml:trace contextRef="#ctx0" brushRef="#br0" timeOffset="37543.2596">11694 8334 512,'-13'0'0,"0"-27"0,0 15 0,-14-15 0,1 14 0,-1-1 0,-26 1 0,14 0 0,-14 13 0,13-13 0,0 13 0,14 0 0,13 0 0,-1 0 0,14-13 0,27 13 0,-27 0 0,13-13 0</inkml:trace>
  <inkml:trace contextRef="#ctx0" brushRef="#br0" timeOffset="37876.3595">11893 8228 512,'-14'-13'0,"41"39"0,-14-12 0,0 12 0,0 0 0,1 14 0,-1 0 0,0 0 0,0-14 0,-13 1 0,0-14 0,14 0 0,-14-13 0,0-13 0,0 0 0,-14-14 0,14-12 0,-13-1 0,0 0 0,0 1 0,-1-1 0,1 0 0,0 14 0,0-14 0,13 13 0,-13 1 0,13 0 0,0 12 0,0 1 0,0 0 0,13-1 0,-13 14 0,13 0 0</inkml:trace>
  <inkml:trace contextRef="#ctx0" brushRef="#br0" timeOffset="38617.5818">12237 8202 512,'13'13'0,"0"13"0,-13 1 0,13 0 0,-13-1 0,-13 14 0,0-14 0,13 1 0,0-1 0,0-13 0,13 0 0,0 1 0,14-14 0,-1 0 0,14 0 0,0-14 0,-1 1 0,-12 0 0,-1 0 0,1-14 0,-27 1 0,0 13 0,-14-14 0,1 14 0,-13-13 0,-14 12 0,14 1 0,-1 0 0,14-1 0,-1 14 0,1 0 0,26 14 0,1-14 0,12 13 0,14 0 0,13 13 0,0-12 0,-1 26 0,-11-14 0,25 14 0,-40-1 0,14 1 0,-14-14 0,1 1 0,-14-14 0,0 0 0,-13-13 0,0 0 0,0 0 0,0-13 0,-13 0 0,13-27 0,-13 14 0,26-14 0,-13-13 0,27 27 0,-14-14 0,0 13 0,13 1 0,1 13 0,-1 0 0,0 13 0,-12 13 0,26 0 0,-14 13 0,1 1 0,-14 13 0,0-14 0,13 14 0,-26-14 0,13 14 0,1-27 0,-1 14 0,1-14 0,-1 0 0,13-13 0,1 0 0,-1-13 0,13 0 0,14-14 0,-13 1 0,-40 26 0,53-13 0</inkml:trace>
  <inkml:trace contextRef="#ctx0" brushRef="#br0" timeOffset="39331.796">13983 8241 512,'27'0'0,"-14"-13"0,0 0 0,-13 0 0,0 13 0,-13 0 0,-14 0 0,0 0 0,1 26 0,-14-13 0,27 14 0,-26 0 0,26-1 0,13 14 0,0-14 0,13 1 0,26-1 0,-26-13 0,27 0 0,-14-13 0,15 0 0,-2 0 0,-12-13 0,-1-13 0,0-1 0,-13 1 0,1-1 0,-14-13 0,13 14 0,-26-14 0,13 1 0,0 13 0,0-1 0,0 0 0,0 1 0,13 0 0,0 12 0,14-12 0,13 12 0,-14 1 0,0 0 0,14 0 0,-1-13 0,-11 12 0,11-12 0,-13-1 0,-12 1 0,-1 0 0,-13-1 0,0-13 0,-13 27 0,-1-13 0,-12 13 0,-13-1 0,11 14 0,2 27 0,0-1 0,-1 14 0,14 26 0,13 0 0,0 13 0,0 0 0,27 15 0,-14-2 0,13 1 0,14-14 0,-26-13 0,12 13 0,-13-12 0,0-14 0,0-14 0,-13 1 0,0-14 0,0-12 0,14-1 0,-14-13 0,13-13 0,-13 13 0,13-14 0</inkml:trace>
  <inkml:trace contextRef="#ctx0" brushRef="#br0" timeOffset="39965.9862">15227 7647 512,'0'12'0,"-14"-12"0,14 27 0,-13 0 0,13 12 0,0 14 0,0 0 0,0 13 0,0 13 0,13-26 0,1 13 0,-1 1 0,0-15 0,13-12 0,-26-14 0,14-12 0,-14-1 0,13-13 0,0 0 0,0-13 0,0-1 0,0-12 0,14-14 0,0 14 0,12 0 0,-12-1 0,12 14 0,-12 13 0,12 0 0,2 13 0,-15 1 0,0 12 0,-26 13 0,13-12 0,1 12 0,-14 1 0,0 0 0,-14 0 0,1-14 0,13 14 0,-13-14 0,13-13 0,-13 1 0,13-14 0,0 0 0,13-14 0,0 1 0,14-13 0,-1-1 0,-26 27 0,40-26 0</inkml:trace>
  <inkml:trace contextRef="#ctx0" brushRef="#br0" timeOffset="40407.1185">15967 8228 512,'13'0'0,"0"-26"0,-13 13 0,0 0 0,-13 13 0,0 0 0,0 0 0,-14 13 0,14 0 0,-13 13 0,13 1 0,13-1 0,0 0 0,0 14 0,0-13 0,13-14 0,0 0 0,0-13 0,14 0 0,-14-13 0,0 0 0,0 0 0,14-14 0,-14 0 0,1 15 0,12-15 0,-13 14 0,0 13 0,14 0 0,-1 13 0,-13 0 0,0 13 0,14 1 0,-13 0 0,-1 12 0,0-12 0,0-1 0,-13 14 0,0-27 0,0 0 0,0 0 0,0-13 0,0 0 0,13-13 0,1-13 0,-14-1 0,0 27 0,13-26 0</inkml:trace>
  <inkml:trace contextRef="#ctx0" brushRef="#br0" timeOffset="40789.2331">16523 8122 512,'0'0'0,"0"-13"0,0 13 0,-13-13 0,-1 13 0,-12 0 0,0 0 0,-14 13 0,0 0 0,27 1 0,-14-14 0,14 13 0,13 14 0,0-27 0,13 13 0,0 0 0,14 13 0,-1-13 0,15 1 0,-2 12 0,-13 0 0,1-12 0,-1 12 0,-13 1 0,-13-1 0,0 1 0,0-14 0,-26 13 0,0-12 0,-1-1 0,1 0 0,-14-13 0,13-13 0,14 13 0,0-27 0,0 1 0,13 26 0,0-26 0</inkml:trace>
  <inkml:trace contextRef="#ctx0" brushRef="#br0" timeOffset="41255.3729">16603 7752 512,'0'-13'0,"13"13"0,-13 0 0,0 0 0,0 13 0,13 27 0,-13 13 0,13 13 0,13 0 0,-12 0 0,12 13 0,0-12 0,1-1 0,-1 0 0,1-26 0,0-1 0,-1-12 0,-13-14 0,0-13 0,0-13 0,14-14 0,-14 1 0,0-1 0,14-13 0,-14 14 0,1 0 0,12 12 0,-13 1 0,0 13 0,1 0 0,12 13 0,0 14 0,1 12 0,-14-12 0,0 13 0,14 0 0,-14-1 0,0-12 0,-13-14 0,14 13 0,-1-26 0,-13 0 0,0 0 0,13-13 0</inkml:trace>
  <inkml:trace contextRef="#ctx0" brushRef="#br0" timeOffset="41587.4725">17436 8321 512,'-13'-14'0,"26"28"0,0-14 0,0 26 0,-13 1 0,13-1 0,1 1 0,-14-14 0,0 13 0,0-26 0,0 0 0,-14-13 0,1 0 0,0-13 0,0-14 0,-13 0 0,-2 1 0,2-15 0,13 15 0,0 13 0,0-14 0,-1 13 0,14 0 0,14 15 0,-14-2 0,13 1 0,0 0 0,13 26 0,1-13 0,-27 0 0,27 13 0</inkml:trace>
  <inkml:trace contextRef="#ctx0" brushRef="#br0" timeOffset="41962.585">17661 8307 512,'13'14'0,"0"12"0,13 14 0,-12-13 0,-1-1 0,0-13 0,-13 14 0,0-14 0,13 0 0,-13-13 0,0 0 0,13-13 0,-13 0 0,13-14 0,15 1 0,-15-1 0,13 1 0,-13-14 0,1 13 0,12 15 0,0-15 0,-13 14 0,1-1 0,12 28 0,1-14 0,-14 13 0,14 26 0,-27-12 0,26 13 0,-13 0 0,0-1 0,0 1 0,1-14 0,-1 1 0,0-14 0,0 0 0,0-13 0,14-13 0,-27 13 0,27-13 0</inkml:trace>
  <inkml:trace contextRef="#ctx0" brushRef="#br0" timeOffset="42428.7248">18481 8307 512,'0'0'0,"-13"0"0,-1 0 0,14 0 0,-26 14 0,0-1 0,-1 14 0,0-14 0,1 13 0,13 1 0,13-14 0,0 0 0,13 0 0,13 1 0,-13-1 0,28-13 0,-15 0 0,14 13 0,12-13 0,-25 0 0,26 0 0,-13 0 0,-1 13 0,1 0 0,-14 14 0,1-1 0,-1 14 0,1-13 0,-1 26 0,-26-14 0,0 1 0,0 13 0,-13 0 0,0-13 0,0-1 0,-27-12 0,13-1 0,14 1 0,-27-14 0,14 0 0,13-26 0,0 13 0,0-27 0,26 1 0,0-14 0,-13 40 0,13-39 0</inkml:trace>
  <inkml:trace contextRef="#ctx0" brushRef="#br0" timeOffset="42944.8796">19340 8321 512,'0'0'0,"14"13"0,-1 14 0,13 12 0,-12 1 0,-1 13 0,14 0 0,-27 13 0,13-13 0,0-13 0,0 12 0,-13-25 0,0-1 0,13-12 0,-13-14 0,0 0 0,-13 0 0,13-27 0,-13-13 0,0-12 0,0-1 0,13-14 0,-13 1 0,13 13 0,0 1 0,13-1 0,-13-1 0,26 15 0,-13 12 0,14 14 0,-1 0 0,0 0 0,15 26 0,-15 0 0,-13 14 0,-13-14 0,0 26 0,0-12 0,-13 0 0,-13-14 0,-2 13 0,-11 1 0,13-14 0,-1 0 0,-12-13 0,26 0 0,-1 0 0,14-13 0,0 13 0,14 0 0</inkml:trace>
  <inkml:trace contextRef="#ctx0" brushRef="#br0" timeOffset="43286.9822">19883 8202 512,'0'13'0,"0"-13"0,0 0 0,-13 0 0,0 13 0,0 0 0,-14 1 0,14 12 0,-14-12 0,27 12 0,0-13 0,0 14 0,27-14 0,-14-13 0,14 13 0,-1-13 0,13 0 0,-12-13 0,-1 13 0,1-27 0,-14 14 0,1-14 0,-14 1 0,0 0 0,0-1 0,-14 1 0,1 0 0,-14 12 0,14-12 0,0 12 0,13 14 0,0 0 0</inkml:trace>
  <inkml:trace contextRef="#ctx0" brushRef="#br0" timeOffset="44226.2639">20002 8136 512,'14'26'0,"12"-12"0,0 12 0,1 0 0,12 1 0,-12 13 0,-1-14 0,1-13 0,-1 14 0,-26-14 0,27 0 0,-14-13 0,-13-13 0,0 0 0,0-1 0,0 1 0,0-14 0,-13 1 0,13 0 0,0 12 0,13 1 0,0 0 0,0 13 0,1 0 0,-1 13 0,13 0 0,0 1 0,2 12 0,-2 0 0,0 1 0,1-14 0,-1 14 0,0-14 0,-12-13 0,-1 0 0,0 0 0,-13 0 0,13-13 0,-13-14 0,0 1 0,0 0 0,-13-14 0,13 13 0,0 1 0,-13 13 0,13 0 0,13 13 0,-13 0 0,27 0 0,-1 0 0,1 13 0,12 0 0,1 0 0,-1 0 0,15 0 0,-15-13 0,1 0 0,-1 0 0,-12 0 0,0-13 0,-1-13 0,-26 13 0,0-14 0,0 1 0,-13-1 0,-14 0 0,1 15 0,-1-15 0,1 27 0,-14 0 0,14 0 0,0 27 0,-2-15 0,28 15 0,-13 13 0,26-13 0,15-1 0,-15 13 0,26-12 0,-12 0 0,-1-15 0,27 2 0,-26-14 0,-1 0 0,14-14 0,-14 2 0,0-15 0,1-13 0,-1 1 0,-13-1 0,1 0 0,0 1 0,-1 12 0,-13 0 0,13 14 0,0 0 0,13 13 0,-12 13 0,12 14 0,27 13 0,-13-1 0,-1 14 0,27 13 0,-26-13 0,13 13 0,0 1 0,-13-1 0,-14-14 0,-26-52 0,40 67 0</inkml:trace>
  <inkml:trace contextRef="#ctx0" brushRef="#br0" timeOffset="45308.5885">12911 9062 512,'-13'0'0,"-40"13"0,0 13 0,13-12 0,-12 12 0,12 14 0,14-13 0,-1 12 0,27-12 0,0-14 0,14 13 0,12-13 0,0-13 0,1 0 0,-1 0 0,14-26 0,-14 13 0,14-14 0,-13-13 0,-1 14 0,-13-13 0,0-1 0,0 0 0,1 14 0,-14-1 0,0 14 0,0 0 0,0 13 0,0 0 0,13 0 0,-13 13 0,13 13 0,0 14 0,0 0 0,1 0 0,13 13 0,-14-1 0,0 1 0,0-13 0,0 0 0,-13-14 0,0 0 0,14-13 0,-14-13 0,0 0 0,0-25 0,0-2 0,0 27 0,13-40 0</inkml:trace>
  <inkml:trace contextRef="#ctx0" brushRef="#br0" timeOffset="45599.6758">13295 8757 512,'13'14'0,"-13"-14"0,13 26 0,0 14 0,1 13 0,-1 13 0,0 0 0,0 0 0,-13 1 0,14-2 0,-1 2 0,0-15 0,1 2 0,-1-2 0,0-25 0,0-1 0,0-12 0,1-14 0,-1-14 0,0-12 0,0-13 0,-13 39 0,13-27 0</inkml:trace>
  <inkml:trace contextRef="#ctx0" brushRef="#br0" timeOffset="45790.7331">13613 9181 512,'0'-13'0,"-14"13"0,1-13 0,-14-1 0,-25 1 0,-1 13 0,0-13 0,0 13 0,0 13 0,0-13 0,14 0 0,12-13 0,0 13 0,14-14 0,26-12 0,14 13 0,-27 13 0,13-40 0</inkml:trace>
  <inkml:trace contextRef="#ctx0" brushRef="#br0" timeOffset="46023.803">13692 8771 512,'13'0'0,"13"0"0,1 13 0,-14 0 0,0 27 0,14 0 0,-14 13 0,1-1 0,-1 15 0,13-1 0,-13 0 0,0-13 0,1 13 0,-1-13 0,0-13 0,13-14 0,-12 0 0,-1-13 0,1-26 0,-14 13 0,0 0 0</inkml:trace>
  <inkml:trace contextRef="#ctx0" brushRef="#br0" timeOffset="46208.8585">13943 9208 512,'26'0'0,"-52"0"0,13 0 0,-27 0 0,1 0 0,-15 0 0,15 12 0,-1-12 0,14 14 0,-1-14 0,14 13 0,26-13 0,-13 0 0,14 0 0</inkml:trace>
  <inkml:trace contextRef="#ctx0" brushRef="#br0" timeOffset="46664.9953">14076 9208 512,'13'0'0,"13"12"0,14-12 0,-1 14 0,-12-14 0,-27 13 0,13 0 0,-26 1 0,0 12 0,-1-13 0,1 13 0,-13 1 0,12-14 0,1 1 0,26-1 0,-13-13 0,27 0 0,-14 0 0,14-13 0,-1-1 0,14-12 0,-27 12 0,14-12 0,-1 0 0,0-1 0,-26 1 0,13 12 0,-13 2 0,-13-2 0,13 14 0,0 0 0,0 14 0,0-2 0,0 2 0,0 12 0,13 14 0,1-14 0,0 14 0,12 0 0,0-13 0,1-2 0,-14 2 0,13-14 0,0 1 0,-12-14 0,12 0 0,1-14 0,-14-12 0,-13 26 0,40-14 0</inkml:trace>
  <inkml:trace contextRef="#ctx0" brushRef="#br0" timeOffset="47821.3421">14882 9208 512,'-13'0'0,"13"12"0,-13 2 0,-13-1 0,-1 14 0,0-1 0,1 0 0,13 14 0,0-13 0,13 13 0,0-15 0,13 2 0,13-14 0,-13 1 0,28-1 0,-2-13 0,-13-13 0,1-14 0,12 0 0,-12-12 0,0-1 0,-1-13 0,1 1 0,-14-14 0,0 13 0,-13-14 0,0 14 0,0 14 0,0-1 0,0 14 0,0 12 0,0 1 0,0 13 0,0 13 0,0 1 0,0 12 0,0 27 0,0 0 0,13 0 0,-13 13 0,0 0 0,13 0 0,-13 0 0,0-26 0,0 13 0,0-13 0,0-14 0,0 0 0,0-12 0,0-14 0,13 0 0,-13-14 0,14-12 0,12 0 0,-13-1 0,14-13 0,13 14 0,-14 0 0,1 12 0,-1-12 0,13 12 0,-25 14 0,-1-13 0,0 13 0,-13 13 0,0-13 0,-13 14 0,0 12 0,13 1 0,-14 12 0,1-12 0,0 13 0,0-14 0,26 0 0,-13 1 0,13 0 0,0-2 0,1-10 0,-1-3 0,14 1 0,-1-13 0,1 14 0,12-28 0,1 14 0,-14-13 0,14 1 0,-13-3 0,12-10 0,-12 11 0,-1 1 0,0-14 0,-12 1 0,-1 13 0,0 0 0,1-14 0,-1 14 0,-13-1 0,13-11 0,-26 11 0,13 1 0,0-14 0,-13 14 0,-1 0 0,1-1 0,0 1 0,-14 0 0,14 13 0,0 0 0,-14 13 0,14 14 0,13-1 0,0 1 0,0 0 0,0 12 0,27 1 0,-1-14 0,0 14 0,1-14 0,0 1 0,12-15 0,-12 3 0,12-3 0,-12-12 0,-1 0 0,-13-12 0,27-3 0,-13-10 0,-14-2 0,-13 27 0,13-13 0</inkml:trace>
  <inkml:trace contextRef="#ctx0" brushRef="#br0" timeOffset="48071.4171">16219 9512 512,'0'13'0,"13"-13"0,-13 0 0,13 13 0,-13-13 0,0 0 0,0 0 0,0 0 0,-13-13 0,13 13 0,0-13 0,0-14 0,0 14 0,13-14 0,-13 1 0,13 0 0,1-1 0,12 14 0,0-14 0,14 14 0,13 0 0,0 0 0,0 0 0,-53 13 0,52-14 0</inkml:trace>
  <inkml:trace contextRef="#ctx0" brushRef="#br0" timeOffset="48603.5767">17713 9194 512,'0'0'0,"-26"0"0,13 14 0,-13-2 0,-14 2 0,13-1 0,1 14 0,-1-14 0,1 13 0,13 0 0,13 14 0,-14-13 0,14 12 0,0 14 0,0-13 0,0 13 0,0-13 0,0 12 0,0-12 0,0 0 0,0-14 0,0 1 0,0-14 0,-13 0 0,13-13 0,0 0 0,13-13 0,-13-14 0,0 1 0,0-13 0,0-1 0,0 40 0,0-39 0</inkml:trace>
  <inkml:trace contextRef="#ctx0" brushRef="#br0" timeOffset="48952.6814">17343 8877 512,'0'0'0,"0"13"0,13-13 0,-13 26 0,13 1 0,14-1 0,-13 14 0,12 13 0,-13 0 0,0 13 0,14 0 0,-14 13 0,13-12 0,1-2 0,-27-11 0,26 12 0,-13-26 0,1 0 0,-1-1 0,0-26 0,1 0 0,-1-13 0,-13-13 0,13 0 0,-13 13 0,13-27 0</inkml:trace>
  <inkml:trace contextRef="#ctx0" brushRef="#br0" timeOffset="49244.769">17806 9194 512,'14'0'0,"-14"0"0,13 0 0,0 14 0,0-2 0,0 15 0,27 13 0,-14-1 0,1 1 0,-1 13 0,1 0 0,13-13 0,-14 12 0,0-12 0,1-1 0,-14 1 0,13-13 0,-13 0 0,14-1 0,-13-13 0,-1-13 0,-13 0 0,13 0 0</inkml:trace>
  <inkml:trace contextRef="#ctx0" brushRef="#br0" timeOffset="49768.9262">18547 9445 512,'0'0'0,"0"0"0,-13 0 0,-14 0 0,1 0 0,-14 13 0,1 1 0,-2-1 0,15 14 0,13-1 0,-13 0 0,26 1 0,0-14 0,13 14 0,0 0 0,13-15 0,-13-12 0,28 13 0,-15-26 0,0 13 0,1-12 0,-1-3 0,-13-10 0,14-2 0,-27-13 0,26 14 0,-26-14 0,13 27 0,-13-14 0,14 15 0,-14-2 0,0 14 0,13 14 0,1-14 0,-14 12 0,13 15 0,0-1 0,0 1 0,0-1 0,-13 14 0,13-27 0,1 14 0,-1 0 0,0-15 0,-13-12 0,0 0 0,13 0 0,-13 0 0,0 0 0,13-27 0</inkml:trace>
  <inkml:trace contextRef="#ctx0" brushRef="#br0" timeOffset="50276.0783">19142 9181 512,'0'0'0,"0"0"0,0 0 0,-13 0 0,-13 13 0,-1 1 0,1-2 0,-1 2 0,0 12 0,1-12 0,0 12 0,-14 0 0,27-13 0,-13 14 0,12 0 0,14-14 0,0 0 0,0 13 0,14-13 0,-1-13 0,13 14 0,14-1 0,-1-13 0,15 0 0,-2 13 0,1 1 0,0-1 0,0 0 0,-13 0 0,-14 14 0,-13-1 0,-13-12 0,-13 11 0,-13-10 0,-14 10 0,-13-11 0,0-1 0,0 0 0,-13 1 0,13-14 0,13 0 0,1 0 0,13-14 0,26 14 0,0 0 0</inkml:trace>
  <inkml:trace contextRef="#ctx0" brushRef="#br0" timeOffset="63434.0245">6574 10332 512,'0'0'0,"0"13"0,0-13 0,0 26 0,-13 1 0,13 13 0,13 13 0,-13 13 0,13 0 0,15 0 0,-15 26 0,0-12 0,13 0 0,-13-1 0,14 0 0,-14 1 0,0-15 0,-13-11 0,0-2 0,0-39 0,0 14 0,0 12 0,-13-12 0,0-27 0,0 13 0,13-26 0,0 13 0,-14-13 0,-12-13 0,13-14 0,0-26 0,-14-1 0,0-12 0,1-13 0,0 13 0,12-1 0,1-13 0,13 14 0,0-1 0,0-12 0,0 26 0,13 0 0,14-1 0,-1 14 0,14 14 0,0-1 0,13 14 0,-1 13 0,1-1 0,14 28 0,12 12 0,-13-13 0,0 27 0,-13-1 0,-13 28 0,0-14 0,-27 0 0,-26 13 0,-1 0 0,-26-13 0,-12 13 0,-14-13 0,-14 13 0,-12-13 0,-1-13 0,0 0 0,14-1 0,0-12 0,13-14 0,26-13 0,0-13 0,27-14 0,13 27 0,0-27 0</inkml:trace>
  <inkml:trace contextRef="#ctx0" brushRef="#br0" timeOffset="63750.1193">8466 10186 512,'-13'0'0,"-13"0"0,-14 14 0,0-14 0,-26 0 0,13 0 0,-26 0 0,13 0 0,13 0 0,-14 0 0,15 0 0,52 0 0,-40 0 0</inkml:trace>
  <inkml:trace contextRef="#ctx0" brushRef="#br0" timeOffset="63984.1895">8493 10318 512,'13'14'0,"13"-14"0,-26 13 0,0-13 0,-26 13 0,-27-13 0,1 0 0,-15 13 0,-25-13 0,12 0 0,1 0 0,13 0 0,-14 0 0,40 0 0,40 0 0,-39 0 0</inkml:trace>
  <inkml:trace contextRef="#ctx0" brushRef="#br0" timeOffset="64366.3041">9167 9670 512,'0'27'0,"0"-1"0,0-26 0,0 40 0,0 13 0,13 13 0,-13-40 0,0 27 0,14 13 0,-1 27 0,-13-13 0,14-1 0,-14 0 0,13 1 0,0-1 0,-13-13 0,0-13 0,0 0 0,0-13 0,0-27 0,13 14 0,-13-27 0,0 0 0,13 0 0</inkml:trace>
  <inkml:trace contextRef="#ctx0" brushRef="#br0" timeOffset="65498.6437">9710 10186 512,'0'0'0,"-13"14"0,-1-14 0,1 0 0,13 0 0,0 0 0,-13 13 0,13-13 0,13 0 0,0 0 0,1 0 0,12 0 0,0 0 0,1 0 0,26 0 0,-13 0 0,12-13 0,-12 13 0,13 0 0,0 0 0,-13 0 0,-1 0 0,1 13 0,-13-13 0,12 0 0,-12 0 0,-27 0 0,26 13 0</inkml:trace>
  <inkml:trace contextRef="#ctx0" brushRef="#br0" timeOffset="66180.8483">11350 10014 512,'0'0'0,"-13"0"0,-13 13 0,-1-13 0,-12 0 0,-1 14 0,13-14 0,-13 13 0,-12 0 0,12 0 0,1 0 0,12 1 0,0-1 0,14 13 0,13-12 0,13 12 0,0 1 0,28-14 0,-15 13 0,14 1 0,12 12 0,-12-12 0,0 13 0,-14-14 0,-12 14 0,-1-14 0,-26 1 0,-1-1 0,-12 1 0,-14-14 0,-26 13 0,13-12 0,-27-1 0,14-13 0,-13 13 0,0-26 0,13 13 0,13-13 0,53 13 0,-40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3-16T18:21:22.6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2513 6971 512,'0'0'0,"0"14"0,13-14 0,-13 0 0,0 0 0,0 0 0,0 13 0,-13-13 0,13 26 0,-13-12 0,0-1 0,13 0 0,-13 1 0,-1-1 0,-12 13 0,0-13 0,-1 14 0,0-1 0,1 14 0,-14 13 0,14-14 0,-14 28 0,0-15 0,14 15 0,-1 12 0,-12-12 0,13 12 0,-1-13 0,1 14 0,12-15 0,-13 14 0,14 14 0,0-13 0,0-1 0,13 14 0,13-14 0,0 0 0,0 14 0,14-14 0,13 1 0,0-1 0,-1-13 0,14 14 0,0-14 0,0-13 0,0 0 0,0-13 0,0-1 0,-13-12 0,-40-27 0,26 13 0</inkml:trace>
  <inkml:trace contextRef="#ctx0" brushRef="#br0" timeOffset="600.18">3518 8982 512,'0'0'0,"-13"0"0,0 0 0,0 0 0,0-13 0,-14 13 0,-13 0 0,14 0 0,-27 13 0,14-13 0,-14 0 0,-1 0 0,-12 0 0,14 0 0,-28 0 0,27 0 0,-13 0 0,0-13 0,13 13 0,-13-13 0,13 13 0,13 0 0,0 0 0,1-13 0,39 13 0,-26 0 0</inkml:trace>
  <inkml:trace contextRef="#ctx0" brushRef="#br0" timeOffset="11351.4044">2777 7329 512,'0'0'0,"41"0"0,-2-14 0,1 14 0,-1 0 0,1 0 0,0 0 0,0 14 0,-14-1 0,14-13 0,-1 13 0,-13 1 0,2 12 0,-2-13 0,0 13 0,-26-12 0,27 12 0,-27 14 0,13-14 0,-13 14 0,0-13 0,0 13 0,-13-1 0,0-12 0,-1-1 0,-12 0 0,0 1 0,-15-14 0,2 14 0,-1-27 0,-12 13 0,-2 0 0,1-26 0,-13 13 0,1-13 0,-2 13 0,14-14 0,0 1 0,-13 0 0,13-14 0,14 1 0,-1 0 0,0-1 0,27-12 0,-14 12 0,27-13 0,0 0 0,13 1 0,14-14 0,0 13 0,12 1 0,1 12 0,26-13 0,-13 14 0,0 13 0,26-1 0,-12 14 0,12 14 0,0 12 0,1 0 0,-80-26 0,66 40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B3AB0-F62C-7E47-B4E5-71129CA1130C}" type="datetimeFigureOut">
              <a:rPr lang="en-US" smtClean="0"/>
              <a:t>3/16/15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C6317-934E-7546-9712-03C359471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36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9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2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3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8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8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customXml" Target="../ink/ink9.xml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1.xml"/><Relationship Id="rId3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2.xml"/><Relationship Id="rId3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13.xml"/><Relationship Id="rId3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coinmarketcap.com/" TargetMode="External"/><Relationship Id="rId3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hyperlink" Target="https://www.cryptocoincharts.info/coins/graphicalComparison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hyperlink" Target="http://coinmarketcap.com/6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customXml" Target="../ink/ink19.xml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20.xml"/><Relationship Id="rId3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customXml" Target="../ink/ink21.xml"/><Relationship Id="rId5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22.xml"/><Relationship Id="rId3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litecoin.info/Mining_hardware_comparison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24.xml"/><Relationship Id="rId3" Type="http://schemas.openxmlformats.org/officeDocument/2006/relationships/image" Target="../media/image5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2.xml"/><Relationship Id="rId3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3.xml"/><Relationship Id="rId3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4" Type="http://schemas.openxmlformats.org/officeDocument/2006/relationships/image" Target="../media/image7.emf"/><Relationship Id="rId5" Type="http://schemas.openxmlformats.org/officeDocument/2006/relationships/customXml" Target="../ink/ink5.xml"/><Relationship Id="rId6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6.xml"/><Relationship Id="rId3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customXml" Target="../ink/ink7.xml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4365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3077" y="3858604"/>
            <a:ext cx="3518361" cy="1138773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Book Antiqua"/>
                <a:cs typeface="Book Antiqua"/>
              </a:rPr>
              <a:t>Cryptocurrency Café</a:t>
            </a:r>
          </a:p>
          <a:p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UVa</a:t>
            </a: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 cs4501 Spring 2015</a:t>
            </a:r>
          </a:p>
          <a:p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David Evans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860" y="220542"/>
            <a:ext cx="3083251" cy="1569660"/>
          </a:xfrm>
          <a:prstGeom prst="rect">
            <a:avLst/>
          </a:prstGeom>
          <a:solidFill>
            <a:schemeClr val="bg2">
              <a:lumMod val="1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EBF1DE"/>
                </a:solidFill>
              </a:rPr>
              <a:t>Class 16:</a:t>
            </a:r>
          </a:p>
          <a:p>
            <a:pPr algn="ctr"/>
            <a:r>
              <a:rPr lang="en-US" sz="3200" dirty="0" smtClean="0">
                <a:solidFill>
                  <a:srgbClr val="EBF1DE"/>
                </a:solidFill>
              </a:rPr>
              <a:t>Alternate </a:t>
            </a:r>
            <a:r>
              <a:rPr lang="en-US" sz="3200" dirty="0" err="1" smtClean="0">
                <a:solidFill>
                  <a:srgbClr val="EBF1DE"/>
                </a:solidFill>
              </a:rPr>
              <a:t>Cryptocurrencies</a:t>
            </a:r>
            <a:endParaRPr lang="en-US" sz="3200" b="1" i="1" dirty="0" smtClean="0">
              <a:solidFill>
                <a:srgbClr val="EBF1DE"/>
              </a:solidFill>
              <a:latin typeface="Book Antiqua"/>
              <a:cs typeface="Book Antiqu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507" y="4628041"/>
            <a:ext cx="1852791" cy="369332"/>
          </a:xfrm>
          <a:prstGeom prst="rect">
            <a:avLst/>
          </a:prstGeom>
          <a:solidFill>
            <a:schemeClr val="accent5">
              <a:lumMod val="50000"/>
              <a:alpha val="62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flickr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cc: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epSos.de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 descr="Screen Shot 2015-03-16 at 10.56.18 A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93" y="202309"/>
            <a:ext cx="7831422" cy="4274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695160" y="2509560"/>
              <a:ext cx="571680" cy="8341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5440" y="2500200"/>
                <a:ext cx="590760" cy="85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401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7462" y="783852"/>
            <a:ext cx="357162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/>
                <a:cs typeface="Times New Roman"/>
              </a:rPr>
              <a:t>Pr</a:t>
            </a:r>
            <a:r>
              <a:rPr lang="en-US" sz="3600" dirty="0" smtClean="0">
                <a:latin typeface="Times New Roman"/>
                <a:cs typeface="Times New Roman"/>
              </a:rPr>
              <a:t>(number of    occurrences = k) </a:t>
            </a:r>
          </a:p>
          <a:p>
            <a:r>
              <a:rPr lang="en-US" sz="3600" dirty="0" smtClean="0">
                <a:latin typeface="Times New Roman"/>
                <a:cs typeface="Times New Roman"/>
              </a:rPr>
              <a:t>= </a:t>
            </a:r>
            <a:r>
              <a:rPr lang="en-US" sz="3600" dirty="0" err="1" smtClean="0">
                <a:latin typeface="Times New Roman"/>
                <a:cs typeface="Times New Roman"/>
              </a:rPr>
              <a:t>λ</a:t>
            </a:r>
            <a:r>
              <a:rPr lang="en-US" sz="3600" i="1" baseline="30000" dirty="0" err="1" smtClean="0">
                <a:latin typeface="Times New Roman"/>
                <a:cs typeface="Times New Roman"/>
              </a:rPr>
              <a:t>k</a:t>
            </a:r>
            <a:r>
              <a:rPr lang="en-US" sz="3600" i="1" dirty="0" err="1" smtClean="0">
                <a:latin typeface="Times New Roman"/>
                <a:cs typeface="Times New Roman"/>
              </a:rPr>
              <a:t>e</a:t>
            </a:r>
            <a:r>
              <a:rPr lang="en-US" sz="3600" baseline="30000" dirty="0" err="1" smtClean="0">
                <a:latin typeface="Times New Roman"/>
                <a:cs typeface="Times New Roman"/>
              </a:rPr>
              <a:t>-λ</a:t>
            </a:r>
            <a:r>
              <a:rPr lang="en-US" sz="3600" baseline="30000" dirty="0" smtClean="0">
                <a:latin typeface="Times New Roman"/>
                <a:cs typeface="Times New Roman"/>
              </a:rPr>
              <a:t> </a:t>
            </a:r>
            <a:r>
              <a:rPr lang="en-US" sz="3600" dirty="0" smtClean="0">
                <a:latin typeface="Times New Roman"/>
                <a:cs typeface="Times New Roman"/>
              </a:rPr>
              <a:t>/ </a:t>
            </a:r>
            <a:r>
              <a:rPr lang="en-US" sz="3600" i="1" dirty="0" smtClean="0">
                <a:latin typeface="Times New Roman"/>
                <a:cs typeface="Times New Roman"/>
              </a:rPr>
              <a:t>k</a:t>
            </a:r>
            <a:r>
              <a:rPr lang="en-US" sz="3600" dirty="0" smtClean="0">
                <a:latin typeface="Times New Roman"/>
                <a:cs typeface="Times New Roman"/>
              </a:rPr>
              <a:t>!</a:t>
            </a:r>
            <a:r>
              <a:rPr lang="en-US" sz="3600" baseline="30000" dirty="0" smtClean="0">
                <a:latin typeface="Times New Roman"/>
                <a:cs typeface="Times New Roman"/>
              </a:rPr>
              <a:t>  </a:t>
            </a:r>
            <a:r>
              <a:rPr lang="en-US" sz="3600" dirty="0" smtClean="0">
                <a:latin typeface="Times New Roman"/>
                <a:cs typeface="Times New Roman"/>
              </a:rPr>
              <a:t> </a:t>
            </a:r>
            <a:endParaRPr lang="en-US" sz="3600" dirty="0">
              <a:latin typeface="Times New Roman"/>
              <a:cs typeface="Times New Roman"/>
            </a:endParaRPr>
          </a:p>
        </p:txBody>
      </p:sp>
      <p:pic>
        <p:nvPicPr>
          <p:cNvPr id="4" name="Picture 3" descr="Screen Shot 2015-03-16 at 12.12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294" y="225197"/>
            <a:ext cx="4201812" cy="4711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6343560" y="4605120"/>
              <a:ext cx="381240" cy="396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34200" y="4595760"/>
                <a:ext cx="400320" cy="41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758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Project Proposals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Due: Thursday (March 19)</a:t>
            </a:r>
          </a:p>
          <a:p>
            <a:pPr marL="0" indent="0">
              <a:buNone/>
            </a:pPr>
            <a:r>
              <a:rPr lang="en-US" b="1" dirty="0" smtClean="0"/>
              <a:t>Presentations about project ideas: </a:t>
            </a:r>
            <a:r>
              <a:rPr lang="en-US" dirty="0" smtClean="0"/>
              <a:t>April 1</a:t>
            </a:r>
          </a:p>
          <a:p>
            <a:pPr marL="0" indent="0">
              <a:buNone/>
            </a:pPr>
            <a:r>
              <a:rPr lang="en-US" b="1" dirty="0" smtClean="0"/>
              <a:t>First deliverable: </a:t>
            </a:r>
            <a:r>
              <a:rPr lang="en-US" dirty="0" smtClean="0"/>
              <a:t>April 5</a:t>
            </a:r>
          </a:p>
          <a:p>
            <a:pPr marL="0" indent="0">
              <a:buNone/>
            </a:pPr>
            <a:r>
              <a:rPr lang="en-US" b="1" dirty="0" smtClean="0"/>
              <a:t>Final presentations + reports:</a:t>
            </a:r>
            <a:r>
              <a:rPr lang="en-US" dirty="0" smtClean="0"/>
              <a:t> end of semester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33800" y="1047750"/>
            <a:ext cx="520051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Other than possible quizzes and </a:t>
            </a:r>
            <a:r>
              <a:rPr lang="en-US" dirty="0" smtClean="0"/>
              <a:t>readings questions, </a:t>
            </a:r>
            <a:r>
              <a:rPr lang="en-US" dirty="0"/>
              <a:t>this is the last assignment (with several deliverables).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333360" y="1280880"/>
              <a:ext cx="262080" cy="11242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3640" y="1271520"/>
                <a:ext cx="281160" cy="114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992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Proposals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AutoNum type="arabicPeriod"/>
            </a:pPr>
            <a:r>
              <a:rPr lang="en-US" b="1" dirty="0" smtClean="0"/>
              <a:t>Title </a:t>
            </a:r>
            <a:r>
              <a:rPr lang="en-US" b="1" dirty="0"/>
              <a:t>of your Proposal </a:t>
            </a:r>
            <a:r>
              <a:rPr lang="en-US" dirty="0"/>
              <a:t>- a short title that should get across what you are doing.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Team </a:t>
            </a:r>
            <a:r>
              <a:rPr lang="en-US" b="1" dirty="0"/>
              <a:t>members list </a:t>
            </a:r>
            <a:r>
              <a:rPr lang="en-US" dirty="0"/>
              <a:t>- a list of everyone on your team.  You </a:t>
            </a:r>
            <a:r>
              <a:rPr lang="en-US" dirty="0" smtClean="0"/>
              <a:t>should `</a:t>
            </a:r>
            <a:r>
              <a:rPr lang="en-US" dirty="0"/>
              <a:t>cc:` all the team members in the email so I have one email to reply-</a:t>
            </a:r>
            <a:r>
              <a:rPr lang="en-US" dirty="0" smtClean="0"/>
              <a:t>all to </a:t>
            </a:r>
            <a:r>
              <a:rPr lang="en-US" dirty="0"/>
              <a:t>that will reach your full tem</a:t>
            </a:r>
            <a:r>
              <a:rPr lang="en-US" dirty="0" smtClean="0"/>
              <a:t>.</a:t>
            </a:r>
          </a:p>
          <a:p>
            <a:pPr marL="514350" indent="-514350">
              <a:buAutoNum type="arabicPeriod"/>
            </a:pPr>
            <a:r>
              <a:rPr lang="en-US" dirty="0" smtClean="0"/>
              <a:t>Motivation </a:t>
            </a:r>
            <a:r>
              <a:rPr lang="en-US" dirty="0"/>
              <a:t>- explanation of why your project topic is </a:t>
            </a:r>
            <a:r>
              <a:rPr lang="en-US" dirty="0" smtClean="0"/>
              <a:t>worthwhile.</a:t>
            </a:r>
          </a:p>
          <a:p>
            <a:pPr marL="514350" indent="-514350">
              <a:buAutoNum type="arabicPeriod"/>
            </a:pPr>
            <a:r>
              <a:rPr lang="en-US" dirty="0" smtClean="0"/>
              <a:t>Project </a:t>
            </a:r>
            <a:r>
              <a:rPr lang="en-US" dirty="0"/>
              <a:t>Plan - what you plan to </a:t>
            </a:r>
            <a:r>
              <a:rPr lang="en-US" dirty="0" smtClean="0"/>
              <a:t>do.</a:t>
            </a:r>
          </a:p>
          <a:p>
            <a:pPr marL="514350" indent="-514350">
              <a:buAutoNum type="arabicPeriod"/>
            </a:pPr>
            <a:r>
              <a:rPr lang="en-US" dirty="0" smtClean="0"/>
              <a:t>First </a:t>
            </a:r>
            <a:r>
              <a:rPr lang="en-US" dirty="0"/>
              <a:t>deliverable - description of what you will have ready to </a:t>
            </a:r>
            <a:r>
              <a:rPr lang="en-US" dirty="0" smtClean="0"/>
              <a:t>submit for </a:t>
            </a:r>
            <a:r>
              <a:rPr lang="en-US" dirty="0"/>
              <a:t>the first deadline, </a:t>
            </a:r>
            <a:r>
              <a:rPr lang="en-US" b="1" dirty="0" smtClean="0"/>
              <a:t>Sunday</a:t>
            </a:r>
            <a:r>
              <a:rPr lang="en-US" b="1" dirty="0"/>
              <a:t>, 5 </a:t>
            </a:r>
            <a:r>
              <a:rPr lang="en-US" b="1" dirty="0" smtClean="0"/>
              <a:t>April</a:t>
            </a:r>
            <a:r>
              <a:rPr lang="en-US" dirty="0" smtClean="0"/>
              <a:t> </a:t>
            </a:r>
            <a:r>
              <a:rPr lang="en-US" dirty="0"/>
              <a:t>(note that you will </a:t>
            </a:r>
            <a:r>
              <a:rPr lang="en-US" dirty="0" smtClean="0"/>
              <a:t>be presenting </a:t>
            </a:r>
            <a:r>
              <a:rPr lang="en-US" dirty="0"/>
              <a:t>about your project in class on </a:t>
            </a:r>
            <a:r>
              <a:rPr lang="en-US" b="1" dirty="0" smtClean="0"/>
              <a:t>Wednesday</a:t>
            </a:r>
            <a:r>
              <a:rPr lang="en-US" b="1" dirty="0"/>
              <a:t>, 1 </a:t>
            </a:r>
            <a:r>
              <a:rPr lang="en-US" b="1" dirty="0" smtClean="0"/>
              <a:t>April</a:t>
            </a:r>
            <a:r>
              <a:rPr lang="en-US" dirty="0" smtClean="0"/>
              <a:t>)</a:t>
            </a:r>
            <a:r>
              <a:rPr lang="en-US" dirty="0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409320" y="2638440"/>
              <a:ext cx="2105280" cy="1600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9960" y="2628720"/>
                <a:ext cx="2124000" cy="161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160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4365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05979"/>
            <a:ext cx="5180962" cy="1271313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FFFF00"/>
                </a:solidFill>
              </a:rPr>
              <a:t>Alternate </a:t>
            </a:r>
            <a:r>
              <a:rPr lang="en-US" b="1" dirty="0" err="1" smtClean="0">
                <a:solidFill>
                  <a:srgbClr val="FFFF00"/>
                </a:solidFill>
              </a:rPr>
              <a:t>Cryptocurrencies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6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81400" y="438150"/>
            <a:ext cx="1135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Currency</a:t>
            </a:r>
            <a:endParaRPr lang="en-US" sz="20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95000" y="866520"/>
              <a:ext cx="7434720" cy="4186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5640" y="857160"/>
                <a:ext cx="7453440" cy="420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059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 rot="16200000">
            <a:off x="-618961" y="2549228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coinmarketcap.com</a:t>
            </a:r>
            <a:r>
              <a:rPr lang="en-US" dirty="0">
                <a:hlinkClick r:id="rId2"/>
              </a:rPr>
              <a:t>/</a:t>
            </a:r>
            <a:endParaRPr lang="en-US" dirty="0"/>
          </a:p>
        </p:txBody>
      </p:sp>
      <p:pic>
        <p:nvPicPr>
          <p:cNvPr id="4" name="Picture 3" descr="Screen Shot 2015-03-15 at 9.19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36" y="97289"/>
            <a:ext cx="7264117" cy="4943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513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3-15 at 9.24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345" y="0"/>
            <a:ext cx="4820655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16</a:t>
            </a:fld>
            <a:endParaRPr lang="en-US"/>
          </a:p>
        </p:txBody>
      </p:sp>
      <p:sp>
        <p:nvSpPr>
          <p:cNvPr id="3" name="Rectangle 2">
            <a:hlinkClick r:id="rId3"/>
          </p:cNvPr>
          <p:cNvSpPr/>
          <p:nvPr/>
        </p:nvSpPr>
        <p:spPr>
          <a:xfrm>
            <a:off x="152400" y="133350"/>
            <a:ext cx="6612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www.cryptocoincharts.info</a:t>
            </a:r>
            <a:r>
              <a:rPr lang="en-US" dirty="0"/>
              <a:t>/coins/</a:t>
            </a:r>
            <a:r>
              <a:rPr lang="en-US" dirty="0" err="1"/>
              <a:t>graphicalComparison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7516" y="4499637"/>
            <a:ext cx="3505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trading volume (not market cap)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08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 descr="Screen Shot 2015-03-15 at 9.2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90" y="119412"/>
            <a:ext cx="6196161" cy="485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7400" y="4171950"/>
            <a:ext cx="2149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Ripple: last 24 hours,</a:t>
            </a:r>
          </a:p>
          <a:p>
            <a:r>
              <a:rPr lang="en-US" dirty="0" smtClean="0"/>
              <a:t>volume 90 BTC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53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881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the Market Cap of </a:t>
            </a:r>
            <a:r>
              <a:rPr lang="en-US" dirty="0" err="1" smtClean="0"/>
              <a:t>PointCoin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0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Project 2</a:t>
            </a:r>
          </a:p>
          <a:p>
            <a:pPr marL="0" indent="0">
              <a:buNone/>
            </a:pPr>
            <a:r>
              <a:rPr lang="en-US" b="1" dirty="0" smtClean="0"/>
              <a:t>Final Project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Proposals due Thursday</a:t>
            </a:r>
          </a:p>
          <a:p>
            <a:pPr marL="0" indent="0">
              <a:buNone/>
            </a:pPr>
            <a:r>
              <a:rPr lang="en-US" b="1" dirty="0" smtClean="0"/>
              <a:t>Alternatives to </a:t>
            </a:r>
            <a:r>
              <a:rPr lang="en-US" b="1" dirty="0" err="1" smtClean="0"/>
              <a:t>Bitcoin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	</a:t>
            </a:r>
            <a:r>
              <a:rPr lang="en-US" dirty="0" smtClean="0"/>
              <a:t>Memory-hardness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Useful proofs of work?</a:t>
            </a: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5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9661" y="351302"/>
            <a:ext cx="377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blockexplorer.bitcoin-class.org</a:t>
            </a:r>
            <a:r>
              <a:rPr lang="en-US" dirty="0"/>
              <a:t>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6097" y="1468285"/>
            <a:ext cx="5712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 3652 means there are 36520 </a:t>
            </a:r>
            <a:r>
              <a:rPr lang="en-US" dirty="0" err="1" smtClean="0"/>
              <a:t>PointCoins</a:t>
            </a:r>
            <a:r>
              <a:rPr lang="en-US" dirty="0" smtClean="0"/>
              <a:t> in existence.</a:t>
            </a:r>
          </a:p>
        </p:txBody>
      </p:sp>
    </p:spTree>
    <p:extLst>
      <p:ext uri="{BB962C8B-B14F-4D97-AF65-F5344CB8AC3E}">
        <p14:creationId xmlns:p14="http://schemas.microsoft.com/office/powerpoint/2010/main" val="156844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9661" y="351302"/>
            <a:ext cx="377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blockexplorer.bitcoin-class.org</a:t>
            </a:r>
            <a:r>
              <a:rPr lang="en-US" dirty="0"/>
              <a:t>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742950"/>
            <a:ext cx="5712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 3652 means there are 36520 </a:t>
            </a:r>
            <a:r>
              <a:rPr lang="en-US" dirty="0" err="1" smtClean="0"/>
              <a:t>PointCoins</a:t>
            </a:r>
            <a:r>
              <a:rPr lang="en-US" dirty="0" smtClean="0"/>
              <a:t> in existence.</a:t>
            </a:r>
          </a:p>
        </p:txBody>
      </p:sp>
      <p:pic>
        <p:nvPicPr>
          <p:cNvPr id="5" name="Picture 4" descr="Screen Shot 2015-03-15 at 9.30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033870"/>
            <a:ext cx="5611329" cy="3909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9661" y="1828600"/>
            <a:ext cx="133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Market Cap: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230151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36520 </a:t>
            </a:r>
            <a:r>
              <a:rPr lang="en-US" dirty="0"/>
              <a:t>/ </a:t>
            </a:r>
            <a:r>
              <a:rPr lang="en-US" dirty="0" smtClean="0"/>
              <a:t>1629 = </a:t>
            </a:r>
          </a:p>
          <a:p>
            <a:r>
              <a:rPr lang="en-US" dirty="0" smtClean="0"/>
              <a:t>22.42 pizzas delivered </a:t>
            </a:r>
          </a:p>
          <a:p>
            <a:r>
              <a:rPr lang="en-US" dirty="0"/>
              <a:t>=</a:t>
            </a:r>
            <a:r>
              <a:rPr lang="en-US" dirty="0" smtClean="0"/>
              <a:t> $450.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33400" y="3747274"/>
            <a:ext cx="2877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coinmarketcap.com</a:t>
            </a:r>
            <a:r>
              <a:rPr lang="en-US" dirty="0">
                <a:hlinkClick r:id="rId3"/>
              </a:rPr>
              <a:t>/6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3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(“Uninteresting”) </a:t>
            </a:r>
            <a:r>
              <a:rPr lang="en-US" dirty="0" err="1" smtClean="0"/>
              <a:t>Altcoin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 descr="Screen Shot 2015-03-15 at 9.38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63538"/>
            <a:ext cx="6823348" cy="3854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2019240" y="3614760"/>
              <a:ext cx="2286360" cy="5288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09880" y="3605400"/>
                <a:ext cx="2305080" cy="54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217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8" y="801701"/>
            <a:ext cx="3501451" cy="4341799"/>
          </a:xfrm>
          <a:prstGeom prst="rect">
            <a:avLst/>
          </a:prstGeom>
        </p:spPr>
      </p:pic>
      <p:pic>
        <p:nvPicPr>
          <p:cNvPr id="5" name="Picture 4" descr="Screen Shot 2015-03-15 at 9.40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25956"/>
          </a:xfrm>
          <a:prstGeom prst="rect">
            <a:avLst/>
          </a:prstGeom>
        </p:spPr>
      </p:pic>
      <p:pic>
        <p:nvPicPr>
          <p:cNvPr id="6" name="Picture 5" descr="Screen Shot 2015-03-15 at 9.41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26" y="1885950"/>
            <a:ext cx="5506149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11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Dogecoin</a:t>
            </a:r>
            <a:r>
              <a:rPr lang="en-US" dirty="0" smtClean="0"/>
              <a:t> Design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5654" y="1156216"/>
            <a:ext cx="3151423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err="1" smtClean="0"/>
              <a:t>Bitcoin</a:t>
            </a:r>
            <a:r>
              <a:rPr lang="en-US" sz="3200" dirty="0" smtClean="0"/>
              <a:t> [Jan 2009]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447800" y="2419350"/>
            <a:ext cx="3344586" cy="58477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dirty="0" err="1" smtClean="0"/>
              <a:t>Litecoin</a:t>
            </a:r>
            <a:r>
              <a:rPr lang="en-US" sz="3200" dirty="0" smtClean="0"/>
              <a:t> [Oct 2011]</a:t>
            </a:r>
            <a:endParaRPr lang="en-US" sz="3200" dirty="0"/>
          </a:p>
        </p:txBody>
      </p:sp>
      <p:cxnSp>
        <p:nvCxnSpPr>
          <p:cNvPr id="7" name="Elbow Connector 6"/>
          <p:cNvCxnSpPr>
            <a:stCxn id="4" idx="2"/>
            <a:endCxn id="5" idx="0"/>
          </p:cNvCxnSpPr>
          <p:nvPr/>
        </p:nvCxnSpPr>
        <p:spPr>
          <a:xfrm rot="16200000" flipH="1">
            <a:off x="2331550" y="1630807"/>
            <a:ext cx="678358" cy="898727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72592" y="2401334"/>
            <a:ext cx="40327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Target block time: </a:t>
            </a:r>
            <a:r>
              <a:rPr lang="en-US" dirty="0" smtClean="0"/>
              <a:t>2.5 minutes</a:t>
            </a:r>
          </a:p>
          <a:p>
            <a:r>
              <a:rPr lang="en-US" b="1" dirty="0" smtClean="0"/>
              <a:t>Proof-of-work: </a:t>
            </a:r>
            <a:r>
              <a:rPr lang="en-US" dirty="0" err="1" smtClean="0">
                <a:solidFill>
                  <a:srgbClr val="0000FF"/>
                </a:solidFill>
              </a:rPr>
              <a:t>scrypt</a:t>
            </a:r>
            <a:r>
              <a:rPr lang="en-US" dirty="0" smtClean="0"/>
              <a:t> hash</a:t>
            </a:r>
          </a:p>
          <a:p>
            <a:r>
              <a:rPr lang="en-US" b="1" dirty="0" smtClean="0"/>
              <a:t>Supply: </a:t>
            </a:r>
            <a:r>
              <a:rPr lang="en-US" dirty="0" smtClean="0"/>
              <a:t>84 million limit, same way as BTC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90344" y="1141966"/>
            <a:ext cx="50327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Target block time: </a:t>
            </a:r>
            <a:r>
              <a:rPr lang="en-US" dirty="0" smtClean="0"/>
              <a:t>10 minutes</a:t>
            </a:r>
          </a:p>
          <a:p>
            <a:r>
              <a:rPr lang="en-US" b="1" dirty="0" smtClean="0"/>
              <a:t>Proof-of-work: </a:t>
            </a:r>
            <a:r>
              <a:rPr lang="en-US" dirty="0" smtClean="0"/>
              <a:t>SHA256 double hash(BH) &lt; difficulty</a:t>
            </a:r>
          </a:p>
          <a:p>
            <a:r>
              <a:rPr lang="en-US" b="1" dirty="0" smtClean="0"/>
              <a:t>Supply: </a:t>
            </a:r>
            <a:r>
              <a:rPr lang="en-US" dirty="0" smtClean="0"/>
              <a:t>21 million limit, mining subsidy halving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971423" y="3616664"/>
            <a:ext cx="3649957" cy="5847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dirty="0" err="1" smtClean="0"/>
              <a:t>Dogecoin</a:t>
            </a:r>
            <a:r>
              <a:rPr lang="en-US" sz="3200" dirty="0" smtClean="0"/>
              <a:t> [Dec 2013]</a:t>
            </a:r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9" y="2792442"/>
            <a:ext cx="1896014" cy="23510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96986" y="3633678"/>
            <a:ext cx="33881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Target block time: </a:t>
            </a:r>
            <a:r>
              <a:rPr lang="en-US" dirty="0"/>
              <a:t>1</a:t>
            </a:r>
            <a:r>
              <a:rPr lang="en-US" dirty="0" smtClean="0"/>
              <a:t> minute</a:t>
            </a:r>
          </a:p>
          <a:p>
            <a:r>
              <a:rPr lang="en-US" b="1" dirty="0" smtClean="0"/>
              <a:t>Proof-of-work: </a:t>
            </a:r>
            <a:r>
              <a:rPr lang="en-US" dirty="0" err="1" smtClean="0">
                <a:solidFill>
                  <a:srgbClr val="0000FF"/>
                </a:solidFill>
              </a:rPr>
              <a:t>scrypt</a:t>
            </a:r>
            <a:r>
              <a:rPr lang="en-US" dirty="0" smtClean="0"/>
              <a:t> hash</a:t>
            </a:r>
          </a:p>
          <a:p>
            <a:r>
              <a:rPr lang="en-US" b="1" dirty="0" smtClean="0"/>
              <a:t>Supply: </a:t>
            </a:r>
            <a:r>
              <a:rPr lang="en-US" dirty="0" smtClean="0"/>
              <a:t>no limit, 100B + ~5B/year</a:t>
            </a:r>
          </a:p>
          <a:p>
            <a:r>
              <a:rPr lang="en-US" dirty="0" smtClean="0"/>
              <a:t>(originally: random block reward!)</a:t>
            </a:r>
            <a:endParaRPr lang="en-US" dirty="0"/>
          </a:p>
        </p:txBody>
      </p:sp>
      <p:cxnSp>
        <p:nvCxnSpPr>
          <p:cNvPr id="13" name="Elbow Connector 12"/>
          <p:cNvCxnSpPr>
            <a:stCxn id="5" idx="2"/>
            <a:endCxn id="10" idx="0"/>
          </p:cNvCxnSpPr>
          <p:nvPr/>
        </p:nvCxnSpPr>
        <p:spPr>
          <a:xfrm rot="16200000" flipH="1">
            <a:off x="3151978" y="2972240"/>
            <a:ext cx="612538" cy="67630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819000" y="1295280"/>
              <a:ext cx="7801200" cy="32389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9640" y="1285920"/>
                <a:ext cx="7819920" cy="325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322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550" y="1723680"/>
            <a:ext cx="3728025" cy="2410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107"/>
            <a:ext cx="8229600" cy="857250"/>
          </a:xfrm>
        </p:spPr>
        <p:txBody>
          <a:bodyPr/>
          <a:lstStyle/>
          <a:p>
            <a:r>
              <a:rPr lang="en-US" dirty="0" smtClean="0"/>
              <a:t>Use SHA-256 or a different hash?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8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00" y="81071"/>
            <a:ext cx="7782810" cy="486425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67200" y="4705350"/>
            <a:ext cx="4069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opencores.org</a:t>
            </a:r>
            <a:r>
              <a:rPr lang="en-US" dirty="0"/>
              <a:t>/project,sha256core</a:t>
            </a:r>
          </a:p>
        </p:txBody>
      </p:sp>
    </p:spTree>
    <p:extLst>
      <p:ext uri="{BB962C8B-B14F-4D97-AF65-F5344CB8AC3E}">
        <p14:creationId xmlns:p14="http://schemas.microsoft.com/office/powerpoint/2010/main" val="127279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scrypt</a:t>
            </a:r>
            <a:r>
              <a:rPr lang="en-US" dirty="0" smtClean="0"/>
              <a:t> hash function [2009]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 descr="Screen Shot 2015-03-15 at 10.00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57" y="1063229"/>
            <a:ext cx="5943635" cy="3977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914480" y="1485720"/>
              <a:ext cx="2033640" cy="43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05120" y="1476360"/>
                <a:ext cx="2052360" cy="6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176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 descr="Screen Shot 2015-03-16 at 11.00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3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2752560" y="1347840"/>
              <a:ext cx="5939280" cy="32911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43200" y="1338480"/>
                <a:ext cx="5958000" cy="331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00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 descr="Screen Shot 2015-03-15 at 10.05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523" y="84288"/>
            <a:ext cx="6624277" cy="49568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3838320" y="2276280"/>
              <a:ext cx="1205640" cy="252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28960" y="2266920"/>
                <a:ext cx="1224360" cy="27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751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Mining Cost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 descr="Screen Shot 2015-03-15 at 8.14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39" y="1108210"/>
            <a:ext cx="8621614" cy="8291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3882" y="2387084"/>
            <a:ext cx="205336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$7,521,228</a:t>
            </a:r>
          </a:p>
        </p:txBody>
      </p:sp>
      <p:sp>
        <p:nvSpPr>
          <p:cNvPr id="8" name="Rectangle 7"/>
          <p:cNvSpPr/>
          <p:nvPr/>
        </p:nvSpPr>
        <p:spPr>
          <a:xfrm>
            <a:off x="4895165" y="3287872"/>
            <a:ext cx="11119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smtClean="0"/>
              <a:t>$0.148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3019585" y="3495053"/>
            <a:ext cx="1630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smtClean="0"/>
              <a:t>$0.00037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2001092" y="2936551"/>
            <a:ext cx="1510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$0.000087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26601" y="2738396"/>
            <a:ext cx="22474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374362.67 years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53200" y="3954455"/>
            <a:ext cx="1198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$0.0022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37279" y="2369060"/>
            <a:ext cx="1431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$8,161.10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51347" y="3892900"/>
            <a:ext cx="639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$0.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6553200" y="2202418"/>
            <a:ext cx="1204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 90 days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06330" y="3380192"/>
            <a:ext cx="11593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$0.00036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71080" y="1195200"/>
              <a:ext cx="4101120" cy="3277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1720" y="1185840"/>
                <a:ext cx="4119840" cy="329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336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Memory-Hard Algorithm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 descr="Screen Shot 2015-03-15 at 10.15.22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1826"/>
            <a:ext cx="7970884" cy="676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096000" y="1885950"/>
            <a:ext cx="2350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(From Percival’s paper)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1100160" y="1476360"/>
              <a:ext cx="7105680" cy="27529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90440" y="1466640"/>
                <a:ext cx="7125120" cy="277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106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Candidate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21459" y="1243087"/>
            <a:ext cx="4498122" cy="193899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mh</a:t>
            </a:r>
            <a:r>
              <a:rPr lang="en-US" sz="2000" dirty="0" smtClean="0"/>
              <a:t>-hash(x):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</a:t>
            </a:r>
            <a:r>
              <a:rPr lang="en-US" sz="2000" dirty="0" err="1" smtClean="0"/>
              <a:t>prng</a:t>
            </a:r>
            <a:r>
              <a:rPr lang="en-US" sz="2000" dirty="0" smtClean="0"/>
              <a:t> = seed(x)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result = 0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for </a:t>
            </a:r>
            <a:r>
              <a:rPr lang="en-US" sz="2000" dirty="0" err="1" smtClean="0"/>
              <a:t>nrounds</a:t>
            </a:r>
            <a:r>
              <a:rPr lang="en-US" sz="2000" dirty="0" smtClean="0"/>
              <a:t>: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result = result XOR </a:t>
            </a:r>
            <a:r>
              <a:rPr lang="en-US" sz="2000" dirty="0" err="1" smtClean="0"/>
              <a:t>mem</a:t>
            </a:r>
            <a:r>
              <a:rPr lang="en-US" sz="2000" dirty="0" smtClean="0"/>
              <a:t>[</a:t>
            </a:r>
            <a:r>
              <a:rPr lang="en-US" sz="2000" dirty="0" err="1" smtClean="0"/>
              <a:t>prng.next</a:t>
            </a:r>
            <a:r>
              <a:rPr lang="en-US" sz="2000" dirty="0" smtClean="0"/>
              <a:t>()]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return result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743040" y="1600200"/>
              <a:ext cx="6924960" cy="18385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3680" y="1590840"/>
                <a:ext cx="6943680" cy="185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627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3-15 at 10.22.22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3950"/>
            <a:ext cx="823613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Sequential Memory-Hard Algorithm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42614" y="3105150"/>
            <a:ext cx="2350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(From Percival’s paper)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795240" y="1580760"/>
              <a:ext cx="4686840" cy="13914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5880" y="1571400"/>
                <a:ext cx="4705560" cy="141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543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5366" y="387338"/>
            <a:ext cx="5653160" cy="193899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mh</a:t>
            </a:r>
            <a:r>
              <a:rPr lang="en-US" sz="2000" dirty="0" smtClean="0"/>
              <a:t>-hash(x):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</a:t>
            </a:r>
            <a:r>
              <a:rPr lang="en-US" sz="2000" dirty="0" err="1" smtClean="0"/>
              <a:t>prng</a:t>
            </a:r>
            <a:r>
              <a:rPr lang="en-US" sz="2000" dirty="0" smtClean="0"/>
              <a:t> = seed(x)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result = </a:t>
            </a:r>
            <a:r>
              <a:rPr lang="en-US" sz="2000" dirty="0" err="1" smtClean="0"/>
              <a:t>prng.next</a:t>
            </a:r>
            <a:r>
              <a:rPr lang="en-US" sz="2000" dirty="0" smtClean="0"/>
              <a:t>()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for </a:t>
            </a:r>
            <a:r>
              <a:rPr lang="en-US" sz="2000" dirty="0" err="1" smtClean="0"/>
              <a:t>nrounds</a:t>
            </a:r>
            <a:r>
              <a:rPr lang="en-US" sz="2000" dirty="0" smtClean="0"/>
              <a:t>: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result = result XOR </a:t>
            </a:r>
            <a:r>
              <a:rPr lang="en-US" sz="2000" dirty="0" err="1" smtClean="0"/>
              <a:t>mem</a:t>
            </a:r>
            <a:r>
              <a:rPr lang="en-US" sz="2000" dirty="0" smtClean="0"/>
              <a:t>[result] XOR </a:t>
            </a:r>
            <a:r>
              <a:rPr lang="en-US" sz="2000" dirty="0" err="1" smtClean="0"/>
              <a:t>prng.next</a:t>
            </a:r>
            <a:r>
              <a:rPr lang="en-US" sz="2000" dirty="0" smtClean="0"/>
              <a:t>()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return result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3662280" y="1990800"/>
              <a:ext cx="4067640" cy="11574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52920" y="1981440"/>
                <a:ext cx="4086360" cy="117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470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 descr="Screen Shot 2015-03-15 at 10.26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59" y="180157"/>
            <a:ext cx="7172079" cy="4599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1190520" y="3705120"/>
              <a:ext cx="1852920" cy="5479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81160" y="3695760"/>
                <a:ext cx="1871640" cy="56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606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Litecoin</a:t>
            </a:r>
            <a:r>
              <a:rPr lang="en-US" dirty="0" smtClean="0"/>
              <a:t> Mining Hardware (?)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9600" y="1657350"/>
            <a:ext cx="5034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litecoin.info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Mining_hardware_comparison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 descr="Screen Shot 2015-03-15 at 10.31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33" y="146138"/>
            <a:ext cx="6647606" cy="3925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5-03-15 at 10.32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619" y="2122337"/>
            <a:ext cx="5447839" cy="2918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406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 descr="Screen Shot 2015-03-15 at 10.31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33" y="146138"/>
            <a:ext cx="6647606" cy="3925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5-03-15 at 10.32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619" y="2122337"/>
            <a:ext cx="5447839" cy="2918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5-03-15 at 10.33.2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523" y="838024"/>
            <a:ext cx="5786659" cy="363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42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Proofs-of-Work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 smtClean="0"/>
              <a:t>Bitcoin</a:t>
            </a:r>
            <a:r>
              <a:rPr lang="en-US" dirty="0" smtClean="0"/>
              <a:t>: SHA-256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Compute intensive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No value, motivates investment in SHA ASICs</a:t>
            </a:r>
          </a:p>
          <a:p>
            <a:pPr marL="0" indent="0">
              <a:buNone/>
            </a:pPr>
            <a:r>
              <a:rPr lang="en-US" dirty="0" err="1" smtClean="0"/>
              <a:t>Litecoin</a:t>
            </a:r>
            <a:r>
              <a:rPr lang="en-US" dirty="0" smtClean="0"/>
              <a:t>, </a:t>
            </a:r>
            <a:r>
              <a:rPr lang="en-US" dirty="0" err="1" smtClean="0"/>
              <a:t>Dogecoin</a:t>
            </a:r>
            <a:r>
              <a:rPr lang="en-US" dirty="0" smtClean="0"/>
              <a:t>: </a:t>
            </a:r>
            <a:r>
              <a:rPr lang="en-US" dirty="0" err="1" smtClean="0"/>
              <a:t>scrypt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b="1" dirty="0" smtClean="0"/>
              <a:t>Memory-access intensive</a:t>
            </a:r>
            <a:endParaRPr lang="en-US" dirty="0" smtClean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No value, motivates investment in general-			purpose computing (?)</a:t>
            </a:r>
          </a:p>
          <a:p>
            <a:pPr marL="0" indent="0">
              <a:buNone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6800" y="4400550"/>
            <a:ext cx="6473609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i="1" dirty="0" smtClean="0"/>
              <a:t>Can we have a proof-of-work that also produces something useful?</a:t>
            </a:r>
            <a:endParaRPr lang="en-US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390240" y="3404880"/>
              <a:ext cx="500760" cy="8244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0880" y="3395520"/>
                <a:ext cx="519480" cy="84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383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Project Proposals due Thursday</a:t>
            </a:r>
            <a:r>
              <a:rPr lang="en-US" dirty="0" smtClean="0"/>
              <a:t> (11:59pm)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14800" y="2263219"/>
            <a:ext cx="4572000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sz="2800" dirty="0"/>
              <a:t>If you don’t already have an idea or are looking for teammates, come to office hours!  (right now)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8" y="963843"/>
            <a:ext cx="3370691" cy="417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7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19200" y="2152783"/>
            <a:ext cx="6827039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 smtClean="0"/>
              <a:t>“Given </a:t>
            </a:r>
            <a:r>
              <a:rPr lang="en-US" sz="3200" dirty="0"/>
              <a:t>the fact that </a:t>
            </a:r>
            <a:r>
              <a:rPr lang="en-US" sz="3200" dirty="0" smtClean="0"/>
              <a:t>I’ve </a:t>
            </a:r>
            <a:r>
              <a:rPr lang="en-US" sz="3200" dirty="0"/>
              <a:t>just found a block, I suspect that something went amiss in my calculation here</a:t>
            </a:r>
            <a:r>
              <a:rPr lang="en-US" sz="3200" dirty="0" smtClean="0"/>
              <a:t>.”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3835803" y="844369"/>
            <a:ext cx="205336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$7,521,228</a:t>
            </a:r>
          </a:p>
        </p:txBody>
      </p:sp>
      <p:sp>
        <p:nvSpPr>
          <p:cNvPr id="5" name="Rectangle 4"/>
          <p:cNvSpPr/>
          <p:nvPr/>
        </p:nvSpPr>
        <p:spPr>
          <a:xfrm>
            <a:off x="6008522" y="1195681"/>
            <a:ext cx="22474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374362.67 years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9200" y="826345"/>
            <a:ext cx="1431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$8,161.10</a:t>
            </a:r>
          </a:p>
        </p:txBody>
      </p:sp>
      <p:sp>
        <p:nvSpPr>
          <p:cNvPr id="7" name="Rectangle 6"/>
          <p:cNvSpPr/>
          <p:nvPr/>
        </p:nvSpPr>
        <p:spPr>
          <a:xfrm>
            <a:off x="6435121" y="659703"/>
            <a:ext cx="1204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 90 days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/>
              <p14:cNvContentPartPr/>
              <p14:nvPr/>
            </p14:nvContentPartPr>
            <p14:xfrm>
              <a:off x="942840" y="2309760"/>
              <a:ext cx="262080" cy="12956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33480" y="2300400"/>
                <a:ext cx="280800" cy="131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980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87202" y="672647"/>
            <a:ext cx="8099598" cy="40934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Using the output log of my </a:t>
            </a:r>
            <a:r>
              <a:rPr lang="en-US" sz="2000" dirty="0" err="1"/>
              <a:t>miner.go</a:t>
            </a:r>
            <a:r>
              <a:rPr lang="en-US" sz="2000" dirty="0"/>
              <a:t>, I can see that my code produces (on average), 1.5 million hashes in 5 seconds.  This results in a hashing rate of 300,000 hashes/sec.   With the current difficulty at 310 million, this would take my code 17.2 minutes to find a block.  A block has the value of 10 </a:t>
            </a:r>
            <a:r>
              <a:rPr lang="en-US" sz="2000" dirty="0" err="1"/>
              <a:t>pointcoins</a:t>
            </a:r>
            <a:r>
              <a:rPr lang="en-US" sz="2000" dirty="0"/>
              <a:t>.  Thus it takes 1.7 minutes (about 100 seconds) to mine 1 </a:t>
            </a:r>
            <a:r>
              <a:rPr lang="en-US" sz="2000" dirty="0" err="1"/>
              <a:t>pointcoin</a:t>
            </a:r>
            <a:r>
              <a:rPr lang="en-US" sz="2000" dirty="0"/>
              <a:t>.  </a:t>
            </a:r>
            <a:r>
              <a:rPr lang="en-US" sz="2000" dirty="0" smtClean="0"/>
              <a:t>The </a:t>
            </a:r>
            <a:r>
              <a:rPr lang="en-US" sz="2000" dirty="0"/>
              <a:t>cost for an amazon EC2 - t2.micro node, the cost is 1.3 cents per hour.  </a:t>
            </a:r>
            <a:r>
              <a:rPr lang="en-US" sz="2000" dirty="0" smtClean="0"/>
              <a:t>This </a:t>
            </a:r>
            <a:r>
              <a:rPr lang="en-US" sz="2000" dirty="0"/>
              <a:t>would mean that the cost to mine 1 </a:t>
            </a:r>
            <a:r>
              <a:rPr lang="en-US" sz="2000" dirty="0" err="1"/>
              <a:t>pointcoin</a:t>
            </a:r>
            <a:r>
              <a:rPr lang="en-US" sz="2000" dirty="0"/>
              <a:t> costs 0.036 cents ($0.00036).</a:t>
            </a:r>
          </a:p>
          <a:p>
            <a:endParaRPr lang="en-US" sz="2000" dirty="0"/>
          </a:p>
          <a:p>
            <a:r>
              <a:rPr lang="en-US" sz="2000" dirty="0"/>
              <a:t>Going off the "value" of </a:t>
            </a:r>
            <a:r>
              <a:rPr lang="en-US" sz="2000" dirty="0" err="1"/>
              <a:t>pointcoin</a:t>
            </a:r>
            <a:r>
              <a:rPr lang="en-US" sz="2000" dirty="0"/>
              <a:t> -&gt;based off a pizza transaction.  150 </a:t>
            </a:r>
            <a:r>
              <a:rPr lang="en-US" sz="2000" dirty="0" err="1"/>
              <a:t>pointcoins</a:t>
            </a:r>
            <a:r>
              <a:rPr lang="en-US" sz="2000" dirty="0"/>
              <a:t> has the value of a $22.27 pizza from papa johns.  This would create an individual </a:t>
            </a:r>
            <a:r>
              <a:rPr lang="en-US" sz="2000" dirty="0" err="1"/>
              <a:t>pointcoin</a:t>
            </a:r>
            <a:r>
              <a:rPr lang="en-US" sz="2000" dirty="0"/>
              <a:t> to be </a:t>
            </a:r>
            <a:r>
              <a:rPr lang="en-US" sz="2000" dirty="0" smtClean="0"/>
              <a:t>worth </a:t>
            </a:r>
            <a:r>
              <a:rPr lang="en-US" sz="2000" dirty="0"/>
              <a:t>14.8 cents.  </a:t>
            </a:r>
          </a:p>
          <a:p>
            <a:r>
              <a:rPr lang="en-US" sz="2000" b="1" dirty="0"/>
              <a:t>Mining is worth it.</a:t>
            </a:r>
            <a:r>
              <a:rPr lang="en-US" sz="2000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371043" y="207177"/>
            <a:ext cx="27534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Joseph </a:t>
            </a:r>
            <a:r>
              <a:rPr lang="en-US" sz="2000" b="1" dirty="0" err="1" smtClean="0"/>
              <a:t>Weate’s</a:t>
            </a:r>
            <a:r>
              <a:rPr lang="en-US" sz="2000" b="1" dirty="0" smtClean="0"/>
              <a:t> answer:</a:t>
            </a:r>
            <a:endParaRPr lang="en-US" sz="20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52240" y="1304640"/>
              <a:ext cx="3234240" cy="3467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2880" y="1295280"/>
                <a:ext cx="3252960" cy="348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032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 descr="Screen Shot 2015-03-15 at 8.34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50"/>
            <a:ext cx="9144000" cy="10660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271520" y="1243080"/>
              <a:ext cx="7806240" cy="27766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61800" y="1233360"/>
                <a:ext cx="7825320" cy="27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5076720" y="1933560"/>
              <a:ext cx="24120" cy="97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67360" y="1923840"/>
                <a:ext cx="42840" cy="2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197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804960" y="766800"/>
              <a:ext cx="7224840" cy="27529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5600" y="757080"/>
                <a:ext cx="7243560" cy="277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483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 descr="Screen Shot 2015-03-15 at 8.34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50"/>
            <a:ext cx="9144000" cy="1066049"/>
          </a:xfrm>
          <a:prstGeom prst="rect">
            <a:avLst/>
          </a:prstGeom>
        </p:spPr>
      </p:pic>
      <p:pic>
        <p:nvPicPr>
          <p:cNvPr id="2" name="Picture 1" descr="Screen Shot 2015-03-16 at 10.47.40 AM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33" y="1195101"/>
            <a:ext cx="7862982" cy="3684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685800" y="3081240"/>
              <a:ext cx="1124280" cy="8956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6080" y="3071520"/>
                <a:ext cx="1143360" cy="91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334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 descr="Screen Shot 2015-03-16 at 10.49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28" y="268657"/>
            <a:ext cx="64262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480960" y="419040"/>
              <a:ext cx="7358400" cy="37101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1240" y="409680"/>
                <a:ext cx="7377480" cy="372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195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0E6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33303</TotalTime>
  <Words>851</Words>
  <Application>Microsoft Macintosh PowerPoint</Application>
  <PresentationFormat>On-screen Show (16:9)</PresentationFormat>
  <Paragraphs>152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Plan</vt:lpstr>
      <vt:lpstr>Estimating Mining Cost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Project</vt:lpstr>
      <vt:lpstr>Project Proposals</vt:lpstr>
      <vt:lpstr>Alternate Cryptocurrencies</vt:lpstr>
      <vt:lpstr>PowerPoint Presentation</vt:lpstr>
      <vt:lpstr>PowerPoint Presentation</vt:lpstr>
      <vt:lpstr>PowerPoint Presentation</vt:lpstr>
      <vt:lpstr>PowerPoint Presentation</vt:lpstr>
      <vt:lpstr>What is the Market Cap of PointCoin?</vt:lpstr>
      <vt:lpstr>PowerPoint Presentation</vt:lpstr>
      <vt:lpstr>PowerPoint Presentation</vt:lpstr>
      <vt:lpstr>Example (“Uninteresting”) Altcoin</vt:lpstr>
      <vt:lpstr>PowerPoint Presentation</vt:lpstr>
      <vt:lpstr>Dogecoin Design</vt:lpstr>
      <vt:lpstr>Use SHA-256 or a different hash?</vt:lpstr>
      <vt:lpstr>PowerPoint Presentation</vt:lpstr>
      <vt:lpstr>scrypt hash function [2009]</vt:lpstr>
      <vt:lpstr>PowerPoint Presentation</vt:lpstr>
      <vt:lpstr>PowerPoint Presentation</vt:lpstr>
      <vt:lpstr>Memory-Hard Algorithm</vt:lpstr>
      <vt:lpstr>Simple Candidate</vt:lpstr>
      <vt:lpstr>Sequential Memory-Hard Algorithm</vt:lpstr>
      <vt:lpstr>PowerPoint Presentation</vt:lpstr>
      <vt:lpstr>PowerPoint Presentation</vt:lpstr>
      <vt:lpstr>Litecoin Mining Hardware (?)</vt:lpstr>
      <vt:lpstr>PowerPoint Presentation</vt:lpstr>
      <vt:lpstr>PowerPoint Presentation</vt:lpstr>
      <vt:lpstr>Proofs-of-Work</vt:lpstr>
      <vt:lpstr>Charge</vt:lpstr>
    </vt:vector>
  </TitlesOfParts>
  <Company>Udacity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Evans</dc:creator>
  <cp:lastModifiedBy>David Evans</cp:lastModifiedBy>
  <cp:revision>339</cp:revision>
  <cp:lastPrinted>2015-03-16T16:27:40Z</cp:lastPrinted>
  <dcterms:created xsi:type="dcterms:W3CDTF">2015-01-10T23:57:16Z</dcterms:created>
  <dcterms:modified xsi:type="dcterms:W3CDTF">2015-03-16T20:20:52Z</dcterms:modified>
</cp:coreProperties>
</file>