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6"/>
  </p:notesMasterIdLst>
  <p:handoutMasterIdLst>
    <p:handoutMasterId r:id="rId37"/>
  </p:handoutMasterIdLst>
  <p:sldIdLst>
    <p:sldId id="256" r:id="rId2"/>
    <p:sldId id="257" r:id="rId3"/>
    <p:sldId id="284" r:id="rId4"/>
    <p:sldId id="285" r:id="rId5"/>
    <p:sldId id="286" r:id="rId6"/>
    <p:sldId id="296" r:id="rId7"/>
    <p:sldId id="258" r:id="rId8"/>
    <p:sldId id="275" r:id="rId9"/>
    <p:sldId id="276" r:id="rId10"/>
    <p:sldId id="261" r:id="rId11"/>
    <p:sldId id="262" r:id="rId12"/>
    <p:sldId id="263" r:id="rId13"/>
    <p:sldId id="265" r:id="rId14"/>
    <p:sldId id="281" r:id="rId15"/>
    <p:sldId id="282" r:id="rId16"/>
    <p:sldId id="267" r:id="rId17"/>
    <p:sldId id="271" r:id="rId18"/>
    <p:sldId id="272" r:id="rId19"/>
    <p:sldId id="273" r:id="rId20"/>
    <p:sldId id="269" r:id="rId21"/>
    <p:sldId id="274" r:id="rId22"/>
    <p:sldId id="278" r:id="rId23"/>
    <p:sldId id="279" r:id="rId24"/>
    <p:sldId id="280" r:id="rId25"/>
    <p:sldId id="288" r:id="rId26"/>
    <p:sldId id="291" r:id="rId27"/>
    <p:sldId id="292" r:id="rId28"/>
    <p:sldId id="293" r:id="rId29"/>
    <p:sldId id="289" r:id="rId30"/>
    <p:sldId id="283" r:id="rId31"/>
    <p:sldId id="287" r:id="rId32"/>
    <p:sldId id="294" r:id="rId33"/>
    <p:sldId id="295" r:id="rId34"/>
    <p:sldId id="270"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3" d="100"/>
          <a:sy n="143" d="100"/>
        </p:scale>
        <p:origin x="-496" y="-10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9BC1F07-E5F6-4F48-8D06-203988F6F404}" type="datetimeFigureOut">
              <a:rPr lang="en-US" smtClean="0"/>
              <a:t>2/17/15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8098E8-4767-B147-A4BC-3D4AEAB03206}" type="slidenum">
              <a:rPr lang="en-US" smtClean="0"/>
              <a:t>‹#›</a:t>
            </a:fld>
            <a:endParaRPr lang="en-US"/>
          </a:p>
        </p:txBody>
      </p:sp>
    </p:spTree>
    <p:extLst>
      <p:ext uri="{BB962C8B-B14F-4D97-AF65-F5344CB8AC3E}">
        <p14:creationId xmlns:p14="http://schemas.microsoft.com/office/powerpoint/2010/main" val="327449456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19:01:19.666"/>
    </inkml:context>
    <inkml:brush xml:id="br0">
      <inkml:brushProperty name="width" value="0.05292" units="cm"/>
      <inkml:brushProperty name="height" value="0.05292" units="cm"/>
      <inkml:brushProperty name="color" value="#FF0000"/>
    </inkml:brush>
  </inkml:definitions>
  <inkml:trace contextRef="#ctx0" brushRef="#br0">11284 9101 512,'0'0'0,"0"14"0,0-14 0,-13 0 0,13 0 0,0 0 0,-13 0 0,0 0 0,-1 0 0,-12 0 0,12-14 0,-12 14 0,-14-13 0,14 0 0,0 13 0,-14-13 0,14 13 0,-15-13 0,2 13 0,12 0 0,-12 0 0,-1 0 0,13 13 0,-12 0 0,-1-13 0,14 26 0,-1-26 0,-12 27 0,12-27 0,-13 13 0,14-13 0,0 0 0,-27 0 0,13 0 0,13 0 0,-26 0 0,1 0 0,-1 0 0,-14-13 0,1 13 0,1 13 0,11-13 0,-12 14 0,-13-1 0,-1 0 0,14 0 0,-27 1 0,80-14 0,-39 12 0,-28 2 0,1-1 0,13 0 0,-13-13 0,-1 14 0,1-14 0,12-14 0,-12 14 0,0 0 0,-1-13 0,1 0 0,-1-1 0,1 2 0,0 12 0,12 0 0,1 0 0,1 12 0,11-12 0,-12 14 0,14-1 0,-1 0 0,-14-13 0,14 14 0,1-14 0,-15 0 0,14 13 0,1-13 0,-14-13 0,-1 13 0,14 0 0,-13 0 0,0-14 0,-13 14 0,13-13 0,-14 0 0,1 13 0,12-14 0,-25 14 0,26 0 0,-27 14 0,14-14 0,-1 13 0,14 0 0,-13-13 0,-1 14 0,1-1 0,13 0 0,-13-13 0,0 13 0,-1 0 0,14-13 0,-13 0 0,-1 0 0,1 0 0,-1 13 0,14-13 0,-13 0 0,-1 0 0,-12 0 0,12 0 0,-12 0 0,13 0 0,-1 0 0,1 0 0,-14 0 0,14-13 0,-14 13 0,14 0 0,0 0 0,-14 0 0,0 0 0,0 0 0,1 0 0,-1 13 0,1 1 0,-14-1 0,13 0 0,14 1 0,-1 12 0,1 0 0,0-13 0,79-13 0,-66 27 0</inkml:trace>
  <inkml:trace contextRef="#ctx0" brushRef="#br0" timeOffset="65403">2685 5199 512,'0'-14'0,"13"1"0,1 13 0,-14-13 0,13 0 0,-13 13 0,0-13 0,0 13 0,0 0 0,0 0 0,0 0 0,0 0 0,0 0 0,0 0 0,0 0 0,-13 0 0,-1 13 0,-12-13 0,26 26 0,-26-13 0,12 1 0,-12-1 0,12 14 0,1-14 0,0 13 0,0 14 0,-1 0 0,1 12 0,0 1 0,-13 1 0,13 12 0,13 0 0,-14 13 0,14-13 0,0-13 0,14 13 0,-1 0 0,0 1 0,13-15 0,14 2 0,-14 11 0,28-11 0,-28-2 0,27-12 0,-1 13 0,2 0 0,-1-13 0,-53-40 0,52 26 0</inkml:trace>
</inkml:ink>
</file>

<file path=ppt/ink/ink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19:51:45.513"/>
    </inkml:context>
    <inkml:brush xml:id="br0">
      <inkml:brushProperty name="width" value="0.05292" units="cm"/>
      <inkml:brushProperty name="height" value="0.05292" units="cm"/>
      <inkml:brushProperty name="color" value="#002060"/>
    </inkml:brush>
  </inkml:definitions>
  <inkml:trace contextRef="#ctx0" brushRef="#br0">14420 9141 512,'0'0'0,"0"0"0</inkml:trace>
  <inkml:trace contextRef="#ctx0" brushRef="#br0" timeOffset="158">14433 9141 512,'0'0'0,"0"0"0,0 0 0,0 0 0,0 14 0,0-14 0,13 0 0,-13 0 0,0 0 0,-13 0 0,13 0 0,0 0 0</inkml:trace>
  <inkml:trace contextRef="#ctx0" brushRef="#br0" timeOffset="6132">16298 7778 512,'0'14'0,"0"-1"0,0 0 0,0 14 0,0 12 0,-13 1 0,13 13 0,0 0 0,0-1 0,0 15 0,0-1 0,0-13 0,0 13 0,0-13 0,0 0 0,0 0 0,0-14 0,0 1 0,0-13 0,0-1 0,0 1 0,13-27 0,-13 13 0,0-13 0,13 0 0</inkml:trace>
  <inkml:trace contextRef="#ctx0" brushRef="#br0" timeOffset="6881">17396 7818 512,'0'0'0,"-14"0"0,1 0 0,0 0 0,-13 0 0,-14-13 0,1 13 0,-15 0 0,1 0 0,1 0 0,12 0 0,-26 13 0,26 1 0,0-1 0,14 14 0,13-15 0,0 15 0,13-1 0,13 1 0,13 12 0,14-12 0,-1 13 0,28-1 0,-27 1 0,12 0 0,1-1 0,-26 1 0,-1-1 0,1-12 0,-27 13 0,-13-14 0,-1 1 0,-12-1 0,-1-13 0,-13 14 0,1-14 0,-1 0 0,1 0 0,-1 1 0,13-1 0,-12 0 0,12-13 0,1 13 0,26-13 0,-13 0 0,26 0 0,-13 0 0,0 0 0</inkml:trace>
  <inkml:trace contextRef="#ctx0" brushRef="#br0" timeOffset="7396">18005 7937 512,'0'0'0,"-14"0"0,1 0 0,-14 14 0,-12-14 0,-1 26 0,-12 0 0,11 1 0,2 13 0,-1-1 0,14 1 0,13 13 0,0-14 0,26 1 0,0 0 0,13-14 0,14 1 0,12-14 0,15 0 0,-1-13 0,0-13 0,1 13 0,-2-13 0,-12-14 0,1 1 0,-28 0 0,0-1 0,-26 14 0,0-14 0,-13 14 0,0 0 0,-27-13 0,-13-1 0,-13 14 0,13-1 0,-26 1 0,26 13 0,0 0 0,14 0 0,39 0 0,-41 0 0</inkml:trace>
  <inkml:trace contextRef="#ctx0" brushRef="#br0" timeOffset="7862">18745 7884 512,'0'0'0,"-13"0"0,-27 0 0,1 27 0,-1-14 0,-26 14 0,13-1 0,13 13 0,-12 1 0,11 0 0,15 0 0,13 13 0,13-14 0,26 1 0,14-1 0,13-12 0,0-14 0,13 1 0,14-14 0,-14 0 0,0 0 0,0-27 0,-13 14 0,0-13 0,-27-14 0,0 0 0,-12 1 0,-14-1 0,-14 0 0,-25 0 0,12 0 0,-25 14 0,12 0 0,-13-1 0,0 14 0,13 0 0,40 13 0,-39-14 0</inkml:trace>
  <inkml:trace contextRef="#ctx0" brushRef="#br0" timeOffset="8453">19447 8122 512,'0'14'0,"-13"-1"0,-1 0 0,1 14 0,-1-1 0,1 14 0,0 0 0,0-1 0,13 1 0,0-14 0,0 14 0,0-14 0,13 1 0,0-14 0,-13 0 0,0-13 0,0 0 0,0 0 0,0-26 0,13 13 0,1-14 0,-1-12 0,14 12 0,-14-13 0,13 14 0,1 0 0,-1-1 0,27 14 0,-26-1 0,12 14 0,-12 0 0,12 14 0,-26-1 0,27 0 0,-27 13 0,1 1 0,-1 13 0,-13-14 0,0 14 0,0-14 0,0 1 0,0-1 0,-13-13 0,13 14 0,0-27 0,0 13 0,13-13 0,14-13 0,-14 0 0,-13 13 0,26-14 0</inkml:trace>
  <inkml:trace contextRef="#ctx0" brushRef="#br0" timeOffset="8902">20346 8189 512,'0'0'0,"0"0"0,0-13 0,0 13 0,-13 0 0,0 0 0,-27 13 0,14 0 0,12 0 0,-25 13 0,12 1 0,14 0 0,-14-15 0,27 15 0,0 0 0,0-14 0,27 0 0,-1 0 0,1 14 0,13-27 0,12 13 0,-12 0 0,13 0 0,-13 14 0,-1-27 0,-12 13 0,-1 13 0,-13-12 0,-13 12 0,0-13 0,-13 14 0,-13-14 0,-14 14 0,1-1 0,-28 1 0,14-1 0,-13 0 0,-13-12 0,13 12 0,-27 1 0,27-1 0,-13-13 0,79-13 0,-80 14 0</inkml:trace>
  <inkml:trace contextRef="#ctx0" brushRef="#br0" timeOffset="13396">16734 8625 512,'0'0'0,"0"14"0,0-1 0,0 0 0,14 0 0,-14 14 0,0-1 0,13 0 0,-13-12 0,13 12 0,-13 1 0,0-14 0,13 13 0,-13-12 0,0-1 0,0 0 0,0 0 0,14-13 0,-14 14 0,0-14 0,0 0 0,13-14 0,-13 1 0,0 13 0,0 0 0</inkml:trace>
  <inkml:trace contextRef="#ctx0" brushRef="#br0" timeOffset="14135">16920 8705 512,'0'0'0,"0"0"0,13 0 0,-13-14 0,13 14 0,-13 14 0,0-14 0,0 13 0,13 13 0,-13-13 0,0 14 0,13-14 0,-13 14 0,14-1 0,-14 1 0,13-1 0,-13 1 0,14-1 0,-14-13 0,0 14 0,0-14 0,0 0 0,0-13 0,0 13 0,0-13 0,0 0 0,0 0 0,0 0 0,0 0 0,0 0 0,0 0 0,0 0 0,0 0 0,0 0 0,0 0 0,0 0 0,13 0 0,-13 0 0,0 0 0,0 0 0,0 0 0,0-13 0,0 13 0,0 0 0,0-13 0,0 0 0,13-1 0,-13 1 0,13 0 0,0 0 0,-13 13 0,14-13 0,-1 13 0,0-14 0,-13 14 0,13 14 0,-13-14 0,0 13 0,-13-13 0,13 13 0,-13 0 0,-14 0 0,14 1 0,0-1 0,-13-13 0,-1 13 0,0-13 0,-12 0 0,-1 0 0,14 0 0,-14-13 0,13 13 0,1-13 0,-14-1 0,14 14 0,13-13 0,-14 13 0,14-13 0,13 13 0,-13 0 0</inkml:trace>
  <inkml:trace contextRef="#ctx0" brushRef="#br0" timeOffset="15084">15186 9538 512,'0'0'0,"0"0"0,-13 0 0,13 0 0,-39 0 0,12 26 0,1-12 0,0 12 0,-14-12 0,0 26 0,13-1 0,-12 1 0,12-1 0,14 14 0,0-14 0,0 14 0,0-13 0,26 13 0,-13-13 0,13-1 0,13-12 0,1-1 0,-1 1 0,14-14 0,0-13 0,13 0 0,-1-26 0,-12 12 0,13-12 0,-13-14 0,0 1 0,-1-1 0,1-13 0,-27 0 0,14 0 0,-27 13 0,13 1 0,-26-1 0,-1 0 0,-12 15 0,-1-2 0,-12 14 0,-1-1 0,1 1 0,-2 0 0,2 26 0,12-13 0,1 13 0,26-13 0,-13 14 0</inkml:trace>
  <inkml:trace contextRef="#ctx0" brushRef="#br0" timeOffset="15352">15888 9988 512,'-13'0'0,"13"0"0,0 0 0,-13 0 0,-14-13 0,1 13 0,-1 0 0,0-14 0,14 14 0,13 0 0,-13 0 0</inkml:trace>
  <inkml:trace contextRef="#ctx0" brushRef="#br0" timeOffset="15908">16562 9525 512,'0'0'0,"-13"0"0,-13 13 0,-14 0 0,14-13 0,-14 27 0,-13-1 0,13 1 0,1 0 0,-1 12 0,14 1 0,-1-14 0,14 0 0,13 14 0,0-13 0,13-1 0,14 0 0,-1-13 0,14 1 0,12-14 0,-12 0 0,14 0 0,-15-14 0,27 1 0,-27 0 0,2-14 0,-2 1 0,-12-14 0,-1 14 0,0-13 0,-12 12 0,-14-13 0,0 13 0,-14-12 0,-12 26 0,0-27 0,-1 27 0,-12 0 0,12-14 0,-13 14 0,40 13 0,-26 0 0</inkml:trace>
  <inkml:trace contextRef="#ctx0" brushRef="#br0" timeOffset="16490">17277 9419 512,'-13'0'0,"13"14"0,-27-14 0,-13 12 0,1 1 0,-1 14 0,1-14 0,12 14 0,-26 12 0,26-12 0,1 13 0,13-13 0,0 12 0,13 1 0,0-1 0,13-13 0,13 1 0,1-14 0,26 13 0,-27-12 0,27-14 0,-13 0 0,13 0 0,-13-14 0,-1 2 0,-12-15 0,12 0 0,-26 1 0,0-13 0,1-1 0,-14 13 0,-14 0 0,1-12 0,-13 13 0,13-1 0,-14 1 0,1 13 0,26 13 0,-13-27 0</inkml:trace>
  <inkml:trace contextRef="#ctx0" brushRef="#br0" timeOffset="16840">17753 9366 512,'0'0'0,"0"13"0,0 1 0,0 26 0,0-1 0,0 1 0,0-1 0,0 14 0,0 13 0,0-13 0,0 0 0,0 13 0,0-13 0,0 0 0,0-13 0,-13 13 0,13-27 0,0 0 0,0 1 0,13-14 0,-13 0 0,13-26 0,-13 13 0,13-13 0</inkml:trace>
  <inkml:trace contextRef="#ctx0" brushRef="#br0" timeOffset="17538">18719 9313 512,'0'0'0,"-13"0"0,-1-13 0,1 13 0,-13 0 0,-14 0 0,-13 0 0,13 0 0,-12 13 0,-1-13 0,-1 13 0,2-13 0,12 13 0,-13 1 0,26 12 0,1-12 0,13 12 0,13 0 0,0 14 0,0 0 0,13-14 0,13 14 0,15-13 0,-15 13 0,-13-15 0,14 2 0,-1-14 0,0 1 0,-13-1 0,14-13 0,0 0 0,-1-13 0,1 13 0,-1-14 0,14 1 0,-14 0 0,27 13 0,-13-14 0,-1 14 0,14-13 0,-13 26 0,-13-13 0,12 14 0,-25-1 0,12 14 0,-13-14 0,-13 13 0,-13 0 0,-13 1 0,-1 0 0,-13-15 0,0 28 0,1-27 0,-14 14 0,0-14 0,13 14 0,1-14 0,-1 0 0,14-13 0,26 13 0,0-13 0,0 0 0,13-13 0</inkml:trace>
  <inkml:trace contextRef="#ctx0" brushRef="#br0" timeOffset="18370">19499 9710 512,'0'-13'0,"0"39"0,0-26 0,0 27 0,14-1 0,-14 0 0,13 14 0,0-26 0,-13 12 0,13 0 0,-13-13 0,13-13 0,-13 14 0,13-14 0,-13-14 0,0 14 0,14-13 0,-14 0 0,14-14 0,-14 1 0,13 13 0,0-14 0,0 14 0,0 0 0,14 0 0,-1 0 0,-13 13 0,14 0 0,-1 0 0,1 13 0,-14 0 0,14 0 0,-27 0 0,13 14 0,-13-27 0,13 13 0,-13 1 0,0-14 0,0 0 0,0 0 0,0-14 0,13 1 0,-13 0 0,13-1 0,0 1 0,1-13 0,-1 0 0,0 12 0,13 1 0,1 0 0,-13 13 0,12 0 0,-13 0 0,14 0 0,-1 13 0,-13 14 0,0-14 0,0 13 0,1 0 0,-14 14 0,13-14 0,-13 14 0,0-13 0,0-1 0,0-12 0,0 12 0,0-13 0,13 0 0,-13-13 0,14 0 0,-14 0 0,26-13 0,-13-13 0,-13 26 0,27-13 0</inkml:trace>
  <inkml:trace contextRef="#ctx0" brushRef="#br0" timeOffset="18844">20889 9591 512,'0'0'0,"0"0"0,13 0 0,-26 0 0,13 0 0,-14 0 0,-12 13 0,0-13 0,-2 14 0,-11-1 0,13-1 0,-14 15 0,1-14 0,12 14 0,-13-14 0,14 1 0,12 12 0,14-13 0,0 13 0,27-12 0,-1-1 0,14 14 0,0-15 0,13 15 0,-1-1 0,2-12 0,-28 12 0,1 1 0,-1-1 0,-26 1 0,-26-14 0,-1 13 0,1-13 0,-28 14 0,-12-14 0,1 0 0,-15 14 0,14-14 0,66-13 0,-66 27 0</inkml:trace>
</inkml:ink>
</file>

<file path=ppt/ink/ink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19:52:38.919"/>
    </inkml:context>
    <inkml:brush xml:id="br0">
      <inkml:brushProperty name="width" value="0.05292" units="cm"/>
      <inkml:brushProperty name="height" value="0.05292" units="cm"/>
      <inkml:brushProperty name="color" value="#002060"/>
    </inkml:brush>
  </inkml:definitions>
  <inkml:trace contextRef="#ctx0" brushRef="#br0">11681 7818 512,'0'0'0,"0"14"0,0-14 0,0 0 0,0 0 0,0 0 0,0 0 0,0 0 0,0 0 0,0 0 0,0 0 0,0 0 0,0 0 0,-13 0 0,13 0 0,0 0 0,0 0 0,0 0 0,0 0 0,0 0 0,0 0 0,0 0 0,0 0 0,0 0 0,-13 0 0,13 0 0,0 0 0,0 0 0,0 0 0,0 0 0,0 0 0,0 0 0,0 0 0,0 0 0,-13 0 0,13 0 0,0 0 0,0 0 0,0 0 0,0 0 0,0 0 0,0 0 0,0 0 0,0 0 0,0 0 0,0 0 0,0 0 0,0 0 0,0 0 0,0 0 0,0 0 0,-14 0 0,14 0 0,0 0 0,0 0 0,0 0 0,0 0 0,0 0 0,-26 0 0,26 0 0,0 0 0,0 0 0,0 0 0,0 0 0,-14 0 0,14 0 0,0 0 0,-13 0 0,13 0 0,0 0 0,0 0 0,-27 0 0,27 0 0,0 0 0,-39-14 0,39 14 0,-26 0 0,-1-13 0,-12 13 0,12 0 0,-13-13 0,1 13 0,-1 0 0,-13 0 0,13 0 0,-26 0 0,13 0 0,1 0 0,-28 0 0,14 0 0,-1 0 0,1 0 0,0 0 0,-13 0 0,13 0 0,-27 0 0,27 0 0,-13 0 0,-1 0 0,1 0 0,-13-14 0,12 14 0,1 0 0,-14 0 0,14 14 0,0-14 0,-14 0 0,0 0 0,0 0 0,1 13 0,12-13 0,-25 13 0,25-13 0,-12 0 0,-1 0 0,0 0 0,14 14 0,-14-14 0,-12 0 0,25 0 0,-12 13 0,-1-13 0,1 0 0,12 0 0,-13 0 0,1 0 0,-1 0 0,14 0 0,-14-13 0,14 13 0,-14 0 0,14-14 0,-14 14 0,14-13 0,-13 0 0,-1 13 0,0-14 0,0 1 0,1 13 0,12 0 0,-12 0 0,13 0 0,-1 0 0,14 13 0,-14 1 0,28-14 0,52 0 0,-53 13 0</inkml:trace>
</inkml:ink>
</file>

<file path=ppt/ink/ink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19:53:05.659"/>
    </inkml:context>
    <inkml:brush xml:id="br0">
      <inkml:brushProperty name="width" value="0.05292" units="cm"/>
      <inkml:brushProperty name="height" value="0.05292" units="cm"/>
      <inkml:brushProperty name="color" value="#002060"/>
    </inkml:brush>
  </inkml:definitions>
  <inkml:trace contextRef="#ctx0" brushRef="#br0">9869 5119 512,'0'0'0,"13"0"0,0 0 0,-13 0 0,13 0 0,0 0 0,14 0 0,-14 0 0,27 0 0,-27 0 0,14 14 0,12-14 0,-12 0 0,12 0 0,14 13 0,-26-13 0,26 13 0,-1-13 0,1 0 0,-13 0 0,26-13 0,-13 13 0,0 0 0,0 0 0,13 0 0,-13 0 0,0-13 0,13 13 0,-13 0 0,14 0 0,-15 0 0,1-14 0,13 14 0,1 0 0,-1 0 0,13 0 0,-13 0 0,0 0 0,14 0 0,-1 0 0,13 14 0,-25-14 0,25 0 0,-12 0 0,12 0 0,-13 0 0,1 0 0,12 0 0,-12 0 0,-1 0 0,0 0 0,28-14 0,-28 14 0,14 0 0,-14 0 0,14 0 0,-14 0 0,14 0 0,-14 0 0,13 0 0,1 0 0,-1 0 0,-12 0 0,13 0 0,-14 0 0,14 0 0,0 0 0,-1 14 0,-13-14 0,27 0 0,-27 0 0,14 13 0,-14-13 0,1 0 0,-1 0 0,13 13 0,1-13 0,-13 13 0,13-13 0,-14 13 0,0-13 0,1 14 0,-1-1 0,14-13 0,-14 13 0,-13-13 0,13 14 0,-13-1 0,1-13 0,-14 0 0,13 0 0,-27 13 0,-12-13 0,13 0 0,-1 13 0,-39-13 0,40 0 0</inkml:trace>
  <inkml:trace contextRef="#ctx0" brushRef="#br0" timeOffset="13064">5304 9155 512,'14'0'0,"-1"0"0</inkml:trace>
  <inkml:trace contextRef="#ctx0" brushRef="#br0" timeOffset="13213">5318 9419 512,'13'-26'0,"-53"66"0,27-28 0,0 15 0,13-1 0,0-26 0,-13 27 0</inkml:trace>
  <inkml:trace contextRef="#ctx0" brushRef="#br0" timeOffset="25875">7394 6204 512,'0'0'0,"14"0"0,-14 0 0,0 0 0,0 13 0,0-13 0,13 0 0,-13 14 0,14 12 0,-14-12 0,0 12 0,0 0 0,13 14 0,-26-13 0,13-1 0,0 13 0,0-12 0,0 0 0,0-1 0,0 0 0,0 1 0,13-14 0,0 14 0,0-1 0,0-13 0,14 14 0,-1-1 0,14-13 0,0 0 0,-14 1 0,27-1 0,-13 0 0,12 1 0,2-14 0,-2 0 0,1 0 0,14 13 0,-14-13 0,12 0 0,2-13 0,-1 13 0,0 0 0,1 0 0,12-14 0,-14 14 0,15 0 0,-14-13 0,13 0 0,-12 13 0,-1-14 0,13 14 0,-12-13 0,12 0 0,-13 13 0,0-13 0,0 13 0,14-13 0,-14-1 0,-13 14 0,12 0 0,2-13 0,-1 13 0,-13-13 0,13 13 0,-13 0 0,-13-13 0,12 13 0,-25 0 0,13-13 0,-14-1 0,1 14 0,-1-13 0,0 13 0,-12 0 0,-14-13 0,13 13 0,-13-13 0,13 13 0,-13-27 0,0 14 0,-13-1 0,13-12 0,0 13 0,0-14 0,0 1 0,0 0 0,0 13 0,0-14 0,0 14 0,-13-1 0,13 1 0,0 13 0,0 0 0,13 0 0,-13 13 0,13 14 0,1-14 0,12 14 0,-13-1 0,14-13 0,-1 14 0,0-27 0,-12 13 0,-1 0 0,0-13 0,-13 0 0,0 0 0,0-13 0,0 0 0,-26 13 0,12-14 0,-12 1 0,13-13 0,-13 13 0,-1 0 0,1-1 0,-1 1 0,0 13 0,-12-13 0,26 13 0,-14 0 0,-12 0 0,12 0 0,0 0 0,-12 0 0,-1 13 0,14-13 0,-14 13 0,14 1 0,-14-1 0,13 0 0,14 13 0,0 14 0,13-40 0,-26 27 0</inkml:trace>
  <inkml:trace contextRef="#ctx0" brushRef="#br0" timeOffset="47017">11615 7474 512,'0'14'0,"0"-14"0,13 0 0,-13 13 0,0-13 0,0 0 0,0 0 0,14 13 0,-14 0 0,13-13 0,0 13 0,0 1 0,13-1 0,-12 14 0,-1-14 0,13 13 0,14 14 0,-13-14 0,12 14 0,1-1 0,-14 15 0,27-2 0,-13 1 0,0 13 0,-1 1 0,1-1 0,13 0 0,-26 13 0,12 1 0,-12-1 0,-14 0 0,13 1 0,-13-1 0,0 0 0,-13 1 0,0-14 0,-13 13 0,0-12 0,-13 12 0,-1-13 0,-12-13 0,-1 13 0,-13-13 0,0 0 0,-13 0 0,13 0 0,-26 0 0,0-13 0,-1 0 0,14-1 0,0 1 0,-14-14 0,27 0 0,1 1 0,11-1 0,2-12 0,13-2 0,26-12 0,0 0 0</inkml:trace>
  <inkml:trace contextRef="#ctx0" brushRef="#br0" timeOffset="62418">4643 8347 512,'0'0'0,"0"0"0,-13 0 0,13 0 0,-13 0 0,0 0 0,-1 0 0,1-13 0,-14 13 0,14 0 0,-26 0 0,12 0 0,1 0 0,-14 0 0,0 0 0,0 0 0,1 0 0,-14 0 0,0 0 0,13 0 0,-26 0 0,14 0 0,-2-13 0,-12 13 0,13 0 0,0 0 0,-13 0 0,0 0 0,0 0 0,0 0 0,0 0 0,-1 0 0,1 0 0,0 0 0,0 0 0,13 0 0,-26 0 0,26-14 0,0 14 0,0 0 0,0 0 0,14-12 0,-15 12 0,15 0 0,-1 0 0,1 0 0,-1 0 0,40 0 0,-27 12 0</inkml:trace>
  <inkml:trace contextRef="#ctx0" brushRef="#br0" timeOffset="64921">8797 11284 512,'0'0'0,"0"14"0,-14-14 0,1 13 0,0 0 0,-13 26 0,-14-12 0,-13 12 0,13 14 0,1 1 0,-1-2 0,1 14 0,12 1 0,1-1 0,13 0 0,0 13 0,-1-12 0,14 12 0,0 0 0,14 14 0,-14-13 0,26-1 0,-13 14 0,0-28 0,14 2 0,-1-1 0,0-26 0,-13 0 0,14-15 0,-1-25 0,1 0 0,-14-25 0,14-15 0,-27 40 0,26-40 0</inkml:trace>
  <inkml:trace contextRef="#ctx0" brushRef="#br0" timeOffset="65928">8929 11668 512,'0'0'0,"-13"13"0,13 0 0,0 0 0,0 14 0,0 0 0,0 25 0,-13 1 0,13 13 0,0-13 0,0 14 0,-13-1 0,13-13 0,0-14 0,0 1 0,0-27 0,0-13 0,0 0 0,0 0 0,0 0 0,0-13 0,0-14 0,13-12 0,-13-14 0,0 0 0,13-13 0,-13 0 0,13-1 0,-13 1 0,13 0 0,-13 13 0,14 1 0,12-2 0,-13 15 0,14 12 0,-14 1 0,14 12 0,-1 14 0,0 14 0,1-1 0,-1 14 0,1 12 0,0 1 0,-27-1 0,13 1 0,-13 0 0,-13 0 0,13-14 0,-27 1 0,0 12 0,-12-26 0,25 1 0,-25-1 0,13 0 0,12 0 0,1-13 0,0 14 0,13-14 0,-14 0 0,28 0 0,-14 0 0,13 0 0,14 0 0,12 13 0,1-13 0,-1 0 0,1 13 0,-13 0 0,12 1 0,-12-1 0,-1 0 0,-13 14 0,0-14 0,1 13 0,-14 14 0,-14-27 0,1 14 0,0-1 0,-13 0 0,-1-12 0,-12 12 0,12-12 0,-13-1 0,-13 0 0,14 0 0,-1-13 0,14 14 0,-14-14 0,13 13 0,1-13 0,13 0 0,13 0 0,0-13 0,13-1 0,0-12 0,-13 26 0,27-13 0</inkml:trace>
  <inkml:trace contextRef="#ctx0" brushRef="#br0" timeOffset="66261">9485 11840 512,'0'13'0,"13"0"0,-13 0 0,0 14 0,0-1 0,-13 14 0,13 13 0,0-13 0,-13 13 0,13 0 0,-13-14 0,13 1 0,0-13 0,0-14 0,0 0 0,0-26 0,0 0 0,0-1 0,13-26 0,-13 1 0,13-14 0,-13 53 0,0-40 0</inkml:trace>
  <inkml:trace contextRef="#ctx0" brushRef="#br0" timeOffset="66411">9498 11694 512,'0'0'0,"0"-13"0,13-14 0,1 15 0,-14-15 0,0 14 0,13-1 0,-13 1 0,13 13 0,0 0 0,-13 0 0,13-13 0</inkml:trace>
  <inkml:trace contextRef="#ctx0" brushRef="#br0" timeOffset="66744">9736 11469 512,'0'0'0,"0"13"0,0 1 0,0-1 0,0 27 0,0-1 0,0 15 0,0 11 0,0 2 0,-13-14 0,13 13 0,0-13 0,13 0 0,-13-14 0,0 14 0,13-13 0,-13-14 0,0 1 0,13-1 0,-13-13 0,0-13 0,14 0 0,-1 0 0,1-26 0,-14 26 0,13-13 0</inkml:trace>
  <inkml:trace contextRef="#ctx0" brushRef="#br0" timeOffset="67002">9882 11879 512,'-13'0'0,"13"0"0,-13 0 0,-1-13 0,1 13 0,-13-13 0,-15 13 0,15 0 0,0 0 0,-14 0 0,1 0 0,12-13 0,0 13 0,14 0 0,-13 0 0,26-13 0,0 13 0,0 0 0,13-14 0,-13 14 0,26 0 0</inkml:trace>
  <inkml:trace contextRef="#ctx0" brushRef="#br0" timeOffset="67942">10305 11813 512,'0'0'0,"0"0"0,-13 0 0,0 0 0,-14-13 0,1 26 0,-1-13 0,1 14 0,-14-1 0,14 13 0,-1 1 0,1-1 0,0 1 0,12-1 0,14 14 0,0-14 0,0 14 0,14-13 0,-1 12 0,13 1 0,0-14 0,1 1 0,-1-1 0,14-12 0,-13-1 0,12 0 0,1-13 0,-14-13 0,14 0 0,-14-14 0,1 0 0,0 1 0,-1 0 0,-13-14 0,14 0 0,-14 14 0,13-1 0,0-12 0,-12 12 0,13 1 0,-27-1 0,13 1 0,-13 12 0,13 1 0,-13 0 0,0 0 0,0 0 0,-13 13 0,13-14 0,-13 14 0,-1 0 0,1 14 0,-14-14 0,1 13 0,13 13 0,0-13 0,-14 14 0,14-1 0,0-12 0,0 12 0,-1 1 0,14-1 0,14 1 0,-1-1 0,-13 1 0,13-14 0,13 13 0,-12-13 0,12-13 0,-13 0 0,13 0 0,15 0 0,-28-26 0,0 13 0,13-14 0,-12 1 0,-1-1 0,-13-12 0,13-1 0,-13 13 0,0-12 0,-13 12 0,13 1 0,-13-1 0,13 14 0,-14 0 0,14 13 0,0 0 0,14 0 0,-1 0 0,-13 0 0,13 13 0</inkml:trace>
  <inkml:trace contextRef="#ctx0" brushRef="#br0" timeOffset="68333">10848 11840 512,'0'0'0,"13"13"0,-13-13 0,0 13 0,0-13 0,13 13 0,-13 14 0,13 13 0,0-14 0,1 14 0,-1-14 0,13 1 0,-13-1 0,14-12 0,-13 12 0,12-26 0,-13 0 0,14 0 0,12 0 0,-26-26 0,14 12 0,-14-12 0,0-1 0,14 1 0,-27-1 0,13-12 0,0 12 0,-13-13 0,14 27 0,-14-26 0,13 25 0,-13-12 0,0 0 0,13 12 0,0-12 0,-13 26 0,13-14 0</inkml:trace>
  <inkml:trace contextRef="#ctx0" brushRef="#br0" timeOffset="69015">11509 11774 512,'0'26'0,"0"-13"0,0 1 0,0 25 0,0-12 0,0 26 0,0-14 0,-13 1 0,13 0 0,0-14 0,0 1 0,0-14 0,0 0 0,0 0 0,13 1 0,-13-1 0,0-13 0,0-13 0,0-1 0,0 14 0,13-26 0,-13 0 0,13-1 0,0 1 0,1-1 0,-14 1 0,26-1 0,-26 1 0,14 12 0,-14-12 0,13 13 0,-13-1 0,13-12 0,1 13 0,-14 0 0,13-1 0,-13 1 0,0 0 0,0 0 0,0 0 0,0-1 0,0-12 0,0 12 0,0 1 0,0 0 0,-13 0 0,13-1 0,0 14 0,0 0 0,0-12 0,0 12 0,0 0 0,0 0 0,0 0 0,0 0 0,0 0 0,0 12 0,13-12 0,-13 0 0,0 14 0,0-1 0,13 0 0,-13-13 0,0 13 0,13 1 0,0-1 0,-13 0 0,13 1 0,-13-14 0,0 0 0</inkml:trace>
  <inkml:trace contextRef="#ctx0" brushRef="#br0" timeOffset="69533">11628 11429 512,'0'0'0,"0"0"0,0 0 0,0 0 0,0 14 0,0-1 0,0-13 0,14 26 0</inkml:trace>
  <inkml:trace contextRef="#ctx0" brushRef="#br0" timeOffset="71344">11615 11761 512,'0'0'0,"0"13"0,0-13 0,0 0 0,13 0 0,1 13 0,-1 0 0,0-13 0,0 13 0,0 14 0,0-14 0,1 13 0,-1-12 0,0 12 0,0 1 0,0-1 0,0 1 0,1-1 0,-14 1 0,14-1 0,-14 1 0,0-14 0,13 13 0,-13-26 0,0 0 0,0-13 0,0 13 0,0-13 0</inkml:trace>
  <inkml:trace contextRef="#ctx0" brushRef="#br0" timeOffset="71869">12012 11244 512,'0'0'0,"0"-13"0,13 13 0,0 0 0,-13 0 0,14 0 0,12 13 0,0 1 0,-26-1 0,27 14 0,-14 12 0,13-13 0,-13 14 0,14 13 0,-13 0 0,12-13 0,-13 13 0,0-1 0,1 15 0,-1-14 0,-13 13 0,0 0 0,0 0 0,0-13 0,0 13 0,-13 0 0,-1-13 0,-12 0 0,0 0 0,-1-13 0,13 13 0,-12-14 0,0 1 0,-1 0 0,14-13 0,-13 12 0,13-12 0,-1-14 0,14-13 0,0 13 0</inkml:trace>
  <inkml:trace contextRef="#ctx0" brushRef="#br0" timeOffset="73533">16139 11020 512,'0'13'0,"-13"0"0,13-13 0,-13 14 0,0-1 0,-1 0 0,1 0 0,-13 13 0,-1-12 0,0 12 0,1-12 0,13 11 0,-14 2 0,1 0 0,26-27 0,-13 26 0</inkml:trace>
  <inkml:trace contextRef="#ctx0" brushRef="#br0" timeOffset="74082">15015 11046 512,'0'14'0,"0"-1"0,-13 0 0,-1 13 0,1-13 0,0 14 0,-14 0 0,14 13 0,-13-15 0,-1 15 0,1 0 0,0-14 0,-2 14 0,2-27 0,26-13 0,-13 26 0</inkml:trace>
  <inkml:trace contextRef="#ctx0" brushRef="#br0" timeOffset="75347">13705 11020 512,'0'0'0,"0"13"0,0-13 0,0 13 0,0-13 0,0 0 0,0 14 0,0-1 0,0 13 0,-13 0 0,0 14 0,-14-1 0,-12 15 0,-2-1 0,-24 13 0,65-66 0,-40 40 0</inkml:trace>
  <inkml:trace contextRef="#ctx0" brushRef="#br0" timeOffset="86320">5715 7488 512,'-14'0'0,"-12"-14"0,13-12 0,0 26 0,-1-14 0,14 1 0,0 13 0,0-13 0,14 0 0,-1 0 0,26-14 0,14 14 0,1 0 0,-2-1 0,27 1 0,-12 13 0,12 0 0,0 0 0,1 0 0,12 0 0,-12 13 0,-1 14 0,0-14 0,1 27 0,12-1 0,-12 1 0,-14 13 0,0 0 0,1 0 0,-15 13 0,14-13 0,-26 13 0,13-12 0,-13 11 0,-14 1 0,0 1 0,-12-15 0,-14 15 0,0-15 0,0 2 0,-14-2 0,1-12 0,-13 0 0,-14-1 0,14 1 0,-27-14 0,13 1 0,-39-14 0,12 0 0,-12 1 0,0-14 0,-14 0 0,14-14 0,-14 1 0,14 0 0,-14 0 0,1-1 0,-1-12 0,0 0 0,1-1 0,12-12 0,-12-1 0,12 0 0,1-13 0,13 0 0,0 1 0,13-15 0,0 1 0,14 13 0,12-13 0,13 0 0,14 0 0,14 13 0,13-13 0,12 0 0,14 13 0,13-13 0,27 12 0,12 2 0,28-1 0,-1 13 0,27 0 0,-1 27 0,41 0 0,-199 13 0,159 0 0</inkml:trace>
  <inkml:trace contextRef="#ctx0" brushRef="#br0" timeOffset="86970">11099 9393 512,'0'0'0,"-13"0"0,13 0 0,-27 0 0,1 13 0,0-13 0,-15 0 0,-11 0 0,-1-13 0,-14 13 0,1 0 0,0 0 0,0 0 0,-13 0 0,13 0 0,-14-14 0,14 14 0,-26 14 0,25-14 0,-12 0 0,13 0 0,-14 13 0,28-13 0,-1 13 0,13-13 0,40 0 0,-27 0 0</inkml:trace>
  <inkml:trace contextRef="#ctx0" brushRef="#br0" timeOffset="108277">1905 8016 512,'-14'0'0,"28"0"0,-14 0 0,0 0 0,0 0 0,0 0 0,0 0 0,0 0 0,0 0 0,0 0 0,0 0 0,0 0 0,0 0 0,0 0 0,0 0 0,0 0 0,0 0 0,0 0 0,0 0 0,0 0 0,0 0 0,0 0 0,0 0 0,0 0 0,0 0 0,0 0 0,0 0 0,0 0 0,0 0 0,0 0 0,0 0 0,0 0 0,0 0 0,0 0 0,13 14 0,-13-14 0,0 0 0,0 0 0,0 0 0,0 0 0,0 0 0,0 0 0,0 0 0,0 0 0,0 0 0,0 0 0,0 0 0,0 0 0,0 0 0,0-14 0,0 14 0,0 0 0,0 0 0,0 0 0,0 0 0,0 0 0,0 0 0,0 0 0,0 0 0,0 0 0,0 0 0,0 0 0,0 0 0,13 0 0,-13 0 0,0 0 0,0 0 0,0 0 0,0 0 0,0 0 0,0 0 0,26 0 0,-26 0 0,0 0 0,0 0 0,0 0 0,0 0 0,0 0 0,0 0 0,0 0 0,0 0 0,0 0 0,0 0 0,0 0 0,0 0 0,0 0 0,0 0 0,0 0 0,0 0 0,0 0 0,0 0 0,0 0 0,0 0 0,0 0 0,13 0 0,-13 0 0,0 0 0,0 0 0,0 0 0,0 0 0,0 0 0,0 0 0,0 0 0,0 0 0,14 0 0,-14 0 0,0 0 0,0 0 0,0 0 0,0 0 0,0 0 0,0 0 0,0 0 0,0-13 0,0 13 0,0 0 0,0 0 0,0 0 0,0 0 0,0 0 0,0 0 0,0 0 0,0 0 0,0 0 0,0 0 0,0 0 0,0 0 0,0 0 0,13 0 0,-13 0 0,0 0 0,0 0 0,0 0 0,0 0 0,0 0 0,0 0 0,0 0 0,0 0 0,0 0 0,14-13 0,-14 13 0,0 0 0,0 0 0,0-13 0,0 13 0,0 0 0,0 0 0,0 0 0,0-13 0,13 0 0,-13 13 0,0-14 0</inkml:trace>
</inkml:ink>
</file>

<file path=ppt/ink/ink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19:55:04.494"/>
    </inkml:context>
    <inkml:brush xml:id="br0">
      <inkml:brushProperty name="width" value="0.05292" units="cm"/>
      <inkml:brushProperty name="height" value="0.05292" units="cm"/>
      <inkml:brushProperty name="color" value="#002060"/>
    </inkml:brush>
  </inkml:definitions>
  <inkml:trace contextRef="#ctx0" brushRef="#br0">1997 6469 512,'14'13'0,"-14"-13"0,0 0 0,13 0 0,-13 0 0,0 13 0,0 1 0,-13-14 0,-1 12 0,14 15 0,-27 0 0,14-14 0,-13 27 0,0-14 0,-1 14 0,14-14 0,0 14 0,-13 0 0,-2 13 0,15-14 0,0 1 0,0 13 0,13 0 0,-13 0 0,13 0 0,13 13 0,-13 0 0,13 0 0,0 0 0,0 0 0,15 0 0,-2 1 0,0-1 0,1 0 0,-1 13 0,13-13 0,-39-66 0,27 67 0</inkml:trace>
  <inkml:trace contextRef="#ctx0" brushRef="#br0" timeOffset="12755">2460 13546 512,'14'14'0,"-1"-1"0</inkml:trace>
  <inkml:trace contextRef="#ctx0" brushRef="#br0" timeOffset="13487">2619 13613 512,'-13'0'0,"39"0"0,-12 0 0,12 0 0,0 13 0,14-13 0,-1 0 0,-11 0 0,11 0 0,-13 0 0,27-13 0,-13 13 0,0-14 0,13 1 0,-1 13 0,1-13 0,1 0 0,-15-1 0,14 14 0,0-13 0,-40 13 0,27-13 0,13 13 0,13-13 0,-14 13 0,2 13 0,-1-13 0,-1 13 0,1 0 0,14 14 0,-28-14 0,14 14 0,0-27 0,0 13 0,0-13 0,0 0 0,0 0 0,-13-13 0,12-14 0,1 14 0,-13-14 0,13 1 0,-13-1 0,12 14 0,2-13 0,-15 12 0,1 1 0,13 13 0,-1 0 0,2 0 0,-15 13 0,14 1 0,-14-1 0,15 0 0,-1 14 0,-14-27 0,1 13 0,13-13 0,-13 0 0,-1 0 0,1 0 0,-1 0 0,15-13 0,-28-1 0,14 14 0,-1-13 0,1 0 0,0 0 0,0-1 0,-14 1 0,27 13 0,-27-13 0,14 13 0,0 13 0,-1-13 0,1 0 0,-14 0 0,14 13 0,0-13 0,0 0 0,-1 0 0,1 0 0,-1 14 0,2-14 0,-15 0 0,14 13 0,-40-13 0,39 0 0</inkml:trace>
  <inkml:trace contextRef="#ctx0" brushRef="#br0" timeOffset="28247">19248 5649 512,'13'0'0,"1"-14"0,12 1 0,-13 0 0,13 0 0,1 0 0,13-1 0,0 14 0,-1-13 0,14 0 0,14 0 0,-15 13 0,14-13 0,0 13 0,1-14 0,-1 14 0,-14 14 0,15-1 0,-14 0 0,-1 27 0,2-14 0,-1 27 0,13 0 0,-27 13 0,1 13 0,0 1 0,-14-1 0,1 13 0,-27 1 0,0 0 0,-27 0 0,1-1 0,13 1 0,-28-1 0,-11-13 0,-1 1 0,0-1 0,0-26 0,0 13 0,-26-12 0,26-15 0,0 1 0,-13-27 0,26 13 0,-13-12 0,27-14 0,-1 0 0,14-14 0,0 14 0,13-13 0,13 0 0,0-13 0,0 12 0,14-25 0,13 12 0,13 1 0,-1-1 0,14 14 0,14 0 0,-1 13 0,1 0 0,-1 13 0,-13 0 0,14 14 0,-14-1 0,-13 14 0,13-14 0,-26 14 0,-1 0 0,1-14 0,-27 14 0,13-14 0,-13 1 0,-13-1 0,0-26 0,0 14 0,-13-28 0,0 1 0,13 13 0,-26-27 0</inkml:trace>
  <inkml:trace contextRef="#ctx0" brushRef="#br0" timeOffset="29054">20730 4934 512,'0'0'0,"13"-13"0,-13 13 0,0-13 0,26-1 0,-13 14 0,14-13 0,0 26 0,-1-13 0,14 14 0,12 12 0,-12-12 0,0 25 0,0 1 0,-1 13 0,1-14 0,-14 14 0,1 0 0,-13 0 0,-1 0 0,0 0 0,-26 0 0,13-27 0,-27 14 0,0-13 0,1-1 0,-1-13 0,-12-13 0,-1 14 0,14-28 0,-14 14 0,13-13 0,14 0 0,0 0 0,13 0 0,0-1 0,13 14 0,14-13 0,13 0 0,13-1 0,-1 28 0,14-14 0,1 13 0,12 0 0,-26 1 0,13-1 0,-13 13 0,0-13 0,0 1 0,-26-14 0,-1 0 0,-26 0 0,26 0 0</inkml:trace>
  <inkml:trace contextRef="#ctx0" brushRef="#br0" timeOffset="29711">21973 4921 512,'0'0'0,"-13"0"0,13 0 0,-13 0 0,-1-13 0,1 13 0,-13 0 0,0 0 0,-14 0 0,14 0 0,-15 0 0,15 13 0,0 0 0,12 1 0,1-2 0,13-12 0,-13 27 0,26-14 0,-13 14 0,13-14 0,1 14 0,-1-14 0,13 13 0,1-13 0,0 14 0,-1-14 0,0 0 0,1-13 0,-1 13 0,0 1 0,14-1 0,-13-13 0,-1 27 0,-12-27 0,12 26 0,-13-13 0,0 1 0,1 12 0,-14 0 0,0 1 0,-14-14 0,1 13 0,0-12 0,-13-1 0,12 0 0,-26 0 0,1 1 0,12-14 0,-12 0 0,-1 0 0,14-14 0,-14 14 0,13-13 0,14 0 0,0 13 0,13 0 0,0-27 0</inkml:trace>
  <inkml:trace contextRef="#ctx0" brushRef="#br0" timeOffset="30294">22542 4908 512,'0'13'0,"-13"-13"0,0 13 0,-1 1 0,-12-2 0,0 28 0,-1 0 0,14 0 0,-1-1 0,1 1 0,0 0 0,13 13 0,0-13 0,13-1 0,14 1 0,-14-1 0,14-12 0,-1-1 0,14 1 0,-1-14 0,15 14 0,-15-27 0,1 0 0,-1 0 0,-12 0 0,-1 0 0,1-13 0,-27-1 0,13 1 0,-26-14 0,-1 14 0,-12 0 0,-1-14 0,1 1 0,-27 13 0,14 13 0,-2-13 0,2 13 0,-1 13 0,1 0 0,-1 0 0,27 0 0,-14 14 0,14-14 0,0 27 0,13-13 0,0-27 0,13 26 0</inkml:trace>
</inkml:ink>
</file>

<file path=ppt/ink/ink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19:55:56.862"/>
    </inkml:context>
    <inkml:brush xml:id="br0">
      <inkml:brushProperty name="width" value="0.05292" units="cm"/>
      <inkml:brushProperty name="height" value="0.05292" units="cm"/>
      <inkml:brushProperty name="color" value="#002060"/>
    </inkml:brush>
  </inkml:definitions>
  <inkml:trace contextRef="#ctx0" brushRef="#br0">16801 2805 512,'0'0'0,"0"0"0</inkml:trace>
  <inkml:trace contextRef="#ctx0" brushRef="#br0" timeOffset="598">16814 2805 512,'0'0'0,"0"0"0,0 0 0,0-14 0,-13 14 0,13 0 0,-14 0 0,1-13 0,0 13 0,0 0 0,-14 0 0,1-13 0,13 13 0,-14 0 0,-12 0 0,12 0 0,-26 0 0,13 0 0,1 0 0,-14 0 0,0 0 0,0 0 0,0 0 0,-13 0 0,0 0 0,0 0 0,-14 0 0,14 0 0,-13 0 0,12 13 0,-12-13 0,-14 0 0,27 13 0,-13-13 0,-1 0 0,1 14 0,0-14 0,-1 13 0,1-1 0,0-12 0,-1 0 0,1 14 0,-14-1 0,28-13 0,-15 13 0,-13-13 0,14 14 0,-14-1 0,14-13 0,-1 13 0,1-13 0,0 14 0,-1-1 0,15-13 0,-15 0 0,1 13 0,-1-13 0,14 14 0,13-14 0,-26 12 0,12-12 0,15 0 0,-14 13 0,12-13 0,2 0 0,25 0 0,-12-13 0,12 13 0,0 0 0,27 0 0,0 0 0,0 0 0</inkml:trace>
  <inkml:trace contextRef="#ctx0" brushRef="#br0" timeOffset="72791">6297 10438 512,'0'0'0,"0"0"0,0 0 0,0 0 0,0 13 0,0-13 0,-13 13 0,13 0 0,0 14 0,-14-14 0,14 0 0,-13 14 0,13-14 0,0-13 0,-13 26 0,13-26 0,0 14 0,13-14 0,-13 0 0,0 0 0,13 0 0</inkml:trace>
  <inkml:trace contextRef="#ctx0" brushRef="#br0" timeOffset="73697">7210 10332 512,'0'0'0,"13"0"0,-13-14 0,0 14 0,0 0 0,0 14 0,0-14 0,0 13 0,0 0 0,-27 27 0,14-14 0,-27 14 0,27 0 0,13-40 0,-26 39 0</inkml:trace>
</inkml:ink>
</file>

<file path=ppt/ink/ink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19:59:55.072"/>
    </inkml:context>
    <inkml:brush xml:id="br0">
      <inkml:brushProperty name="width" value="0.05292" units="cm"/>
      <inkml:brushProperty name="height" value="0.05292" units="cm"/>
      <inkml:brushProperty name="color" value="#002060"/>
    </inkml:brush>
  </inkml:definitions>
  <inkml:trace contextRef="#ctx0" brushRef="#br0">3148 8228 512,'0'0'0,"0"13"0,0 1 0,0-1 0,-13 14 0,13-1 0,0 14 0,-27-1 0,27 1 0,-13 13 0,0-14 0,13 14 0,-13 1 0,13-2 0,0 1 0,-13 0 0,13 0 0,0 0 0,0 0 0,13 0 0,-13 0 0,0-53 0,0 39 0</inkml:trace>
  <inkml:trace contextRef="#ctx0" brushRef="#br0" timeOffset="615">3161 9591 512,'0'0'0,"-13"0"0,0 13 0,0 1 0,-14 11 0,-12 2 0,12 0 0,-13-1 0,14 14 0,-14-14 0,1 14 0,12-13 0,1 12 0,-14-13 0,26 1 0,-12 0 0,0-1 0,13 0 0,-1-12 0,1-1 0,0 13 0,26-13 0,-13 1 0,0-14 0,13 0 0</inkml:trace>
  <inkml:trace contextRef="#ctx0" brushRef="#br0" timeOffset="965">3161 10067 512,'0'0'0,"0"0"0,0-13 0,-13 13 0,-13-13 0,-1-1 0,1 1 0,0 0 0,-14-13 0,13 12 0,1-12 0,-14 12 0,0-12 0,14-13 0,-13 25 0,11-12 0,-11-1 0,13 1 0,-1 0 0,14 12 0,0-12 0,13 12 0,-13 1 0,26 1 0,-13 12 0,13 0 0</inkml:trace>
  <inkml:trace contextRef="#ctx0" brushRef="#br0" timeOffset="1596">3466 9670 512,'-13'0'0,"-1"0"0,1 0 0,-14 13 0,1 1 0,-14-14 0,14 13 0,-14 14 0,27-1 0,-13 0 0,-1 1 0,13 13 0,14-14 0,0 0 0,0 1 0,14-1 0,0 1 0,12-1 0,0-13 0,14 1 0,-14-1 0,14-13 0,-14 0 0,1-13 0,0 13 0,-1-27 0,-13 14 0,0-13 0,0-14 0,-13 13 0,0 1 0,0 0 0,-13-14 0,0 13 0,0 1 0,0 0 0,0-1 0,-1 14 0,1 13 0,0-14 0,13 14 0,-14 0 0</inkml:trace>
  <inkml:trace contextRef="#ctx0" brushRef="#br0" timeOffset="2304">3691 10186 512,'0'0'0,"13"0"0,-13 0 0,0 0 0,0 0 0,0 0 0,0 0 0,0-13 0,-13 0 0,-1-27 0,14 13 0,-13-12 0,0-1 0,0 1 0,0-1 0,0-13 0,13 13 0,-14-13 0,0 14 0,14-1 0,0 0 0,14 28 0,0-15 0,-1 0 0,13 14 0,-13 13 0,14 0 0,-1 13 0,0-13 0,-13 14 0,1 11 0,-14-10 0,13-3 0,-13 15 0,-13-1 0,13 1 0,-14-1 0,1-13 0,-13 14 0,0-1 0,12-12 0,1-2 0,-13 15 0,13-14 0,13-13 0,-13 13 0,13-13 0,0 14 0,0-14 0,13 0 0,13 13 0,-13-13 0,27 13 0,-14 1 0,14-14 0,0 13 0,-1 0 0,-12 0 0,26 0 0,-14 14 0,-13-14 0,2 13 0,11-12 0,-13-1 0,1 13 0,-27-26 0,13 0 0</inkml:trace>
  <inkml:trace contextRef="#ctx0" brushRef="#br0" timeOffset="3452">4722 10345 512,'0'0'0,"0"-13"0,0 13 0,-13-27 0,13 14 0,-13-27 0,0 14 0,13-14 0,-13 0 0,-1 1 0,1-1 0,13 0 0,-13 1 0,13-14 0,0 13 0,0 1 0,13 12 0,0 0 0,14 1 0,12 13 0,-12 13 0,-1 0 0,1 0 0,0 13 0,-1 0 0,-26 0 0,0 1 0,0-1 0,0 0 0,-26-13 0,12 14 0,-26-2 0,14 2 0,-1-14 0,-25 13 0,25 0 0,1 0 0,-1 1 0,14-1 0,13 0 0,0 1 0,0 12 0,27 0 0,-1 1 0,0 12 0,14-12 0,13-1 0,-27 1 0,14-14 0,0 14 0,-1-1 0,-12-13 0,-1 14 0,-13-14 0,-13-13 0,13 13 0</inkml:trace>
  <inkml:trace contextRef="#ctx0" brushRef="#br0" timeOffset="3768">5080 9802 512,'0'0'0,"0"0"0,13 14 0,-13-1 0,0 14 0,13 12 0,0 1 0,-13 26 0,13 0 0,1-13 0,-1 0 0,-13 0 0,13 0 0,0-14 0,-13 1 0,13-13 0,1-1 0,-14-26 0,13 13 0</inkml:trace>
  <inkml:trace contextRef="#ctx0" brushRef="#br0" timeOffset="4467">5847 10292 512,'0'0'0,"0"0"0,0-13 0,0-14 0,0 14 0,0-13 0,0-1 0,-13-13 0,13 1 0,0 12 0,-13-12 0,13-1 0,0 0 0,0 0 0,13 14 0,0-13 0,0 25 0,0 1 0,14 0 0,-1 13 0,-13 13 0,14 0 0,-14 1 0,0-2 0,1 15 0,-1-14 0,-13 0 0,-13 1 0,-1-1 0,-12-13 0,13 13 0,-14 1 0,-12-14 0,-1 0 0,14 13 0,-1-13 0,0 13 0,14 0 0,13-13 0,0 13 0,13 14 0,14-14 0,0 13 0,-1 1 0,14-1 0,-1-12 0,-12 12 0,12-12 0,1 12 0,-13-13 0,-1 0 0,0 14 0,-12-27 0,-14 0 0,13 0 0</inkml:trace>
  <inkml:trace contextRef="#ctx0" brushRef="#br0" timeOffset="5000">6177 9710 512,'14'0'0,"13"-13"0,-1 13 0,-13-14 0,27 14 0,-1 14 0,1-1 0,0 0 0,-14 14 0,14-14 0,0 13 0,-14-13 0,-13 27 0,13-26 0,-26 25 0,0-13 0,-13 1 0,0 0 0,0 12 0,-27-12 0,1-14 0,12 13 0,-12-13 0,-1 1 0,0-1 0,14-13 0,-1 13 0,14-13 0,0 13 0,13-13 0,0 0 0,13 0 0,14 0 0,12 14 0,1-1 0,13 0 0,0 1 0,13-1 0,-27 0 0,15 0 0,-28 0 0,27-13 0,-53 0 0,26 27 0</inkml:trace>
  <inkml:trace contextRef="#ctx0" brushRef="#br0" timeOffset="39780">8942 5450 512,'0'0'0,"0"0"0,0 0 0</inkml:trace>
  <inkml:trace contextRef="#ctx0" brushRef="#br0" timeOffset="39984">8876 5424 512,'0'0'0,"0"0"0</inkml:trace>
  <inkml:trace contextRef="#ctx0" brushRef="#br0" timeOffset="41300">8942 5424 512,'0'0'0,"0"0"0,0 0 0,-13-14 0,13 14 0,0-13 0,-13 13 0,0 0 0,-14 0 0,14 0 0,0 0 0,0 0 0,13 0 0,0 0 0,0 0 0,0 13 0,0 1 0,0-1 0,13 13 0,0-12 0,-13 12 0,13 1 0,-13-1 0,14 1 0,-14-1 0,13 0 0,-13-12 0,0-1 0,0 13 0,-13-12 0,13-14 0,0 13 0,0 0 0,0 0 0,-14-13 0,14 13 0,0-13 0,0 14 0,0-1 0,0-13 0,0 13 0,0 1 0,0-1 0,0-13 0,0 0 0,0 0 0,14 0 0,-14 0 0,13 0 0,0 13 0,0-13 0,0 0 0,1 0 0,-1 0 0,0 13 0,14-13 0,-14 0 0,0 0 0,14 0 0,-14-13 0,13 13 0,1 0 0,-14-13 0,0 0 0,13-1 0,-12 1 0,13 0 0,-14-1 0,0 1 0,0 0 0,0 0 0,1 0 0,-1-1 0,0 1 0,0 0 0,-13 0 0,0-1 0,0 1 0,0-13 0,-13-1 0,13 14 0,-13-13 0,0-1 0,-1 1 0,1-1 0,0 1 0,-13 12 0,26-12 0,-14 13 0,-13 0 0,14-1 0,-13 1 0,13 13 0,-27 0 0,14-13 0,-14 26 0,27-13 0,-27 0 0,13 0 0,1 13 0,13-13 0,-14 0 0,14 14 0,0-14 0,13 0 0,0 13 0</inkml:trace>
  <inkml:trace contextRef="#ctx0" brushRef="#br0" timeOffset="41892">9088 5437 512,'0'13'0,"0"0"0,0-13 0,-13 27 0,13-14 0,0 1 0,0 12 0,0 0 0,0-12 0,0-1 0,0 13 0,0-13 0,0 1 0,13-1 0,-13 0 0,0 0 0,0-13 0,0 0 0,0 0 0</inkml:trace>
  <inkml:trace contextRef="#ctx0" brushRef="#br0" timeOffset="42465">9221 5517 512,'0'0'0,"-14"0"0,1-14 0,-1 14 0,1-13 0,0 13 0,0-13 0,0-1 0,-1 14 0,-12-13 0,0 0 0,13 13 0,-1-13 0,1 13 0,13 0 0,-13 0 0,-1 0 0,14 0 0,-13 0 0,13 0 0,-13 0 0,13 0 0,0 0 0,13 0 0,-13 0 0,0 0 0</inkml:trace>
  <inkml:trace contextRef="#ctx0" brushRef="#br0" timeOffset="42939">9141 5583 512,'0'0'0,"0"0"0,0 0 0,0 0 0,-13 0 0,13 0 0,-14 0 0,-12 0 0,13 0 0,-13 0 0,12 0 0,1 13 0,13-13 0,-13 0 0,26 13 0,-13 0 0,13-13 0,1 13 0,-1-13 0,0 0 0,0 14 0,-13-14 0,13 13 0,-13-13 0,0 13 0,-13 0 0,13 1 0,-13-1 0,0-13 0,0 13 0,-1 0 0,14 0 0,-13 1 0,13-14 0,-13 13 0,13-13 0,-14 0 0,28 13 0,-14-13 0,0 0 0,13-13 0,-13 13 0,0 0 0</inkml:trace>
  <inkml:trace contextRef="#ctx0" brushRef="#br0" timeOffset="43131">9207 5556 512,'0'0'0,"0"0"0,0 13 0,-13-13 0,13 14 0,-14 12 0,-12 0 0,26-26 0,0 27 0</inkml:trace>
</inkml:ink>
</file>

<file path=ppt/ink/ink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20:02:51.007"/>
    </inkml:context>
    <inkml:brush xml:id="br0">
      <inkml:brushProperty name="width" value="0.05292" units="cm"/>
      <inkml:brushProperty name="height" value="0.05292" units="cm"/>
      <inkml:brushProperty name="color" value="#002060"/>
    </inkml:brush>
  </inkml:definitions>
  <inkml:trace contextRef="#ctx0" brushRef="#br0">15914 4815 512,'0'0'0,"0"0"0,-13 0 0,0 0 0,0 0 0,-27 14 0,0-14 0,0 0 0,-12 13 0,-14 0 0,-1-13 0,1 13 0,-13 0 0,12 0 0,2 14 0,65-27 0,-53 0 0</inkml:trace>
  <inkml:trace contextRef="#ctx0" brushRef="#br0" timeOffset="528">17581 5649 512,'-26'0'0,"-14"0"0,-26 0 0,-27 0 0,1 0 0,-28-14 0,2 14 0,-15-13 0,1 0 0,-13 0 0,-1-14 0,0 27 0,1-13 0,13 0 0,-14 13 0,14 0 0,132 0 0,-106 0 0</inkml:trace>
  <inkml:trace contextRef="#ctx0" brushRef="#br0" timeOffset="1015">17555 6191 512,'-14'0'0,"-25"0"0,-1 0 0,-26 0 0,-13 13 0,-14-26 0,-13 13 0,1-14 0,-15 14 0,-12-12 0,0-1 0,-1 13 0,1-14 0,-26 14 0,25-13 0,-26 13 0,27 13 0,-13-13 0,-1 14 0,27 11 0,13 2 0,106-27 0,-93 27 0</inkml:trace>
  <inkml:trace contextRef="#ctx0" brushRef="#br0" timeOffset="43563">6019 9128 512,'0'0'0,"27"-27"0,-14 14 0,13 0 0,14 0 0,-1-14 0,1 14 0,0 0 0,0 0 0,25-1 0,-11 1 0,-1 0 0,26 13 0,-13 0 0,13 0 0,-13 13 0,27 0 0,-14 1 0,14-1 0,-14 0 0,14 14 0,-13-1 0,12 0 0,-12 14 0,-1-13 0,-13 13 0,-13-14 0,0 14 0,-14-14 0,-12 0 0,-14 14 0,0-13 0,-13-1 0,-13 13 0,0-12 0,-14 0 0,-25-1 0,-1 0 0,-14 1 0,1 0 0,-13-2 0,13 2 0,-27 0 0,0-14 0,1 14 0,-1-14 0,1 0 0,-1-13 0,-13 13 0,0-13 0,14 0 0,-14 0 0,0-13 0,13 0 0,1 0 0,-1-14 0,14 0 0,13 2 0,-14-15 0,41 0 0,-14 0 0,27-13 0,12 1 0,1-15 0,26 14 0,14-26 0,26 13 0,-1-1 0,28 1 0,26 0 0,13 13 0,13-13 0,13 26 0,28 1 0,-1 12 0,26 14 0,-198 13 0,172-13 0</inkml:trace>
  <inkml:trace contextRef="#ctx0" brushRef="#br0" timeOffset="52556">18189 2725 512,'0'0'0,"0"0"0,0 0 0,0 26 0,0-12 0,0 26 0,0-1 0,0 1 0,14 13 0,-14-14 0,13 14 0,-13-13 0,14-1 0,-1 1 0,-13 0 0,0-14 0,0 14 0,0-27 0,0 14 0,0-14 0,0-13 0,0 0 0,0 0 0,0 0 0</inkml:trace>
  <inkml:trace contextRef="#ctx0" brushRef="#br0" timeOffset="53190">18851 2830 512,'0'0'0,"0"0"0,-13-12 0,0 12 0,-27-13 0,13-1 0,14 14 0,-26-13 0,-1 0 0,14 13 0,-14-14 0,13 14 0,1 0 0,13 0 0,-1 14 0,1-14 0,13 26 0,13-12 0,1 11 0,-1 2 0,13 0 0,14-14 0,0 27 0,-1-27 0,1 13 0,0 1 0,13-1 0,-13-12 0,-1 12 0,1-13 0,-27 13 0,26-12 0,-25 12 0,-1-12 0,-13 12 0,0-13 0,-13 14 0,-14-14 0,1 0 0,-1 0 0,-12 1 0,-1-14 0,-13 0 0,13 0 0,1-14 0,-1 14 0,14-13 0,0 0 0,12 0 0,14-1 0,14 1 0,-14 13 0,13-26 0</inkml:trace>
  <inkml:trace contextRef="#ctx0" brushRef="#br0" timeOffset="53656">19447 2897 512,'13'0'0,"-26"0"0,13 0 0,-27 0 0,0 0 0,-12 13 0,12-13 0,1 27 0,0-14 0,-1 13 0,14-13 0,13 14 0,0 0 0,13-1 0,0 0 0,14 1 0,12-14 0,14 14 0,-13-14 0,-13-13 0,-1 13 0,40 0 0,-27-13 0,2 0 0,-15-13 0,0 0 0,1-14 0,-27 1 0,0-14 0,-13 1 0,-14 12 0,14 14 0,0-26 0,-27 12 0,-13-13 0,13 13 0,1 14 0,13-14 0,12 15 0,14 12 0,-13 0 0</inkml:trace>
  <inkml:trace contextRef="#ctx0" brushRef="#br0" timeOffset="54122">20002 2844 512,'0'13'0,"14"-13"0,-1 13 0,-26-13 0,-1 0 0,1 0 0,-27 0 0,0 14 0,1-1 0,-1 0 0,0 1 0,40-1 0,-26 0 0,26 1 0,-13 11 0,13 2 0,0 12 0,13-12 0,13 13 0,14-14 0,0 14 0,13-14 0,-14-12 0,15 12 0,-15-26 0,27 0 0,-26 0 0,-14-13 0,14 0 0,-27-14 0,1 1 0,-14-14 0,-14 0 0,1-12 0,-13 12 0,-14 1 0,0-1 0,1 13 0,-1 0 0,14 1 0,12 0 0,1 26 0,26 0 0,-26 0 0,13-13 0</inkml:trace>
  <inkml:trace contextRef="#ctx0" brushRef="#br0" timeOffset="54745">20703 3003 512,'0'0'0,"0"0"0,0 0 0,0 13 0,0 0 0,0 1 0,0 12 0,0 0 0,0 1 0,0 13 0,13-14 0,-13 0 0,0 1 0,14-14 0,-14 14 0,0-27 0,0 13 0,0-13 0,0-13 0,13 13 0,-13-14 0,0-12 0,13-1 0,-13-12 0,0 12 0,13 1 0,0-1 0,0 1 0,1 12 0,0-12 0,-1 13 0,13 13 0,-13-13 0,1 13 0,12 0 0,-13 13 0,0-13 0,14 27 0,-14-15 0,0 15 0,1-1 0,-14 1 0,13 0 0,-13-1 0,13 0 0,-13-12 0,0 12 0,0-13 0,0-13 0,0 14 0,0-1 0,13-13 0,1 0 0,-1 0 0,-13 0 0,13 0 0</inkml:trace>
  <inkml:trace contextRef="#ctx0" brushRef="#br0" timeOffset="55244">21484 3055 512,'0'0'0,"-13"0"0,13 0 0,-14 0 0,1 0 0,0 0 0,-13 14 0,12-14 0,-13 13 0,14-13 0,13 0 0,-13 13 0,26 0 0,-13 1 0,13-1 0,14 0 0,0 1 0,-1-1 0,1 0 0,12 13 0,-26-12 0,14 12 0,-1 1 0,-13-1 0,-13-13 0,0 14 0,0-14 0,-26 0 0,0 0 0,-1-13 0,1 0 0,-14 0 0,14-13 0,-14 0 0,0 0 0,14-1 0,-1 1 0,1-13 0,26 13 0,0-1 0,0 14 0,0-13 0</inkml:trace>
  <inkml:trace contextRef="#ctx0" brushRef="#br0" timeOffset="55677">22066 2659 512,'0'0'0,"-13"13"0,13 0 0,-27 14 0,14-1 0,0 14 0,-14 12 0,1 2 0,12-1 0,-12-1 0,13 14 0,-13-13 0,12 1 0,-12-2 0,26 1 0,-26-13 0,12-14 0,1 1 0,13-1 0,-14-12 0,14-1 0,0 0 0,0-13 0,14-13 0,-1 13 0,14-13 0,-27 13 0,13-14 0</inkml:trace>
  <inkml:trace contextRef="#ctx0" brushRef="#br0" timeOffset="56293">22291 2791 512,'13'0'0,"-13"0"0,0 14 0,-13-14 0,13 25 0,0 2 0,-13 0 0,13 26 0,0-14 0,0 14 0,0-13 0,0-1 0,0 1 0,0-13 0,-14 12 0,28-25 0,-14 12 0,0-26 0,0 13 0,0-26 0,0 13 0,13-13 0,0-14 0,0 1 0,0 0 0,14-1 0,-14 14 0,0-1 0,14 14 0,-14-13 0,1 26 0,12-13 0,-13 14 0,0 12 0,0 1 0,1-1 0,-1 1 0,-13-1 0,0-13 0,0 1 0,0-1 0,0 0 0,0-13 0,0 0 0,13-13 0,0 0 0,-13 13 0,0 0 0</inkml:trace>
  <inkml:trace contextRef="#ctx0" brushRef="#br0" timeOffset="57749">22886 3029 512,'0'0'0,"0"0"0,0 0 0,-13 0 0,0 0 0,0 0 0,-14 0 0,14 0 0,-1 14 0,-12-14 0,13 12 0,-14 2 0,14-1 0,13 0 0,0 0 0,0 14 0,0 0 0,13-1 0,-13-13 0,13 14 0,1-14 0,-1 13 0,0-12 0,0-14 0,14 13 0,-14-13 0,1 0 0,12 0 0,0-13 0,-13-1 0,1-12 0,-1-1 0,0 14 0,0-26 0,-13 25 0,0-12 0,0 12 0,0-12 0,-13 26 0,13-13 0,0 13 0,0 0 0,0 0 0,0 13 0,0 0 0,0 14 0,0-14 0,0 14 0,0-1 0,13-13 0,-13 14 0,13-14 0,-13 0 0,0 0 0,14 1 0,0-14 0,-1 0 0,-13 0 0,0 0 0,13 0 0</inkml:trace>
  <inkml:trace contextRef="#ctx0" brushRef="#br0" timeOffset="58548">23402 2765 512,'0'0'0,"0"0"0,0 0 0,0 0 0,0 0 0,0 0 0,0 0 0,0 0 0,0 0 0,0 0 0,0 13 0,0-13 0,0 0 0,0 13 0,0-13 0,0 39 0,0 15 0,0-14 0,0 12 0,0 1 0,0 0 0,0-13 0,0 0 0,0-1 0,0-12 0,0-1 0,0-13 0,-14 1 0,14-1 0,0-13 0,14 13 0,-14-13 0,0 0 0,0 0 0</inkml:trace>
  <inkml:trace contextRef="#ctx0" brushRef="#br0" timeOffset="58866">23111 2699 512,'0'0'0,"0"0"0,0 0 0,0 0 0,0 0 0,0 0 0,0 0 0,0 0 0</inkml:trace>
  <inkml:trace contextRef="#ctx0" brushRef="#br0" timeOffset="59579">23296 3003 512,'0'0'0,"0"0"0,0 0 0,0 0 0,0 0 0,0 0 0,0 0 0,0 0 0,0 0 0,0 0 0,-13-14 0,13 14 0,0 0 0,0 0 0,0 0 0,0 0 0,0 0 0,0 0 0,-13 0 0,13 0 0,0 0 0,0 0 0,0 0 0,0 0 0,0 0 0,-13 0 0,13 0 0,0 0 0,0 0 0,0 0 0,0 0 0,-27 0 0,27 0 0,0 0 0,0 0 0,0 0 0,-26 0 0,26 0 0,0 0 0,0 0 0,-27 14 0,27-14 0,0 0 0,-27 0 0,27 0 0,-39 0 0,26 13 0,0 0 0,-1-13 0,14 14 0,0-14 0,0 26 0,14-26 0,12 13 0,-13 13 0,13-12 0,1-1 0,0 14 0,-14-1 0,13 0 0,-12-12 0,-1 12 0,-13-13 0,0 1 0,0-1 0,-13-13 0,-1 0 0,-12 0 0,26 0 0,-13-13 0,-1 13 0,14-14 0,0 14 0,0-13 0</inkml:trace>
  <inkml:trace contextRef="#ctx0" brushRef="#br0" timeOffset="59996">23521 3016 512,'0'0'0,"13"-13"0,-13 13 0,0 0 0,0 0 0,0 0 0,0 0 0,0 0 0,27 0 0,-27 0 0,0 0 0,0 0 0,0 0 0,0 0 0,13-14 0,-13 14 0,0 0 0,0 0 0,0 0 0,27 0 0,-27 0 0,0 0 0,0 0 0,26-13 0,-26 13 0,0 0 0,27 13 0,-27-13 0,39 14 0,1-1 0,-14 0 0,0 1 0,1 12 0,0 0 0,-14 1 0,13-1 0,-12 14 0,-1-14 0,0 14 0,-13-27 0,13 14 0,-13-1 0,13 1 0,-13-14 0,0 13 0,13 1 0,-13 13 0,0-40 0,14 26 0</inkml:trace>
  <inkml:trace contextRef="#ctx0" brushRef="#br0" timeOffset="80671">14340 9458 512,'0'0'0,"0"0"0,0 0 0,0 0 0,-13 0 0,13 0 0,-13 0 0,-14 0 0,1 0 0,-14 0 0,-13 0 0,-13 0 0,0 0 0,-1 14 0,-12-14 0,-14 0 0,14 0 0,-13 0 0,12 13 0,-12-13 0,25 13 0,-12 1 0,26-14 0,1 13 0,11-13 0,15 13 0,13-13 0,13 0 0,39 0 0,-12-13 0,-27 13 0,53-13 0</inkml:trace>
  <inkml:trace contextRef="#ctx0" brushRef="#br0" timeOffset="80904">14221 9393 512,'40'0'0,"-1"-14"0,14 14 0,-40 0 0,0-13 0,-26 13 0,0 0 0,-26 0 0,-1 0 0,-26 0 0,-27 0 0,1 13 0,-14 1 0,0-1 0,0 0 0,-13 13 0,26 1 0,-13-1 0,106-26 0,-79 27 0</inkml:trace>
  <inkml:trace contextRef="#ctx0" brushRef="#br0" timeOffset="97012">7156 9458 512,'14'0'0,"-14"0"0,0 0 0,0 0 0,0 0 0,0 0 0,13 0 0,-13 0 0,0 0 0,0 0 0,0 0 0,0 0 0,0 0 0,0 0 0,0 0 0,0 0 0,0 14 0,0-14 0</inkml:trace>
  <inkml:trace contextRef="#ctx0" brushRef="#br0" timeOffset="106147">7673 12740 512,'0'0'0,"0"0"0,0 0 0,0 0 0,-14 0 0,14 0 0,0 0 0,-13 0 0,13 0 0,-13-14 0,0 14 0,-14 0 0,14 0 0,-27-13 0,14 13 0,-1-13 0,1 13 0,-14-14 0,0 1 0,1 13 0,-1 0 0,1 0 0,-14-13 0,-1 13 0,15 0 0,-14 0 0,0 0 0,13 0 0,1 0 0,-27 0 0,26 0 0,-13 13 0,0-13 0,0 0 0,1 13 0,-15-13 0,14 14 0,0-1 0,0-13 0,0 13 0,-13 1 0,14-1 0,-15-1 0,14 3 0,14-15 0,39 0 0,-27 0 0</inkml:trace>
  <inkml:trace contextRef="#ctx0" brushRef="#br0" timeOffset="180868">10173 9419 512,'0'-13'0,"0"26"0,0-13 0,0 0 0,0 0 0,0 0 0,0 0 0,0 0 0,0 0 0,0 14 0,0-14 0,0 0 0,0 0 0,0 0 0,0 0 0,0 0 0,-14 0 0,14 0 0,0 0 0,0 0 0,0 0 0,0 0 0,0 0 0,0 0 0,0 0 0,0 0 0,0 0 0,0-14 0,0 14 0,0 0 0,0 0 0,-13-13 0,13 13 0,0 0 0,0-27 0,0 27 0,-13-40 0,0 14 0,0-13 0,-1-15 0,1 15 0,13-14 0,0 13 0,0 40 0,0-39 0</inkml:trace>
</inkml:ink>
</file>

<file path=ppt/ink/ink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20:06:30.231"/>
    </inkml:context>
    <inkml:brush xml:id="br0">
      <inkml:brushProperty name="width" value="0.05292" units="cm"/>
      <inkml:brushProperty name="height" value="0.05292" units="cm"/>
      <inkml:brushProperty name="color" value="#002060"/>
    </inkml:brush>
  </inkml:definitions>
  <inkml:trace contextRef="#ctx0" brushRef="#br0">8691 13255 512,'-26'0'0,"-1"0"0,14 13 0,-14 1 0,1-14 0,-1 13 0,1-13 0,0 13 0,-1-13 0,14 14 0,-13-1 0,26-13 0,-13 13 0,0-13 0,13 0 0,0 13 0,0-13 0,0 0 0,26 0 0,-26 0 0,26 0 0,1 0 0,12 0 0,-13 0 0,14 0 0,0 0 0,0 0 0,13-13 0,-1 13 0,2 0 0,-2-13 0,1 13 0,13 0 0,-12 13 0,-2-13 0,14 0 0,-12 13 0,12-13 0,13 13 0,-26-13 0,26 0 0,-13 14 0,1-14 0,-1 13 0,-1-13 0,-11 0 0,12 13 0,0-13 0,0 0 0,0 0 0,0-13 0,1 13 0,12 0 0,-13 0 0,0 0 0,0 0 0,0-13 0,1 13 0,12 0 0,-13-14 0,1 14 0,12 0 0,-13-13 0,0 13 0,13-13 0,-13 13 0,14 0 0,-14-13 0,1 0 0,12 13 0,-14-14 0,2 14 0,12 0 0,0 0 0,-12 0 0,12 0 0,0 0 0,-12 0 0,-1 0 0,13 0 0,1 0 0,-1 0 0,0-13 0,14 13 0,-13-13 0,12-1 0,1 1 0,12 0 0,1 13 0,-13-13 0,13 13 0,-1 0 0,1 0 0,0 0 0,13 0 0,-13 13 0,0-13 0,-106 0 0,79 13 0</inkml:trace>
  <inkml:trace contextRef="#ctx0" brushRef="#br0" timeOffset="17339">16457 10014 512,'0'0'0,"13"-13"0,-13 13 0,0 0 0,0 0 0,0 0 0,0 0 0,0 0 0,0 0 0,0 0 0,0 0 0,0 0 0,0 0 0,0 0 0,0 0 0,0 0 0,0 0 0,0 0 0,0 0 0,0 0 0,0 0 0,0 0 0,13-13 0,-13 13 0,0 0 0,0 0 0,0 0 0,0 0 0,0 0 0,0 0 0,0 0 0,0 0 0,0 0 0,0 0 0,0 0 0,0 0 0,0 0 0,0 0 0,0 0 0,13 0 0,-13 0 0,0 0 0,0 0 0,0 0 0,0 0 0,0 0 0,0 0 0,0 0 0,0 0 0,0 0 0,0 0 0,0 0 0,14 0 0,-14 0 0,0 0 0,0 0 0,0 0 0,13-13 0,-13 13 0,0 0 0,0 0 0,0 0 0,0 0 0,0 0 0,13-14 0,-13 14 0,13 0 0,-13 0 0,13-13 0,-13 13 0,0 0 0,13-13 0,-13 13 0,14 0 0,-14 0 0,14-14 0,-14 14 0,13 0 0,-13 0 0,0-13 0,13 13 0,-13-13 0,13 13 0,-13-13 0,13-1 0,-13 14 0,13 0 0</inkml:trace>
</inkml:ink>
</file>

<file path=ppt/ink/ink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20:07:28.371"/>
    </inkml:context>
    <inkml:brush xml:id="br0">
      <inkml:brushProperty name="width" value="0.05292" units="cm"/>
      <inkml:brushProperty name="height" value="0.05292" units="cm"/>
      <inkml:brushProperty name="color" value="#002060"/>
    </inkml:brush>
  </inkml:definitions>
  <inkml:trace contextRef="#ctx0" brushRef="#br0">23495 8678 512,'13'0'0,"-40"0"0,27 0 0,0 0 0,0 0 0,0 0 0,0 0 0,0 0 0,0 0 0,0 0 0,0 0 0,0 0 0,0 0 0,0 0 0,-26-13 0,26 13 0,0 0 0,0 0 0,0 0 0,-26-13 0,26 13 0,0 0 0,0 0 0,-13-13 0,13 13 0,0 0 0,-28 0 0,28 0 0,-26-14 0,0-12 0,-1 12 0,1 1 0,0 0 0,-1 13 0,1-13 0,-14-1 0,13 1 0,1 0 0,-14 0 0,40 13 0,-39-13 0</inkml:trace>
</inkml:ink>
</file>

<file path=ppt/ink/ink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20:12:22.176"/>
    </inkml:context>
    <inkml:brush xml:id="br0">
      <inkml:brushProperty name="width" value="0.05292" units="cm"/>
      <inkml:brushProperty name="height" value="0.05292" units="cm"/>
      <inkml:brushProperty name="color" value="#002060"/>
    </inkml:brush>
  </inkml:definitions>
  <inkml:trace contextRef="#ctx0" brushRef="#br0">2156 3558 512,'-13'-13'0,"13"13"0,-14 0 0,-12 0 0,13 0 0,0 13 0,-14 1 0,-12-1 0,12 13 0,13 1 0,-12-1 0,-13 14 0,12 0 0,1-1 0,0 1 0,-2 13 0,2 0 0,13 0 0,-13 13 0,-1 0 0,14 1 0,13 12 0,-13-27 0,13 15 0,0-1 0,0-13 0,0-1 0,13 2 0,0-2 0,0-12 0,14 13 0,-1-13 0,-13 0 0,28-1 0,-2-13 0,1 14 0,12-14 0,2 1 0,-54-27 0,53 27 0</inkml:trace>
  <inkml:trace contextRef="#ctx0" brushRef="#br0" timeOffset="8245">12872 5754 512,'0'0'0,"0"0"0,0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0,-13 0 0,13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0,0-13 0,0 13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0,13 0 0,-13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0,0-13 0,0 13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0,13 0 0,-13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13 0,0-13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13 0,0-13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0,13 0 0,-13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14 0,0-14 0,0 0 0,0 0 0,0 0 0,0 0 0,0 0 0,0 0 0,0 0 0,0 0 0,0 0 0,0 0 0,0 0 0,0 0 0,0 0 0,0 0 0,0 0 0,0 0 0,0 0 0,0 0 0,0 0 0,0 0 0,0 0 0,0 0 0,0 0 0,0 0 0,0 0 0,0 0 0,0 0 0,13 0 0,-13 0 0,0 0 0,0 0 0,0 0 0,0 0 0,0 0 0,0 0 0,0 0 0,0 0 0,0 0 0,0 0 0,0 0 0,0 0 0,0 0 0,0 0 0,0 0 0,0 0 0,0 0 0,0 0 0,0 0 0,0 0 0,0 0 0,0 0 0,0 0 0,13 0 0,-13 0 0,0 0 0,0 0 0,0 0 0,0 0 0,0 0 0,0 0 0,0 0 0,0 0 0,0 0 0,0 0 0,0 0 0,0 0 0,0 0 0,0 0 0,0 0 0,0 0 0,0 0 0,0 0 0,0 0 0,14 0 0,-14 0 0,0 0 0,0 0 0,0 0 0,0 0 0,0 0 0,0 0 0,0 0 0,0 0 0,0 0 0,0 0 0,0 0 0,0 0 0,0 0 0,0 0 0,0 0 0,13 0 0,-13 0 0,0 0 0,0 0 0,0 0 0,0 0 0,0 0 0,13 0 0,-13 0 0,0 0 0,0 0 0,0 0 0,0 0 0,13 13 0,-13-13 0,0 0 0,0 0 0,0 0 0,13 0 0,-13 0 0,0 0 0,0 0 0,14 0 0,-14 0 0,0 0 0,13 0 0,-13 0 0,27 0 0,-1 0 0,-26 0 0,0 0 0,27 0 0,-27 0 0,26 0 0,13 0 0,-12-13 0,13-1 0,13 14 0,-1-13 0,1 13 0,-13-13 0,26 0 0,0 13 0,-12-13 0,25 13 0,-13 0 0,0-14 0,13 14 0,1 0 0,13 14 0,-1-14 0,1 13 0,-14-13 0,14 13 0,-14 0 0,0-13 0,-12 13 0,-1 1 0,-14-14 0,2 13 0,-15-13 0,14 13 0,-13 1 0,-14-14 0,-26 0 0,27 0 0,-1 0 0,14 0 0,-14 13 0,1-13 0,-14 0 0,13 0 0,-26 0 0,13 0 0,1 0 0,-1 0 0,1 0 0,-14 0 0,13 0 0,0 0 0,-13 0 0,0 0 0,0 0 0,0 0 0,0 0 0,0 0 0,0 0 0,0 0 0,0 0 0,0 0 0,0 0 0,-13 0 0,13 0 0,-13 0 0,-1 13 0,1-13 0,-1 0 0,14 13 0,0-13 0,0 0 0</inkml:trace>
  <inkml:trace contextRef="#ctx0" brushRef="#br0" timeOffset="9451">11575 5834 512,'0'0'0,"-13"0"0,13 0 0,0 0 0,0 0 0,0 0 0,0 0 0,0 0 0,0 0 0,0 0 0,-14 0 0,14 0 0,0 0 0,-13-13 0,13 13 0,-13 0 0,0-13 0,13 13 0,0 0 0,0 0 0,0 0 0,0 0 0,0 0 0,0 0 0,0 0 0,0 0 0,0 0 0,0 0 0,0 0 0,0 0 0,0 0 0,0 0 0,0 0 0,0 0 0,0 0 0,0 0 0,0 0 0,0 0 0,0 0 0,0 0 0,0 0 0,0 0 0,0 0 0,0 0 0,0 0 0,0 0 0,0 0 0,-13 0 0,13 0 0,0 0 0,0 0 0,0 0 0,0 0 0,0 0 0,0 0 0,0 0 0,0 0 0,0 0 0,0 0 0,0 0 0,0 0 0,0 0 0,0 0 0,0 0 0,0 0 0,0 0 0,0 0 0,0 0 0,0 0 0,0 0 0,0 0 0,0 0 0,0 0 0,0 0 0,0 0 0,0 0 0,0 0 0,0 0 0,0 0 0,0 0 0,0 0 0,0 0 0,0 0 0,0 0 0,0 0 0,0 0 0,0 0 0,0 0 0,0 0 0,0 0 0,0 0 0,0 0 0,0 0 0,0 0 0,0 0 0,0 0 0,0 0 0,13 0 0,-13 0 0,0 0 0,0 0 0,0 0 0,0 0 0,0 0 0,0 0 0,0 0 0,0 0 0,0 0 0,0 0 0,0 0 0,0 0 0,0 0 0,0 0 0,0 0 0,0 0 0,0 0 0,13 0 0,-13 0 0,0 0 0,0 0 0,0 0 0,0 0 0,0 0 0,0 0 0,26 0 0,-26 0 0,0 0 0,0 0 0,0 0 0,0 0 0,0 0 0,14 0 0,-14 0 0,0 0 0,0 0 0,0 0 0,0 0 0,40 0 0,-40 0 0,0 0 0,0 0 0,0 0 0,26 0 0,-26 0 0,0 0 0,0 0 0,40 0 0,-40 0 0,0 0 0,53 0 0,-53 0 0,52 0 0,-11 13 0,24-13 0,-12 0 0,13 0 0,-12 13 0,11-13 0,1 0 0,1 13 0,-14-13 0,13 13 0,0 0 0,0 1 0,0-14 0,14 13 0,-27-13 0,26 13 0,-13 1 0,-13-14 0,26 13 0,-12-13 0,-1 12 0,0-12 0,13 0 0,0 0 0,-12 0 0,25 0 0,-13-12 0,14 12 0,0-13 0,0-1 0,-14 1 0,14 0 0,-1 13 0,1-14 0,-1 1 0,1 13 0,-14-13 0,-13 13 0,-13-13 0,1 0 0,-28 13 0,0 0 0,14 0 0,-14 0 0,0 13 0,-12 0 0,0-13 0,-14 0 0,0 13 0</inkml:trace>
  <inkml:trace contextRef="#ctx0" brushRef="#br0" timeOffset="24073">12038 5688 512,'0'0'0,"0"0"0,0 0 0,0 0 0,0 0 0,0 0 0,0 0 0,0 0 0,0 0 0,0 0 0,0 0 0,0 0 0,0 0 0,0 0 0,0 0 0,0 0 0,0 0 0,0 0 0,0 0 0,0 0 0,0 0 0,0 0 0,0 0 0,0 0 0,0 0 0,0 0 0,0 0 0,0 0 0,0 0 0,0 0 0,0 0 0,0 0 0,0 0 0,0 0 0,0 0 0,0 0 0,0 0 0,0 0 0,0 0 0,0 0 0,0 0 0,0 0 0,0 0 0,0 0 0,0 0 0,0 0 0,0 0 0,0 0 0,0 0 0,0 0 0,0 0 0,0 0 0,0 0 0,0 0 0,0 0 0,0 0 0,0 0 0,0 14 0,0-14 0,0 0 0,0 0 0,0 0 0,0 0 0,0 0 0,14 13 0,-14-13 0</inkml:trace>
</inkml:ink>
</file>

<file path=ppt/ink/ink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19:05:08.724"/>
    </inkml:context>
    <inkml:brush xml:id="br0">
      <inkml:brushProperty name="width" value="0.05292" units="cm"/>
      <inkml:brushProperty name="height" value="0.05292" units="cm"/>
      <inkml:brushProperty name="color" value="#FF0000"/>
    </inkml:brush>
  </inkml:definitions>
  <inkml:trace contextRef="#ctx0" brushRef="#br0">12250 4775 512,'13'0'0,"-13"0"0,27-13 0,-27 13 0,13 0 0,-13-13 0,26 13 0,-13 0 0,14-13 0,-1 13 0,-12 0 0,12 0 0,14 0 0,-14 0 0,-13 0 0,14 0 0,12 0 0,-26 0 0,15 0 0,11 0 0,-13 0 0,1 0 0,12 0 0,1 0 0,0 0 0,-13 13 0,12-13 0,1 0 0,-1 13 0,15 0 0,-2-13 0,-12 14 0,26-1 0,-13-13 0,0 13 0,-14-13 0,14 14 0,1-14 0,-2 0 0,14 0 0,-26 0 0,26 0 0,-13 0 0,0 0 0,0-14 0,13 14 0,-13-13 0,-13 13 0,13-13 0,0 13 0,-14-14 0,1 14 0,13-13 0,0 13 0,-13 0 0,12 0 0,2 0 0,-2 0 0,1 0 0,0-13 0,0 13 0,0 0 0,-13 0 0,-1 0 0,15 0 0,-2 0 0,-12 0 0,13 0 0,0 0 0,0 0 0,-1 0 0,1 0 0,-13 0 0,13 0 0,-13 0 0,26 13 0,-26-13 0,13 0 0,-1 0 0,1 0 0,-13 0 0,13 0 0,0 0 0,0 0 0,-13 0 0,-1 0 0,14-13 0,-13 13 0,12 0 0,-11 0 0,11 0 0,1 0 0,-13 0 0,13 0 0,-13 0 0,-14 0 0,13 0 0,-12 0 0,13 0 0,0 0 0,-1 13 0,1-13 0,-1 13 0,-39-13 0,27 0 0</inkml:trace>
</inkml:ink>
</file>

<file path=ppt/ink/ink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19:07:08.541"/>
    </inkml:context>
    <inkml:brush xml:id="br0">
      <inkml:brushProperty name="width" value="0.05292" units="cm"/>
      <inkml:brushProperty name="height" value="0.05292" units="cm"/>
      <inkml:brushProperty name="color" value="#FF0000"/>
    </inkml:brush>
  </inkml:definitions>
  <inkml:trace contextRef="#ctx0" brushRef="#br0">15689 6641 512,'0'0'0,"0"0"0,0 0 0,0 0 0,-13 0 0,0 0 0,-13 0 0,-1 0 0,0 13 0,-12 0 0,-1 0 0,1 14 0,-1-1 0,0 1 0,13-1 0,-12 14 0,-1 0 0,27-1 0,-13 14 0,-1 0 0,14 0 0,-1 13 0,1 0 0,0 1 0,13 12 0,-13-13 0,13 14 0,0-1 0,0 13 0,0-12 0,13 13 0,-13-1 0,13 0 0,-13 1 0,0 0 0,0 0 0,0-14 0,0 13 0,0 1 0,0 0 0,0-1 0,13 1 0,1 0 0,-1-1 0,1 1 0,-14 0 0,13-1 0,-13 1 0,0-1 0,13-13 0,-13 0 0,0-12 0,0-1 0,13 0 0,-13 0 0,13-13 0,-13 0 0,27 0 0,-14-13 0,0-1 0,0-12 0,0 13 0,1-14 0,12 1 0,1-1 0,-1 0 0,1-12 0,-1-1 0,14 0 0,-14 0 0,14 1 0,13-1 0,-13-13 0,-1 0 0,14 0 0,0 0 0,-53 0 0,40 0 0</inkml:trace>
</inkml:ink>
</file>

<file path=ppt/ink/ink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19:09:01.685"/>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2060"/>
    </inkml:brush>
    <inkml:context xml:id="ctx1">
      <inkml:inkSource xml:id="inkSrc64">
        <inkml:traceFormat>
          <inkml:channel name="X" type="integer" max="3840" units="cm"/>
          <inkml:channel name="Y" type="integer" max="1080" units="cm"/>
        </inkml:traceFormat>
        <inkml:channelProperties>
          <inkml:channelProperty channel="X" name="resolution" value="56.72083" units="1/cm"/>
          <inkml:channelProperty channel="Y" name="resolution" value="28.34646" units="1/cm"/>
        </inkml:channelProperties>
      </inkml:inkSource>
      <inkml:timestamp xml:id="ts1" timeString="2015-02-16T19:12:44.860"/>
    </inkml:context>
  </inkml:definitions>
  <inkml:trace contextRef="#ctx0" brushRef="#br0">10173 5940 512,'0'0'0,"0"12"0,-14 2 0,14 12 0,-13 1 0,13 13 0,-13-1 0,0 15 0,13 11 0,0-11 0,0 11 0,0 2 0,0-15 0,0 28 0,0-14 0,0 0 0,0 13 0,0 1 0,0-1 0,0-13 0,-13 14 0,13-14 0,0 0 0,-14-13 0,14 0 0,-13 0 0,13-13 0,-13-1 0,13-26 0,-13 1 0,13-1 0,-13-26 0,13 13 0,0-14 0</inkml:trace>
  <inkml:trace contextRef="#ctx0" brushRef="#br0" timeOffset="858">10226 5940 512,'0'-13'0,"13"13"0,0 0 0,1 0 0,12-14 0,0 14 0,1-13 0,25 0 0,-11 13 0,25-14 0,-1 14 0,2-13 0,25 13 0,-12-13 0,26 13 0,0 0 0,-1-13 0,1 13 0,13 0 0,0 0 0,14 0 0,-14 13 0,13-13 0,0 13 0,0 0 0,1 1 0,-1-1 0,-13 0 0,1 14 0,-28-15 0,14 2 0,-27 12 0,13-12 0,-38-1 0,-1 0 0,-14 1 0,-13-1 0,1 0 0,-13 1 0,-14-2 0,13 1 0,-13 1 0,0-1 0,0 14 0,0-1 0,0 0 0,0 14 0,0 0 0,13-1 0,0 15 0,0 11 0,14 15 0,-1-14 0,0 13 0,-26-79 0,14 80 0</inkml:trace>
  <inkml:trace contextRef="#ctx0" brushRef="#br0" timeOffset="1306">13467 7104 512,'-13'-53'0,"26"146"0,-13-67 0,26 80 0,-26-13 0,14 12 0,-14-25 0,0 13 0,0-27 0,0-1 0,-14-11 0,1-14 0,-13-1 0,-1-13 0,-13-12 0,-13-14 0,-12 0 0,-15-14 0,14-12 0,-13-1 0,-27 1 0,0-14 0,-13 14 0,-1-14 0,-11 14 0,-2-1 0,1 1 0,-13 0 0,-1 12 0,0 1 0,-12 0 0,12 0 0,-13-1 0,0 1 0,14 13 0,0-13 0,-1 13 0,13 0 0,15 0 0,12 0 0,0 13 0,26-13 0,14 0 0,14 0 0,25 0 0,0 0 0,14 0 0,13 0 0,13-13 0,1 13 0,-1-14 0,14 1 0,-27 13 0,26-13 0</inkml:trace>
  <inkml:trace contextRef="#ctx0" brushRef="#br0" timeOffset="2746">16708 5887 512,'-13'26'0,"0"13"0,-1 15 0,1 26 0,-13-14 0,13 13 0,0 13 0,-1 1 0,0 12 0,14-12 0,0 13 0,0 0 0,0 0 0,0 0 0,0 0 0,0-14 0,0 14 0,14-14 0,-14-12 0,0 0 0,0-15 0,0-11 0,0-2 0,0-25 0,0-1 0,0-26 0,14 0 0,-14 0 0,0-13 0</inkml:trace>
  <inkml:trace contextRef="#ctx0" brushRef="#br0" timeOffset="3994">16761 5821 512,'0'0'0,"13"0"0,14 0 0,13-13 0,-1 13 0,14 0 0,0-14 0,26 1 0,-13 0 0,0 13 0,14-14 0,-1 1 0,27 0 0,-13 0 0,13 0 0,-1 13 0,15 0 0,-1-14 0,13 14 0,0 0 0,1 0 0,12 0 0,0 0 0,-12 14 0,12-1 0,-12 0 0,12 0 0,-26 14 0,13-14 0,-25 14 0,11-14 0,-25 13 0,-14-13 0,0 14 0,-12-14 0,-14 0 0,-14 14 0,-26-27 0,1 12 0,-1 2 0,-13-1 0,0 14 0,-13-14 0,-1 14 0,1-1 0,0 0 0,0 14 0,-13 13 0,12-13 0,14 26 0,0 0 0,0 13 0,27 0 0,-14 14 0,26 13 0,1 0 0,0 0 0,-13 13 0,25-13 0,-25 13 0,-1-13 0,14 13 0,-26-26 0,-14-1 0,0-13 0,0-12 0,-28-2 0,2-11 0,0-15 0,-14-13 0,-13 1 0,14-14 0,-28-13 0,-12-13 0,13 0 0,-27-1 0,1 1 0,-14 0 0,0-13 0,0 13 0,-26-1 0,13 1 0,-13 0 0,-1-1 0,1 1 0,-27 1 0,27 12 0,-27-14 0,27 14 0,-27 0 0,13 0 0,1 0 0,0 0 0,-14 0 0,13 0 0,14 14 0,-13-14 0,12 12 0,14-12 0,13 13 0,1 1 0,25-1 0,14-13 0,0 13 0,26 1 0,40-14 0,-13 0 0</inkml:trace>
  <inkml:trace contextRef="#ctx0" brushRef="#br0" timeOffset="19918">7845 9406 512,'13'0'0,"0"13"0,0-13 0,0 0 0,1-13 0,12 26 0,0-13 0,15 0 0,-15 0 0,14 0 0,12 0 0,1 0 0,0 0 0,0 0 0,13-13 0,1 13 0,12 0 0,-13 0 0,13-13 0,14 13 0,0 0 0,-1 0 0,1 0 0,-1-14 0,14 14 0,0 0 0,-80 0 0,41 0 0,38 0 0,-12 0 0,-14 0 0,0 0 0,1 14 0,-14-14 0,0 0 0,-12 0 0,-2 0 0,-12 0 0,-14 0 0,1 13 0,-1-13 0,-12 0 0,-1 0 0,0 13 0,-13 1 0,13-2 0,-13 1 0,14 1 0,-14 12 0,0 1 0,0 12 0,0 1 0,13-1 0,-13 15 0,0 12 0,0 0 0,13 0 0,0 14 0,-13-1 0,0 13 0,0-12 0,0 12 0,0 14 0,0-13 0,-13 0 0,13-1 0,0-13 0,-13 1 0,0 0 0,-1-15 0,1 2 0,0-15 0,0-12 0,13-13 0,-27 0 0,14-2 0,-1-11 0,1-1 0,-13-13 0,13 13 0,-14-13 0,1 0 0,0 0 0,12-13 0,-26 13 0,-13-13 0,14 13 0,-1-14 0,-26 1 0,13 13 0,-13 0 0,-1 0 0,-12 0 0,0 0 0,-1 13 0,1 1 0,-14-1 0,1 0 0,13 1 0,-27 12 0,0-13 0,13 13 0,1-12 0,-14-1 0,1 0 0,-2 13 0,1-12 0,1-1 0,-1 0 0,13 0 0,0-13 0,1 14 0,13-14 0,-1 0 0,-12 0 0,38-14 0,-12 14 0,1-13 0,25 13 0,-13 0 0,26-13 0,1 13 0,-1-13 0,14-1 0,-13 14 0,26-12 0,-13-2 0,13 1 0,0 0 0,0-1 0,0 1 0,13-13 0,-13 13 0,0-27 0,13 13 0,-13-13 0,0 1 0,0-14 0,0 1 0,0-14 0,0 13 0,0-14 0,-13 1 0,13 0 0,0-14 0,0 1 0,-13 0 0,13-1 0,0 1 0,0 13 0,-13-27 0,13 14 0,0 13 0,-14-14 0,14 14 0,14 0 0,-14 13 0,13 0 0,-13 0 0,13 26 0,0-12 0,0 13 0,14-1 0,-14 1 0,13 13 0,-13-1 0,1 1 0,12 0 0,-12-1 0,12 14 0,-13-13 0,14 13 0,12-12 0,-12-2 0,-1 14 0,27-13 0,-13 0 0,13 13 0,-1-14 0,15 1 0,12 0 0,-13 13 0,14-14 0,-1 14 0,14-13 0,-14 13 0,-79 0 0,79 13 0</inkml:trace>
  <inkml:trace contextRef="#ctx0" brushRef="#br0" timeOffset="21117">9419 9208 512,'0'0'0,"0"0"0,0 0 0,0 0 0,0 0 0,0 0 0,0 0 0,0 0 0,0 0 0,0 0 0,0 0 0,0 0 0,0 0 0,0 0 0,0 0 0,0 0 0,0 0 0,0 0 0,0 0 0,0 0 0,0 0 0,0 0 0,0 0 0,0 0 0,0 0 0,0 0 0,0 0 0,0 0 0,13 0 0,-13 0 0,0 0 0,0 0 0,0 0 0,0 0 0,0 0 0,0 0 0,0 0 0,0 0 0,0 0 0,0 0 0,0 0 0,13-14 0,-13 14 0,0 0 0,0 0 0,0 0 0,27 0 0,-27 0 0,0 0 0,0 0 0,26-26 0,-26 26 0,0 0 0,27 0 0,-27 0 0,13-13 0,13-14 0,14 14 0,-13-14 0,12 1 0,1-14 0,-14 14 0,27-14 0,-13-13 0,13 0 0,0 13 0,13-13 0,-13 1 0,13-1 0,0-14 0,0 1 0,0 13 0,0-13 0,1 13 0,-1 1 0,0-15 0,0 15 0,0-2 0,-13-12 0,0 13 0,-13 1 0,-1 12 0,1-13 0,-14 13 0,15 14 0,-28-1 0,0 1 0,13 0 0,-26 12 0,14 14 0,-14 0 0,0 0 0,0 14 0,0-1 0,-14 13 0,14 0 0,0 1 0,-13 13 0,13-1 0,-13 1 0,0 0 0,0-1 0,-1 1 0,-13-1 0,14 1 0,-13 0 0,13-13 0,13-1 0,0-13 0,-14 0 0,14-13 0,0-26 0,14 13 0,-14 13 0,0-26 0</inkml:trace>
  <inkml:trace contextRef="#ctx0" brushRef="#br0" timeOffset="24378">16390 6786 512,'14'0'0,"-1"0"0,-13 0 0,0 0 0,0 0 0,0 0 0,-13 0 0,13 0 0,-14 0 0,1-13 0,0 13 0,0 0 0,-14 0 0,1 0 0,0 0 0,12 0 0,-25 0 0,12 0 0,0 0 0,-12 0 0,-1 0 0,-12-13 0,11 13 0,-11 0 0,-1 0 0,0-14 0,0 14 0,0 0 0,-13 0 0,13-13 0,0 13 0,-26 0 0,26 0 0,-14 0 0,2 0 0,-1 0 0,-14 0 0,14-13 0,-13 13 0,12 0 0,-12 0 0,-1 0 0,14 0 0,-13 13 0,13-13 0,0 0 0,-13 0 0,25 0 0,-25 0 0,26 13 0,0-13 0,-13 0 0,13 14 0,1-14 0,-2 0 0,1 0 0,14 0 0,-1 13 0,13-13 0,1 0 0,0 0 0,-1 0 0,14 0 0,0 13 0,13-13 0,0 0 0,0 0 0,0 0 0,0 0 0,0-13 0,0 13 0,0 0 0,13 0 0</inkml:trace>
  <inkml:trace contextRef="#ctx0" brushRef="#br0" timeOffset="25018">13784 6455 512,'0'0'0,"0"14"0,-13-1 0,13 0 0,-13 1 0,0 12 0,-1 0 0,1 1 0,0-14 0,0 14 0,-14-1 0,14-13 0,13 27 0,0-40 0,-13 13 0,13 13 0,0 1 0,-13-14 0,0 1 0,13-1 0,0 0 0,0-13 0,0 13 0,0-13 0,0 0 0,0 0 0,0 14 0,13-14 0,-13 0 0,13 0 0,0 0 0,14 0 0,-14 13 0,26-13 0,1 0 0,0 13 0,0-13 0,-1 13 0,27 0 0,-26 1 0,13-1 0,-13-13 0,12 26 0,-12-26 0,0 13 0,-40-13 0,40 0 0</inkml:trace>
  <inkml:trace contextRef="#ctx0" brushRef="#br0" timeOffset="25875">15941 6323 512,'0'0'0,"-14"0"0,14 0 0,0 0 0,0 0 0,0 0 0,0 0 0,27 0 0,-14 13 0,13 1 0,15-1 0,-2 0 0,27 1 0,-26 12 0,13 0 0,0-13 0,-1 14 0,-12 0 0,14-1 0,-15 0 0,14 1 0,-27-1 0,0 1 0,15-14 0,-15 13 0,-13-12 0,0 12 0,-13-13 0,-13 0 0,13 1 0,-26-1 0,13 14 0,-14-14 0,-13 0 0,1 0 0,-1 14 0,14-14 0,-28 13 0,1-12 0,14 12 0,-1 0 0,-12-12 0,11 12 0,2-13 0,13 14 0,-1-14 0,1 1 0,13 12 0,-14-13 0,27 0 0,0-13 0,0 14 0</inkml:trace>
  <inkml:trace contextRef="#ctx0" brushRef="#br0" timeOffset="28313">11073 7659 512,'0'0'0,"0"0"0,0 0 0,0 0 0,0 0 0,-14 14 0,14-14 0,-26 0 0,13 13 0,-14-13 0,-13 0 0,1 13 0,12-13 0,-25 14 0,-2-1 0,1 0 0,1 0 0,-1 0 0,-1 0 0,15 14 0,-1-14 0,-12 1 0,25 12 0,-13-12 0,14-2 0,26-12 0,-27 13 0</inkml:trace>
  <inkml:trace contextRef="#ctx0" brushRef="#br0" timeOffset="30202">10702 9512 512,'0'0'0,"13"0"0,-13 13 0,0-26 0,13 13 0,1 0 0,-1 0 0,13-14 0,14 14 0,0-13 0,-1 13 0,14-13 0,1-1 0,12 14 0,-1-13 0,2 1 0,25-2 0,-13-12 0,28 12 0,-15 1 0,14 0 0,-1-14 0,2 14 0,-2-13 0,14 13 0,1-14 0,-2 0 0,-11 1 0,24 0 0,-11-1 0,-1-13 0,0 14 0,13-14 0,-12 14 0,11-1 0,-11-12 0,12-1 0,-13 14 0,0-14 0,0 0 0,0-13 0,0 14 0,-13-1 0,0 0 0,0 0 0,-14-13 0,14 14 0,-14-14 0,1 13 0,0 1 0,-13-15 0,12 2 0,-26 12 0,14-13 0,-1 13 0,-13-12 0,0-2 0,0 15 0,1-1 0,-15-13 0,14 14 0,-12-1 0,12 0 0,-14 14 0,-12-14 0,27 14 0,-28-14 0,14 14 0,0 13 0,-13-14 0,-1 0 0,-12 14 0,-1-13 0,0 13 0,1 13 0,-14-14 0,-13 14 0,13 0 0,-13 0 0,0 0 0,0 14 0,0-1 0,0 0 0,0 13 0,-13-12 0,0 26 0,13-27 0,-13 27 0,13-14 0,-14 0 0,1 1 0,0-1 0,13 0 0,-13 1 0,13-14 0,-13 14 0,13-14 0,0-13 0,0 14 0,0-14 0,0 0 0,0-14 0,0 14 0,13-26 0,-13 12 0,26-12 0,-13-1 0,1 1 0,-1-14 0,-13 14 0,13 0 0,0-14 0,1 27 0,-14-27 0,13 26 0,-13-12 0,14 0 0,-14 12 0,0 1 0,-14 0 0,14-1 0,0 14 0,-13-13 0,-1 13 0,-12-13 0,-1 13 0,1 0 0,-13 0 0,12 0 0,-12 0 0,-2 13 0,15-13 0,-13 0 0,12 0 0,1 0 0,-1 0 0,-13 0 0,27 13 0,-13-13 0,12 0 0,14 0 0,-13 0 0</inkml:trace>
  <inkml:trace contextRef="#ctx0" brushRef="#br0" timeOffset="31400">10874 9287 512,'-13'0'0,"13"0"0,-13 13 0,0 0 0,-14 0 0,13 0 0,-12 14 0,13-14 0,-14 14 0,14-14 0,0 13 0,-13-13 0,12 14 0,1-14 0,0 14 0,0-14 0,0 0 0,13 0 0,13 1 0,0-1 0,0 0 0,0-13 0,1 14 0,12-14 0,0 0 0,1 0 0,-1 0 0,1 13 0,0-13 0,-1 0 0,0 0 0,1 0 0,-14-13 0,0 13 0,13 0 0,-26-14 0,0 14 0,0 0 0</inkml:trace>
  <inkml:trace contextRef="#ctx0" brushRef="#br0" timeOffset="32025">9525 8969 512,'0'-13'0,"-14"26"0,14 0 0,0 14 0,-13-14 0,13 14 0,0-1 0,-13-13 0,13 14 0,-13-1 0,13-12 0,0-1 0,-13 13 0,-1-12 0,14-2 0,-13 2 0,13-14 0,0 13 0,13-13 0,-13 0 0,27 13 0,-14-13 0,-13 0 0,26-13 0</inkml:trace>
  <inkml:trace contextRef="#ctx0" brushRef="#br0" timeOffset="32092">9618 9260 512,'-28'0'0,"69"-13"0,-41 13 0,39-13 0,1-1 0,-1 2 0,15-2 0,-54 14 0,39-26 0</inkml:trace>
  <inkml:trace contextRef="#ctx0" brushRef="#br0" timeOffset="33097">18335 10054 512,'0'0'0,"-13"0"0,13 0 0,0 0 0,0 0 0,0 0 0,0 0 0,0 0 0,0 13 0,0 13 0,0 1 0,13-1 0,-13 28 0,13-2 0,-13 14 0,0 1 0,13-1 0,-13 26 0,0-12 0,14 26 0,-14 0 0,0 0 0,13-1 0,1 14 0,-14 0 0,13 0 0,-13 0 0,13 1 0,0-1 0,-13-14 0,13-12 0,1 0 0,-1-14 0,0-13 0,-13-13 0,13-13 0,-13 0 0,13-14 0,-13-26 0,0 0 0,0 0 0,14-13 0</inkml:trace>
  <inkml:trace contextRef="#ctx0" brushRef="#br0" timeOffset="34553">18520 10054 512,'0'0'0,"14"0"0,-1 0 0,0 0 0,13-13 0,1 13 0,0-14 0,12 14 0,14-13 0,-13 0 0,26 0 0,0 13 0,0-27 0,14 14 0,12 0 0,1-14 0,12 14 0,2-14 0,11 1 0,15 0 0,13-1 0,-15 14 0,15-13 0,0-1 0,0 1 0,-1 12 0,13-11 0,-25 10 0,12-10 0,-26 11 0,1 1 0,-15 0 0,-12-1 0,-14 1 0,-13 0 0,-12 13 0,-28 0 0,13-13 0,-12 13 0,-27 0 0,13 0 0,-13 13 0,0-13 0,0 13 0,0-13 0,-13 27 0,13-1 0,0 1 0,-13 0 0,13 12 0,0 1 0,13 12 0,-13 1 0,0 13 0,13 1 0,0 12 0,0 0 0,-13 14 0,14-1 0,-14 1 0,13 13 0,-13 0 0,0 0 0,0-14 0,-13 14 0,13-13 0,0 12 0,-14-26 0,14 1 0,-13-1 0,0-13 0,-13-13 0,12-13 0,-12 0 0,13 0 0,-13-14 0,-1-12 0,13-2 0,-12-12 0,-14 0 0,14 0 0,-14 0 0,14 0 0,-27-12 0,0 12 0,0 0 0,-13 12 0,-14-12 0,15 14 0,-28 12 0,14-13 0,-28 14 0,15 0 0,-14-1 0,0 14 0,0-14 0,-12 14 0,-2-1 0,15-12 0,-28 13 0,14-14 0,-13 14 0,13 0 0,-14-14 0,28 0 0,-1 14 0,13-14 0,14 1 0,13-14 0,0-13 0,39 0 0,-12 0 0,39 0 0,-14-13 0</inkml:trace>
  <inkml:trace contextRef="#ctx0" brushRef="#br0" timeOffset="35602">20095 9618 512,'0'0'0,"0"0"0,-13 0 0,-1-14 0,1 1 0,0 0 0,-13-27 0,-1 14 0,-13-14 0,14-13 0,-1 13 0,-12-26 0,12 13 0,-13-13 0,14 13 0,-1-13 0,-12 13 0,-14-13 0,27 0 0,-28 0 0,28 13 0,-27-13 0,1 0 0,11 12 0,-12-12 0,14 13 0,-1 14 0,1-14 0,-1 0 0,0 13 0,14 0 0,-1 1 0,1 13 0,13-1 0,0 0 0,-1 14 0,14 0 0,0-1 0,14 14 0,-14-12 0,13 12 0,0 0 0,27 0 0,-1 12 0,1-12 0,13 14 0,-13-1 0,12 0 0,-12-13 0,0 14 0,0-14 0,-27 0 0,0 0 0,-13 0 0,0 0 0,-13-14 0,0 14 0,-14-13 0,-13 0 0,0-1 0,-12 14 0,12 0 0,-13 0 0,13 0 0,1 0 0,-14 27 0,27-14 0,-15 14 0,15 0 0,13-1 0,0 0 0,13 14 0,-14-1 0,14-12 0,14 26 0,-14-13 0,13-1 0,0 1 0,0 0 0,14-1 0,13 1 0,-40-40 0,26 40 0</inkml:trace>
  <inkml:trace contextRef="#ctx0" brushRef="#br0" timeOffset="36292">20240 9247 512,'0'13'0,"0"14"0,0-1 0,-13-13 0,0 27 0,13 0 0,-13-1 0,-1 1 0,1 0 0,0-1 0,-1 1 0,14-13 0,-13 0 0,13-2 0,0 2 0,0-14 0,0 1 0,-13-14 0,13 0 0,0 0 0,0 0 0,0 0 0,13 0 0,-13-14 0,0 14 0,0-13 0,0 0 0,0 13 0,0-14 0,-13 14 0,13-13 0,-13 13 0,13 0 0,-26 0 0,-1-12 0,14 12 0,-27 0 0,0-15 0,1 3 0,-14-1 0,27 13 0,-14-14 0,0 1 0,13 0 0,14 13 0,-13-14 0,13 14 0,13 0 0,-14 0 0,14 0 0,0 0 0</inkml:trace>
  <inkml:trace contextRef="#ctx0" brushRef="#br0" timeOffset="37856">19340 9776 512,'0'0'0,"-13"0"0,13 0 0,-13 0 0,13 0 0,-13 0 0,0 0 0,13 0 0,-13-13 0,-1 13 0,1 0 0,13-13 0,-13 0 0,0 13 0,0-14 0,-14 1 0,0 0 0,14-1 0,-26 1 0,-1-14 0,0 2 0,-13-2 0,0-13 0,-13 1 0,0-1 0,-13 1 0,13-15 0,-27 14 0,14-12 0,-14-1 0,14 13 0,-28-13 0,2 0 0,12 14 0,-26-14 0,13 13 0,1-13 0,-15 0 0,-11 0 0,11 13 0,-12-12 0,13-1 0,-27 0 0,14 0 0,0 0 0,-1 0 0,1 0 0,-13 0 0,12 0 0,1 0 0,0 1 0,-1-15 0,1 28 0,0-15 0,0 2 0,12 12 0,-25-12 0,26 12 0,-14 0 0,28 0 0,-15 14 0,15-14 0,-1 13 0,0 1 0,13 13 0,14-13 0,0 12 0,13 1 0,0 0 0,-1-1 0,28 1 0,-1 13 0,14-13 0,12 0 0,1 13 0,13 0 0,0-13 0,13-1 0,1 14 0,-1-13 0,26 0 0,1-1 0,0 14 0,0-13 0,12 13 0,14-13 0,-25 0 0,11 0 0,1 13 0,-13-13 0,-1 13 0,-12 0 0,-14-14 0,1 14 0,-14 0 0,-14 0 0,-12 14 0,-1-14 0,-13 13 0,-12 0 0,-1 13 0,0-13 0,13 27 0,-13-13 0,14 12 0,12 1 0,0 0 0,14-1 0,13-12 0,0 0 0,13 12 0,14-13 0,-13 14 0,25-13 0,14 0 0,0 12 0,13-13 0,0 1 0,-66-27 0,66 26 0</inkml:trace>
  <inkml:trace contextRef="#ctx0" brushRef="#br0" timeOffset="38647">19301 9591 512,'0'0'0,"0"0"0,0 0 0,0 0 0,0 0 0,0 0 0,0 0 0,0 0 0,0 0 0,13 13 0,0 1 0,0-1 0,1-1 0,-1 15 0,0 0 0,0-14 0,1 0 0,-14 1 0,0 12 0,-14-26 0,1 13 0,-13-13 0,12 0 0,-25 0 0,-1 0 0,-12 0 0,11 0 0,-11 0 0,-1 0 0,-14 0 0,15 0 0,-14 0 0,13 13 0,-14-13 0,15 0 0,-1 13 0,0-13 0,13 0 0,0 0 0,1 0 0,39 0 0,-27 0 0</inkml:trace>
  <inkml:trace contextRef="#ctx0" brushRef="#br0" timeOffset="50569">15782 2964 512,'0'0'0,"13"-27"0,1 14 0,-1-1 0,0 1 0,0 0 0,1-1 0,-1-12 0,-13 12 0,0 14 0,0-12 0,0 12 0,0 0 0,0 0 0,0 0 0,0 0 0,0 0 0,0 12 0,0 15 0,0 0 0,0 13 0,0 0 0,0 12 0,0 14 0,0-13 0,0 26 0,0 1 0,13-1 0,-13 1 0,0 12 0,0 1 0,0 0 0,0 12 0,0-25 0,0 12 0,0 1 0,0-13 0,0-14 0,0-1 0,0-11 0,-13-15 0,13-13 0,0-12 0,0-1 0,0-26 0,0-1 0,0 14 0,-13-26 0</inkml:trace>
  <inkml:trace contextRef="#ctx0" brushRef="#br0" timeOffset="51576">15993 2897 512,'-13'0'0,"0"-13"0,13 13 0,-13 0 0,13-14 0,0 14 0,0 0 0,13 0 0,-13 0 0,0 0 0,26-13 0,-12 13 0,39-13 0,-27 13 0,40-14 0,1 14 0,-14-12 0,26 12 0,14 0 0,-1-13 0,1 13 0,12 0 0,2 0 0,11 0 0,2 0 0,-2 13 0,15-13 0,-14 12 0,-13 2 0,13-1 0,-1 0 0,-11 14 0,-15-14 0,1 1 0,-14 12 0,-12-26 0,-15 14 0,-12-2 0,-14-12 0,-13 13 0,1 1 0,-1-14 0,-13 0 0,0 0 0,0 13 0,0 0 0,0 13 0,0 14 0,0 0 0,0 13 0,27 13 0,-14-13 0,13 13 0,-12 14 0,12-14 0,0 13 0,1-13 0,-1 14 0,1 12 0,-14-26 0,-13 14 0,0-14 0,-27 0 0,1-13 0,-14 0 0,-12 0 0,-28-27 0,1-13 0,-27 1 0,-26-28 0,12 14 0,-25-13 0,0 0 0,-27-13 0,13 13 0,-13-14 0,0 14 0,0-13 0,13 26 0,-13-14 0,26 1 0,1 0 0,26 13 0,13 0 0,14 0 0,26 0 0,26 0 0,-13 0 0,40 0 0,13 0 0,-14 0 0</inkml:trace>
  <inkml:trace contextRef="#ctx0" brushRef="#br0" timeOffset="52601">17820 5384 512,'0'0'0,"13"0"0,-13 0 0,0 0 0,0 0 0,0-13 0,0 13 0,0 0 0,0-13 0,0-1 0,0 14 0,0 0 0</inkml:trace>
  <inkml:trace contextRef="#ctx0" brushRef="#br0">17356 4366 512,'0'0'0,"13"0"0,-13 0 0,0 0 0,0 13 0,0-13 0,0 26 0,13-13 0,15 14 0,-15 13 0,13 0 0,-13-1 0,0 1 0,14 12 0,-1 1 0,1 0 0,-14 14 0,13-15 0,1 15 0,13-1 0,-14 0 0,0 0 0,14 0 0,-27-13 0,27 0 0,-13 0 0,-1 0 0,-26-14 0,27 1 0,-14-13 0,-13-14 0,0 13 0,13-26 0,-13 0 0,0 0 0,0 0 0,0-13 0,0 0 0,0 0 0,0-14 0,0 14 0,0-14 0,0 1 0,0-1 0,0 1 0,13 0 0,-13 12 0,13-12 0,-13 13 0,13 13 0,-13-13 0,0 13 0,0 0 0,0 0 0,14 13 0,-14 0 0,13 13 0,-13 1 0,0-1 0,0 1 0,0-1 0,0-13 0,0 14 0,0-14 0,-13-13 0,13 14 0,-14-14 0,1 0 0,0-14 0,-13 1 0,-1 0 0,14-1 0,-13-12 0,-15 13 0,15-14 0,13 14 0,-13 0 0,-1 0 0,14-1 0,13 14 0,-13-13 0</inkml:trace>
  <inkml:trace contextRef="#ctx0" brushRef="#br0" timeOffset="53435">17462 4458 512,'0'-13'0</inkml:trace>
  <inkml:trace contextRef="#ctx0" brushRef="#br0" timeOffset="54559">17489 4471 512,'0'0'0,"0"-13"0,0 0 0,13 13 0,-13 0 0,0-14 0,0 14 0,13 0 0,-13 0 0,0 0 0,26 0 0,-12 14 0,-1-1 0,13 14 0,14-14 0,-13 14 0,12-2 0,1-11 0,-27 12 0,13 0 0,-13-12 0,1-1 0,0-13 0,-14 0 0,0 0 0,-14 0 0,0-13 0,1-1 0,-13-12 0,-14 0 0,-12-1 0,12 1 0,0-14 0,0 14 0,-12-1 0,25 0 0,-12 15 0,12-1 0,0-1 0,14 14 0,-13 0 0,26 14 0,-13-1 0,-1-1 0,1 2 0,0 12 0,0 14 0,0-13 0,13-27 0,0 27 0,-14-2 0,1 2 0,0-14 0,-1 1 0,-12-2 0,13 2 0,-14-14 0,14 13 0,13-13 0,-13 0 0</inkml:trace>
  <inkml:trace contextRef="#ctx0" brushRef="#br0" timeOffset="55411">16827 4312 512,'-13'14'0,"-14"-1"0,1 0 0,-1 14 0,-12-1 0,-1 0 0,-12-12 0,-2 12 0,-12 14 0,-13-14 0,12 1 0,-12 13 0,-14-14 0,14 0 0,-14 14 0,-12 0 0,-1-14 0,13 14 0,-26-13 0,14-1 0,-15 13 0,2-12 0,-2 0 0,1-1 0,0 0 0,0 14 0,0-13 0,0-1 0,0 0 0,0 1 0,0-1 0,13 1 0,-13 13 0,0-14 0,0-13 0,13 27 0,0-14 0,0 1 0,1-14 0,25 13 0,-12 1 0,-1-14 0,13 14 0,28-14 0,-14 0 0,26 1 0,-13-1 0,26 0 0,1 0 0,13-13 0,-13 0 0,26 0 0,-14 0 0,14 0 0,-14 0 0,14-13 0,14 0 0,-28 0 0,14 13 0,0-14 0</inkml:trace>
  <inkml:trace contextRef="#ctx0" brushRef="#br0" timeOffset="55827">12541 5292 512,'13'-14'0,"-13"14"0,0 0 0,0 0 0,0 0 0,0 0 0,0 0 0,0 0 0,0 0 0,0 27 0,0-14 0,0 13 0,-13 1 0,0 12 0,-1-12 0,1 13 0,0-14 0,0 14 0,-14-14 0,14 14 0,-13-27 0,26 14 0,-14-14 0,28 0 0,-14 0 0,26-13 0,14 14 0,-14-14 0,27 0 0,14 0 0,-2-14 0,1 14 0,14-26 0,-1 13 0,0-1 0,14 1 0,0-26 0,-93 39 0,66-14 0</inkml:trace>
  <inkml:trace contextRef="#ctx0" brushRef="#br0" timeOffset="56743">16841 4352 512,'13'-13'0,"0"13"0,-13-13 0,13 13 0,0-14 0,-13 14 0,13 0 0,-13 0 0,-13 14 0,13-1 0,0 0 0,-13 1 0,0 11 0,13 15 0,-13-13 0,-14 13 0,14-13 0,0-2 0,-1 2 0,1 0 0,0-15 0,0 2 0,13-1 0,-14 0 0,14-13 0,0 0 0,0 0 0,14-13 0,-1 0 0,-13-13 0,26-14 0,1 13 0,-14-12 0,14 12 0,-14-13 0,0 14 0,0 0 0,0 13 0,1-1 0,-14 1 0,0 0 0,0-1 0,-14 1 0,1 0 0,-13 0 0,0 0 0,-14 0 0,0-1 0,0 1 0,-13 0 0,1 13 0,-2-14 0,2 14 0,12-12 0,-13 12 0,13 12 0,0-12 0,14 14 0,26-14 0,-26 0 0</inkml:trace>
  <inkml:trace contextRef="#ctx0" brushRef="#br0" timeOffset="77560">8030 8877 512,'0'0'0,"0"0"0,0 0 0,0 13 0,0-13 0,0 13 0,0 0 0,0 1 0,0 12 0,0-13 0,0 27 0,0-14 0,0 1 0,13-1 0,0 14 0,-13-13 0,0-1 0,0 1 0,0-1 0,0-13 0,0 0 0,0 1 0,0-14 0,0 13 0,0-13 0,0 0 0,0-13 0</inkml:trace>
  <inkml:trace contextRef="#ctx0" brushRef="#br0" timeOffset="78699">8043 8850 512,'0'0'0,"0"0"0,0 0 0,13 0 0,-13 0 0,0 0 0,0-13 0,14 13 0,-14-13 0,13 13 0,0-14 0,13 14 0,1 0 0,12 0 0,1-13 0,0 13 0,13 0 0,-14 0 0,28 0 0,-14 13 0,12-13 0,2 0 0,-1 0 0,-13 14 0,27-14 0,-28 0 0,14 0 0,-13 0 0,0 0 0,-13 13 0,-1-13 0,-12 0 0,-1 0 0,-13 0 0,1 0 0,-14 0 0,0 0 0,0 0 0,0 0 0,0 0 0,0 0 0,0 0 0,-14 13 0,14-13 0,0 13 0,0 1 0,0-1 0,0-13 0,0 13 0,0 14 0,0-14 0,0 0 0,0 0 0,0 14 0,0-14 0,0 0 0,0 0 0,-13-13 0,13 14 0,-13-1 0,13 0 0,-13-13 0,13 0 0,-13 13 0,-1-13 0,14 0 0,-13 13 0,0-13 0,0 0 0,0 0 0,0 0 0,-14 0 0,14 0 0,-1 0 0,-12 0 0,-14 14 0,14-14 0,-14 0 0,1 0 0,-15 0 0,15 0 0,-27 0 0,13 0 0,0 0 0,-13 0 0,0 0 0,12 0 0,2-14 0,-1 14 0,0 0 0,13 0 0,0 0 0,1 0 0,26 0 0,-14 0 0,27 0 0,-13 0 0,13 0 0,13-13 0,1 13 0,-1 0 0,13-13 0,-26 13 0,26 0 0</inkml:trace>
  <inkml:trace contextRef="#ctx0" brushRef="#br1" timeOffset="89491">7950 8585 512,'13'0'0,"-13"0"0,0 0 0,0 0 0,0 0 0,0 0 0,0 14 0,14 12 0,-14 1 0,13-1 0,-13 14 0,0-1 0,14-12 0,-14 26 0,0-13 0,0-1 0,0 1 0,0 0 0,0-1 0,0 1 0,0-14 0,0 14 0,0-13 0,0-1 0,0 0 0,-14-12 0,14-1 0,-13 0 0,13 1 0,-14-28 0,1 1 0,13 13 0,-13-13 0</inkml:trace>
  <inkml:trace contextRef="#ctx0" brushRef="#br1" timeOffset="90322">7858 8705 512,'13'-14'0,"0"14"0,0-13 0,14 0 0,-14 0 0,0 13 0,14-13 0,0-1 0,-1 14 0,0-13 0,1 13 0,25 0 0,-12 0 0,13 0 0,-13 13 0,26-13 0,1 14 0,12-1 0,0 0 0,0 0 0,14 0 0,-13 14 0,-1-14 0,0 0 0,-26 0 0,13 1 0,-13-1 0,-14 0 0,-12 0 0,-13-13 0,-14 0 0,0 14 0,0-14 0,0 13 0,0 0 0,0 14 0,-14-14 0,-13 13 0,14 1 0,-13-1 0,13 1 0,-1 12 0,14-12 0,-13 12 0,13-12 0,13 0 0,-13-1 0,14-13 0,-14 1 0,13-2 0,0-12 0,-13 0 0,0 0 0,0 0 0,0 0 0,-13 0 0,0 0 0,-14-12 0,-12-2 0,-1 1 0,0 13 0,-26-13 0,0 0 0,-14 13 0,1-14 0,-14 14 0,27 0 0,-26 0 0,12-13 0,1 13 0,13 0 0,0 0 0,13 0 0,0 0 0,27 0 0,13 0 0,-1 0 0,14 0 0,27-13 0,-27 13 0,13-14 0</inkml:trace>
  <inkml:trace contextRef="#ctx0" brushRef="#br1" timeOffset="91653">9194 9075 512,'0'0'0,"0"0"0,-14 0 0,1 0 0,-13 0 0,-14-13 0,1 13 0,-14 0 0,-14 0 0,1 0 0,1 0 0,-15 0 0,1 0 0,-1 13 0,14-13 0,-13 13 0,12-13 0,14 13 0,1-13 0,25 0 0,1 14 0,12-14 0,14 0 0,14 0 0,12 0 0,1 0 0,39-14 0,-14 14 0,15 0 0,12-13 0,-26 13 0,13 0 0,-13 0 0,-13 0 0,-14-13 0,-13 13 0,0 0 0,-13 0 0,-13-13 0,-13 13 0,0-13 0,-14-1 0,-26 14 0,13-13 0,-13 13 0,-13 0 0,12 0 0,1 0 0,13 0 0,0 0 0,27 13 0,12-13 0,1 0 0,13 14 0,13-28 0,27 14 0,0 0 0,13-13 0,13 13 0,1-13 0,12 13 0,-14-13 0,2 13 0,-1-14 0,-26 1 0,-14 0 0,0 13 0,-26-13 0,0 13 0,-13-13 0,-13-14 0,-27 14 0,0 0 0,-13-14 0,0 14 0,0-14 0,12 14 0,2 0 0,-1 0 0,27-1 0,12 1 0,28 13 0,-1-13 0,26 13 0,1-13 0,27 13 0,-15 0 0,14 0 0,-13 0 0,0 0 0,0 0 0,-13 0 0,-27-13 0,0 13 0,-26 0 0,13 0 0,-27 0 0,-25-14 0,-2 1 0,1 0 0,-12 0 0,-1 0 0,-1 13 0,14 0 0,1 0 0,25 0 0,0 0 0,14 13 0,13 0 0,0 0 0,27 0 0,-1 14 0,27-1 0,0 1 0,14-1 0,12 1 0,-27-1 0,14 1 0,1-1 0,-14-13 0,-1 14 0,-11-14 0,-15 0 0,0 0 0,-13 1 0,-13-14 0,-13 13 0,-13 0 0,0-13 0,-28 13 0,1-13 0,-13 0 0,-13 14 0,13-1 0,0-13 0,-1 13 0,14-13 0,14 13 0,13-13 0,26 0 0,-14 13 0</inkml:trace>
  <inkml:trace contextRef="#ctx0" brushRef="#br1" timeOffset="92710">9300 8850 512,'0'13'0,"0"-13"0,0 0 0,13-13 0,0 13 0,0 0 0,14-13 0,-14 0 0,14-1 0,-14 1 0,13-13 0,14 12 0,-14-12 0,1 0 0,-1-1 0,0 1 0,15-1 0,-15-13 0,14 1 0,-14 12 0,13-12 0,2-1 0,-2 0 0,1 1 0,-1-1 0,1 0 0,13 0 0,-26 1 0,25-14 0,-25 26 0,26-25 0,-13 25 0,-1-13 0,1 1 0,-1 12 0,1-13 0,-14 15 0,1-2 0,0 0 0,-14 14 0,13-14 0,-12 14 0,-1 0 0,-13 0 0,0 13 0,0 0 0,0 0 0,0 0 0,-13 13 0,-1 0 0,1-13 0,0 27 0,0-14 0,13 0 0,-13 1 0,-1 12 0,14 0 0,-13-13 0,13 14 0,0 0 0,0-1 0,0-13 0,0 0 0,0 0 0,0 1 0,0-1 0,0-13 0,0 0 0,0-13 0,0 13 0,13-27 0,1 14 0,-1-13 0,0-1 0,0 1 0,14-1 0,-14-12 0,-13 12 0,26 1 0,-13-1 0,-13 14 0,13 0 0,-13 0 0,-13 13 0,0-13 0,-13-1 0,-1 14 0,-25 0 0,11 14 0,2-14 0,-1 13 0,-26-13 0,27 13 0,-1 0 0,-13 0 0,53-13 0,-13 13 0</inkml:trace>
  <inkml:trace contextRef="#ctx0" brushRef="#br1" timeOffset="103576">1891 6482 512,'0'0'0,"0"-13"0,0 13 0,0 0 0,0 0 0,0-14 0,0 14 0,14-13 0,-14 13 0,0-13 0,0 13 0,13 0 0,-13-13 0,0 13 0,0 0 0,0 0 0,0 0 0,0 0 0,0 13 0,0 0 0,13 0 0,-13 14 0,0 0 0,0 12 0,13 1 0,-13 13 0,0-14 0,13 14 0,0 14 0,1-14 0,-14 13 0,13 0 0,-13 13 0,14-13 0,-14 14 0,13-14 0,0 13 0,-13-13 0,13 1 0,-13-15 0,14 2 0,-14-15 0,0 1 0,13-14 0,-13 1 0,0-14 0,13 0 0,-13-26 0,13 0 0,-13 13 0,0-27 0</inkml:trace>
  <inkml:trace contextRef="#ctx0" brushRef="#br1" timeOffset="104824">1984 6429 512,'0'0'0,"0"13"0,0-13 0,0 0 0,0 0 0,0 0 0,0 0 0,0 0 0,13 0 0,14 0 0,-1 0 0,1-13 0,12 13 0,14-13 0,0 0 0,26 0 0,1-14 0,-1 14 0,14-1 0,13-11 0,12 11 0,-11 1 0,12 0 0,0-1 0,0 1 0,0 13 0,-26-13 0,12 13 0,-25 0 0,-1 13 0,-26-13 0,-13 13 0,-1-13 0,-25 0 0,-14 14 0,13-1 0,-13 0 0,0 1 0,-13 11 0,13 2 0,0 13 0,-14-1 0,1 1 0,13 13 0,0 13 0,13 0 0,1 0 0,12 1 0,14 25 0,-14-13 0,13 1 0,2 13 0,-2-1 0,1 1 0,-14-14 0,1 1 0,-1-14 0,-12 0 0,-1-13 0,0 0 0,-13-27 0,0 0 0,0-12 0,0-1 0,0-13 0,0 0 0,-13 0 0,13 0 0,0 0 0,-13-13 0,-1-1 0,1 1 0,-14 0 0,-12 0 0,-14 0 0,14-14 0,-15 14 0,-12 13 0,0-13 0,0 13 0,-13 0 0,0 0 0,-1 13 0,-13-13 0,0 13 0,1-13 0,-14 14 0,1-1 0,12 0 0,-26 0 0,13 0 0,0 0 0,0 1 0,14 12 0,-1-12 0,14-1 0,-1 0 0,27-13 0,1 14 0,12-2 0,13-12 0,14 0 0,13 0 0,27 0 0,-27 0 0,13 0 0</inkml:trace>
  <inkml:trace contextRef="#ctx0" brushRef="#br1" timeOffset="105523">2910 8030 512,'0'0'0,"-13"0"0,0 0 0,-1 13 0,-12-13 0,0 13 0,-1 1 0,-13 12 0,14 0 0,-1 1 0,1 0 0,13 12 0,0-13 0,-14 14 0,27 0 0,0-14 0,0 1 0,27-1 0,-14-12 0,0-1 0,13 0 0,14-13 0,-14 0 0,28-13 0,-15-14 0,1 14 0,-1-13 0,1-1 0,0-12 0,-13 12 0,-1-13 0,-13 14 0,0 0 0,-13-1 0,-13 0 0,0 14 0,-13-14 0,-14 15 0,13-2 0,-39 14 0,26 0 0,-12 0 0,11 0 0,-11 0 0,25 0 0,1 14 0,26-14 0,-13 0 0</inkml:trace>
  <inkml:trace contextRef="#ctx0" brushRef="#br1" timeOffset="106339">5053 6892 512,'0'0'0,"0"0"0,-13 0 0,13 0 0,0 0 0,0 0 0,0 0 0,0 0 0,-13 0 0,0 0 0,0 0 0,-1 13 0,0-13 0,1 0 0,-13 0 0,0 14 0,-14-14 0,1 0 0,-15 0 0,1 13 0,-13-13 0,14 0 0,-15 13 0,-12-13 0,12 13 0,1-13 0,1 0 0,25 13 0,-13 1 0,0-14 0,26 13 0,1-13 0,13 0 0,13 0 0,0 0 0,0 0 0,13 0 0,0-13 0,0 13 0,14-14 0,-1 1 0,-26 13 0,27-13 0</inkml:trace>
  <inkml:trace contextRef="#ctx0" brushRef="#br1" timeOffset="106755">4207 6733 512,'0'0'0,"-14"0"0,14 13 0,-13-13 0,0 14 0,-14-1 0,14 14 0,-13-1 0,12-13 0,1 14 0,0-14 0,13 13 0,-13-12 0,13-1 0,-13 13 0,13-13 0,0 1 0,13 12 0,-13-13 0,0 1 0,13-1 0,-13 0 0,13 1 0,0-1 0,14 0 0,-14-13 0,13 13 0,-12-13 0,26 0 0,-14 13 0,1-26 0,12 13 0,1 0 0,-1 0 0,1-13 0,-40 13 0,40-13 0</inkml:trace>
  <inkml:trace contextRef="#ctx0" brushRef="#br1" timeOffset="107237">5239 6231 512,'0'0'0,"0"13"0,0 0 0,-14 14 0,14 12 0,0 14 0,0 13 0,0 1 0,0 12 0,0 0 0,0 0 0,0 14 0,0 0 0,0-1 0,0 1 0,0 0 0,0-1 0,0 1 0,0-14 0,0-13 0,-13-12 0,13-1 0,0-14 0,0-12 0,0-1 0,0-26 0,0 0 0,0-13 0,0-14 0,0 27 0,13-26 0</inkml:trace>
  <inkml:trace contextRef="#ctx0" brushRef="#br1" timeOffset="108077">5252 6125 512,'0'0'0,"13"-14"0,0 14 0,13-13 0,14 13 0,0 0 0,26-12 0,13 12 0,-13 0 0,27-14 0,-1 1 0,1 0 0,0-1 0,0 14 0,-1-13 0,14 0 0,0 13 0,-27-14 0,14 14 0,-13 0 0,-1 0 0,-27 14 0,1-14 0,-13 13 0,-13 0 0,-1 1 0,0 12 0,-12 13 0,-1 2 0,-13-2 0,0 27 0,0-12 0,13 11 0,-13 14 0,13 1 0,13-1 0,2 14 0,11-14 0,14 14 0,-14-1 0,15-12 0,-15-1 0,1 1 0,-14-1 0,-13-26 0,-13 13 0,-13-26 0,-13 13 0,-27-27 0,0 1 0,-26-1 0,-28 1 0,-11-14 0,-2 0 0,-11 13 0,-28-26 0,0 27 0,0-14 0,14 1 0,-1-1 0,14 0 0,13 0 0,13 0 0,27 14 0,12-27 0,28 13 0,12-13 0,14 0 0,13 0 0,26 0 0,14-13 0,-40 13 0,26 0 0</inkml:trace>
  <inkml:trace contextRef="#ctx0" brushRef="#br1" timeOffset="108493">5953 8016 512,'0'14'0,"0"-1"0,0 14 0,-14-15 0,14 28 0,0 0 0,0 0 0,0-1 0,14 15 0,-14-15 0,0 1 0,0 13 0,13-27 0,-13 14 0,0-14 0,13-13 0,-13 1 0,13-14 0,1-14 0,-14 14 0,13-13 0</inkml:trace>
  <inkml:trace contextRef="#ctx0" brushRef="#br1" timeOffset="108953">7223 6892 512,'0'0'0,"0"0"0,0 0 0,0 0 0,0 0 0,0 0 0,0 0 0,13 0 0,0 0 0,1 0 0,-14 0 0,26-13 0</inkml:trace>
  <inkml:trace contextRef="#ctx0" brushRef="#br1" timeOffset="109119">7540 6892 512,'13'0'0,"-13"0"0,0 0 0,0-13 0,13 13 0,-13 0 0,14 0 0,-14-13 0,13 13 0,-13 0 0,14 0 0</inkml:trace>
  <inkml:trace contextRef="#ctx0" brushRef="#br1" timeOffset="109286">7791 6853 512,'0'0'0,"0"0"0,0 0 0,0 0 0,0 0 0,0 0 0,0 0 0,0 0 0,0 0 0,0 0 0,0-14 0</inkml:trace>
  <inkml:trace contextRef="#ctx0" brushRef="#br1" timeOffset="110083">8135 6641 512,'0'0'0,"-13"0"0,13 0 0,-13 0 0,-13 13 0,-1-13 0,1 13 0,-14 14 0,0-14 0,14 0 0,-14 13 0,14 1 0,0-14 0,12 1 0,-13 12 0,14-13 0,0 1 0,13-14 0,-13 13 0,13 0 0,0 0 0,13-13 0,0 13 0,0 1 0,14-14 0,-13 13 0,12 0 0,-13 0 0,13 0 0,1-13 0,-14 14 0,0-1 0,0 0 0,1 0 0,-1-13 0,-13 14 0,14-1 0,-14-13 0,13 13 0,-13-13 0,13 0 0,-13 0 0,0-13 0</inkml:trace>
  <inkml:trace contextRef="#ctx0" brushRef="#br1" timeOffset="110648">8334 6138 512,'0'0'0,"0"0"0,0 14 0,0 11 0,0 15 0,0 0 0,0 14 0,0-2 0,0 14 0,13 0 0,-13 14 0,13-14 0,-13 13 0,13 1 0,1 12 0,-14-13 0,14 1 0,-1-1 0,-13 1 0,13-14 0,-13 0 0,13-13 0,-13 0 0,13-13 0,-13-1 0,0 1 0,13-13 0,-13-14 0,0 0 0,14-13 0,-14 0 0,13 0 0,0-13 0,-13 13 0,0-27 0</inkml:trace>
  <inkml:trace contextRef="#ctx0" brushRef="#br1" timeOffset="111554">8228 6086 512,'0'0'0,"0"0"0,0 0 0,14-14 0,-14 14 0,0 0 0,13 0 0,0-13 0,13 0 0,1 13 0,12-14 0,28 14 0,-14-13 0,12 13 0,15-13 0,-14 13 0,0-14 0,1 1 0,12 13 0,-13 0 0,-13-13 0,13 13 0,-13 13 0,-14-13 0,2 0 0,-28 13 0,0 1 0,0-1 0,0 0 0,1 14 0,-28 0 0,1 12 0,13 1 0,-13 12 0,0 15 0,13-1 0,0 0 0,0 27 0,13-14 0,0 0 0,14 14 0,-14 0 0,13-1 0,0 1 0,1-14 0,-14 14 0,14-14 0,-14-13 0,14 0 0,-14-13 0,-13 0 0,0-26 0,0-1 0,-13 1 0,-1-14 0,1-13 0,0 0 0,-27-13 0,0 13 0,1-13 0,-27-14 0,-1 14 0,1-1 0,-13 1 0,-1 0 0,1 0 0,-1 13 0,-12 0 0,13 0 0,-1 0 0,14 0 0,1 0 0,-2 13 0,27-13 0,1 0 0,39 0 0,-27 0 0</inkml:trace>
  <inkml:trace contextRef="#ctx0" brushRef="#br1" timeOffset="112037">8387 6760 512,'0'0'0,"0"0"0,0 0 0,14 0 0,-14 0 0,0 0 0,-14 13 0,0-13 0,1 0 0,-13 13 0,-14 1 0,-12-1 0,-2 0 0,1-13 0,-12 13 0,12 1 0,-14-14 0,1 0 0,14 13 0,-2 0 0,1-13 0,14 0 0,39 0 0,-27 0 0</inkml:trace>
  <inkml:trace contextRef="#ctx0" brushRef="#br1" timeOffset="121539">8811 5821 512,'0'13'0,"0"-13"0,0 0 0,13 0 0,-13 0 0,0 0 0,0 0 0,0 13 0,0-13 0,0 0 0,0 0 0,0 13 0,0-13 0,0 0 0,0-13 0,0 13 0,0-13 0,0 0 0,0 0 0,0-14 0,0 14 0,13-14 0,-13 27 0,0-13 0,0 0 0,-13 13 0,13 0 0,0 13 0,0-13 0,0 13 0,0-13 0,0 0 0,0 0 0,0 0 0,0 0 0,0 0 0,0 0 0,0-13 0,0 0 0,0 0 0,0-1 0,0 14 0,0-13 0</inkml:trace>
  <inkml:trace contextRef="#ctx0" brushRef="#br1" timeOffset="124152">7871 8824 512,'0'0'0,"0"0"0,0 0 0,-13 13 0,0-13 0,0 0 0,-1 0 0,-13 0 0,14 0 0,-13 13 0,13-13 0,-1 0 0,1-13 0,-13 13 0,13-13 0,-1 13 0,1 0 0,0-14 0,13 1 0,-26 13 0,26-26 0,-14 26 0,14-27 0,-13 14 0,13-13 0,-14-1 0,14 1 0,-13-1 0,13 14 0,0-14 0,0 1 0,0-1 0,13 1 0,-13 13 0,14-27 0,-1 27 0,14-13 0,-14 12 0,0 1 0,14 0 0,-1-14 0,14 14 0,-14 13 0,14-13 0,0-1 0,-1 14 0,1 0 0,-1-12 0,15 12 0,-15 0 0,14 0 0,-13 0 0,13 0 0,0 0 0,-1 0 0,1 0 0,-12-14 0,11 14 0,1 0 0,-14-13 0,14 13 0,1-13 0,-15-1 0,1 14 0,12-13 0,-11 0 0,-2 0 0,14 0 0,-13 0 0,-1-14 0,-12 14 0,0-14 0,-1 14 0,0-13 0,1-1 0,-27 0 0,13 1 0,0 0 0,-13-1 0,0 1 0,0-13 0,-13 12 0,0 0 0,13 1 0,-27-14 0,1 27 0,13-13 0,-14-1 0,14 14 0,13-1 0,-13-12 0,-1 26 0,14-13 0,0 13 0,0-13 0,0 13 0,0 0 0,0 0 0,0 0 0,14 0 0,-14 0 0,13 0 0,-13 0 0,13 13 0,14-13 0,-14 13 0,13-13 0,1 26 0,-14-12 0,13 12 0,1-12 0,0-1 0,-14 0 0,0-13 0,13 13 0,-26-13 0,14 0 0,-14 0 0,0 0 0,0 0 0,-14-13 0,1 13 0,0-26 0,-13 12 0,-1 1 0,0-14 0,1 15 0,-14-2 0,14 1 0,0 0 0,-1 0 0,0 13 0,-12 0 0,12 13 0,1 0 0,-1-13 0,1 27 0,0-15 0,13 15 0,-1 13 0,14-40 0,-14 26 0</inkml:trace>
  <inkml:trace contextRef="#ctx0" brushRef="#br1" timeOffset="132339">15624 3307 512,'0'0'0,"-14"13"0,14 0 0,-14 1 0,14-1 0,0 27 0,0-14 0,14 14 0,-14 13 0,0-14 0,14 14 0,-14 0 0,13 0 0,-13 0 0,13 13 0,-13-13 0,13 0 0,-13 0 0,0-13 0,0-1 0,-13-12 0,13-1 0,0 1 0,0-27 0,0 13 0,0-13 0,-13 14 0,13-14 0,0 0 0,0-14 0,-13 14 0,13 0 0,0 0 0,-14-13 0</inkml:trace>
  <inkml:trace contextRef="#ctx0" brushRef="#br1" timeOffset="134027">15676 4101 512,'0'0'0,"0"0"0,0 0 0,0 13 0,0-13 0,0 0 0,-13 0 0,13 0 0,0 0 0,-13 0 0,13 13 0,-13-13 0,0 0 0,-1 0 0,0 0 0,-12 14 0,-13-28 0,-1 14 0,0 0 0,-13-13 0,-13 13 0,13-13 0,-13 13 0,0-13 0,0-1 0,-27 1 0,27 0 0,-13 0 0,-14 0 0,1 13 0,-1-14 0,-13 1 0,26 0 0,-25 13 0,12-14 0,1 14 0,13-12 0,-1-2 0,1 14 0,12-13 0,1 13 0,13 0 0,1 0 0,11 0 0,-11 0 0,25 0 0,1 0 0,0 0 0,-1 0 0,14 0 0,-14 13 0,14-13 0,0 0 0,-1 0 0,14 0 0,-13-13 0,13 13 0,0 0 0,0 0 0,0 0 0,0 0 0,0 0 0,13 0 0,-13-13 0,14 13 0,-14-14 0,13 1 0,-13 0 0,13-14 0,-13 1 0,0 0 0,0-14 0,-13 0 0,0-13 0,13 0 0,-14 0 0,1-13 0,0 0 0,0 13 0,0 0 0,13 0 0,-13 0 0,13 14 0,-14 12 0,14-13 0,0 27 0,0 0 0,14-14 0,-14 15 0,0 12 0,13-14 0,-13 14 0,13 0 0,-13 0 0,13 0 0,0 0 0,0 0 0,14 0 0,-1 14 0,14-14 0,0 0 0,0 12 0,12-12 0,2 0 0,12 14 0,-14-14 0,28 0 0,-14-14 0,13 14 0,1 0 0,-1 0 0,14 0 0,-1 0 0,1 0 0,0-12 0,12 12 0,-12 12 0,-1-12 0,1 14 0,0-14 0,-14 0 0,0 13 0,-13-13 0,1 0 0,-1 0 0,-27 0 0,1 13 0,0-13 0,0 0 0,-14 0 0,1 0 0,-1 0 0,-13 0 0,0 13 0,14-13 0,0 14 0,-14-14 0,-13 13 0,13 0 0,0 1 0,-13-1 0,0 13 0,0-13 0,0 14 0,0-1 0,0 1 0,0 12 0,0-12 0,13 13 0,-13-40 0,0 26 0</inkml:trace>
  <inkml:trace contextRef="#ctx0" brushRef="#br1" timeOffset="137782">11602 6945 512,'0'13'0,"0"-13"0,0 0 0,0 0 0,0 0 0,0 0 0,0 0 0,0 0 0,-14 13 0,14-13 0,0 0 0,0 0 0,0 0 0,0 0 0,0 0 0,0 0 0,0 0 0,0 0 0,0 0 0,0 0 0,0 0 0,0 0 0,0 0 0,0 0 0,0 0 0,0 0 0,0 14 0,0-14 0</inkml:trace>
  <inkml:trace contextRef="#ctx0" brushRef="#br1" timeOffset="140492">13731 3638 512,'0'13'0,"0"-13"0,0 0 0,0 0 0,0 0 0,0 0 0,14 0 0,-14 27 0,13-14 0,0 13 0,0-12 0,-13 25 0,0-12 0,13 12 0,1-12 0,-14 12 0,0 1 0,0 0 0,0 0 0,0-14 0,0 14 0,-14-1 0,1 1 0,13-14 0,-26 14 0,13-13 0,-27-1 0,14 0 0,-14 1 0,0 0 0,0-14 0,-26-13 0,27 12 0,-28 2 0,1-14 0,0 0 0,0-14 0,-13 2 0,13-1 0,-14-1 0,1 1 0,-14 0 0,14-1 0,-13 1 0,12 0 0,-13 0 0,14 0 0,-14 0 0,0-1 0,1 14 0,-14-13 0,14 13 0,-15 0 0,2 0 0,12 0 0,-12 0 0,-2 13 0,15-13 0,-14 14 0,14-1 0,-14 13 0,0-13 0,0 0 0,-13 14 0,13 0 0,1-2 0,-2 2 0,15 0 0,-14 13 0,14-14 0,-1 13 0,14 1 0,-1 0 0,14-1 0,-13 15 0,25-15 0,-11 1 0,25 0 0,-13-1 0,27 14 0,-1-13 0,0 0 0,14 13 0,0-14 0,13 1 0,0-1 0,0 1 0,0 0 0,0 0 0,13-1 0,0 1 0,1 13 0,-1-13 0,0 0 0,1-1 0,-1 1 0,0-1 0,-13 1 0,13 0 0,1-1 0,-14 1 0,0-13 0,0 12 0,0 1 0,0-13 0,0 12 0,0 1 0,0-14 0,0 1 0,0 0 0,0-2 0,0 2 0,0-13 0,0 11 0,0-11 0,0-1 0,0 0 0,0 1 0,0-14 0,0 0 0,0 0 0,0 0 0,0 0 0,0 0 0,0 0 0,0 0 0,0 0 0,0 0 0,0 0 0,0 0 0,13 0 0,-13-14 0,0 14 0,13 0 0,-13-13 0,13 13 0,-13 0 0,13-13 0,-13 13 0,14 0 0,-14-14 0,0 14 0,13 0 0,-13-12 0,13 12 0,-13-13 0,13 13 0,-13 0 0,13 0 0,-13 0 0,0 0 0,0 0 0,0 0 0,0 0 0,-13 0 0,13 13 0,-13-13 0,0 0 0,0 12 0,-1 2 0,1-14 0,0 0 0,0 13 0,0-13 0,-14 0 0,14 0 0,0 0 0,-1 0 0,-12 0 0,12 0 0,1-13 0,0 13 0,13 0 0,-13 0 0,0 0 0,13-14 0,-13 14 0,13-12 0,-14 12 0,14 0 0,-13 0 0,13-13 0,0 13 0,-13 0 0,13 0 0,0 0 0,0 0 0,0 0 0,0 0 0,0 0 0,0 0 0,0 0 0,0 0 0,13 0 0,-13-14 0,0 14 0,0 0 0,27-13 0</inkml:trace>
  <inkml:trace contextRef="#ctx0" brushRef="#br1" timeOffset="181744">10397 7792 512,'-13'0'0,"0"13"0,0-13 0,0 13 0,13-13 0,-14 14 0,1-14 0,13 0 0,0 0 0,0 13 0,-26-13 0,13 13 0,13 1 0,-13-14 0,13 0 0,0 12 0</inkml:trace>
  <inkml:trace contextRef="#ctx0" brushRef="#br1" timeOffset="184048">10530 7659 512,'0'0'0,"0"0"0,0 0 0,0 0 0,0 0 0,0 0 0,0 0 0,0 0 0,0 0 0,0 0 0,0 0 0,0 0 0,0 0 0,0 0 0,0 0 0,0 0 0,0 0 0,0 0 0,0 0 0,0 0 0,0 0 0,0 0 0,0-12 0,-13 12 0,13-14 0,0 1 0,-13 13 0,13 0 0,-14-13 0</inkml:trace>
  <inkml:trace contextRef="#ctx0" brushRef="#br1" timeOffset="184491">10464 7686 512,'0'0'0,"0"0"0,-13 0 0,13 0 0,-13 0 0,-1-13 0,1 13 0,-14-14 0,27 14 0,-13-12 0</inkml:trace>
  <inkml:trace contextRef="#ctx0" brushRef="#br1" timeOffset="185048">14141 3770 512,'14'-13'0,"-1"0"0,-13 13 0,13-13 0,-13 13 0,0 0 0,0 0 0,0-14 0</inkml:trace>
  <inkml:trace contextRef="#ctx0" brushRef="#br1" timeOffset="188856">12170 3082 512,'0'0'0,"0"0"0,0 0 0,0 13 0,-13 0 0,13 1 0,0 12 0,0 1 0,0-1 0,13 14 0,-13 0 0,0 12 0,0-12 0,0 0 0,0 13 0,0 0 0,0-14 0,0 14 0,0-13 0,0-13 0,0 12 0,0-12 0,-13 12 0,13-12 0,0-14 0,0 13 0,0-12 0,0-14 0,-13 13 0,13-13 0,0-13 0,0 13 0,0 0 0,0-14 0</inkml:trace>
  <inkml:trace contextRef="#ctx0" brushRef="#br1" timeOffset="189780">12104 3770 512,'0'0'0,"-13"0"0,0 13 0,0-13 0,-14 0 0,1 0 0,-14 0 0,-13 0 0,13 0 0,-25-13 0,-2 13 0,1-13 0,-13 0 0,-1 0 0,-12 13 0,-1-14 0,1-12 0,-1 13 0,0-1 0,-13 1 0,1 0 0,12 13 0,0-14 0,14 1 0,0 13 0,-1 0 0,14 0 0,0-13 0,13 13 0,27 0 0,-14 0 0,26 0 0,1 0 0,0 0 0,13 0 0,0 0 0,0 0 0,13 0 0,-13-13 0,13 13 0,-13-13 0,14-1 0,-14-12 0,0 13 0,-27-27 0,27 14 0,-13-14 0,0 0 0,0 0 0,-1 1 0,1-1 0,0 0 0,13 14 0,0 0 0,0-14 0,13 13 0,-13 1 0,13 0 0,14-1 0,-14 14 0,13-14 0,1 15 0,13-2 0,0 1 0,12 13 0,1-13 0,14-1 0,12 14 0,14 0 0,12 0 0,-12 0 0,26 0 0,-13 14 0,26-1 0,0 0 0,-12 1 0,-2 11 0,15 2 0,-1-14 0,-26 13 0,-14 1 0,1-14 0,-14 0 0,-25 14 0,-15-27 0,-26 13 0,1-13 0,-1 0 0,-13 0 0,0 0 0,-13 0 0,-1-13 0,14 13 0,-13 0 0</inkml:trace>
  <inkml:trace contextRef="#ctx0" brushRef="#br1" timeOffset="191003">11562 3307 512,'0'0'0,"0"0"0,0 0 0,13 0 0,-13 0 0,13 0 0,1 0 0,-1 0 0,0 0 0,14 0 0,12 0 0,-12 0 0,-1 13 0,27-13 0,-26 0 0,25 0 0,-12 0 0,13 0 0,-13 13 0,13-13 0,-1 0 0,14 0 0,-12 0 0,12-13 0,0 13 0,-13 0 0,26 0 0,-13 0 0,1 0 0,-1 13 0,13-13 0,-13 0 0,0 0 0,13 0 0,-12 14 0,-1-14 0,0 13 0,0 0 0,0 0 0,-13-13 0,0 14 0,0-14 0,-26 13 0,12 0 0,-13-13 0,-12 13 0,-1-13 0,1 0 0,-14 0 0,13 0 0,-13 0 0,0 0 0,-13 0 0,13 0 0,0 0 0,0 0 0,0-13 0,0 13 0,0 0 0,0-13 0,0 13 0,0 0 0,0 0 0,0 0 0,0 0 0,0 0 0,0 0 0,0 13 0,0-13 0,0 13 0,0 1 0,-14 12 0,14-13 0,-13 14 0,13-14 0,-14 0 0,14 0 0,-13 14 0,13-27 0,0 13 0,-13 0 0,13-13 0,0 0 0,0 13 0,-13-13 0,13 0 0,13-13 0,-13 13 0,0-13 0,13 0 0,0 0 0,1-1 0,-14 1 0,13 0 0,1 0 0,-1 0 0,-13-14 0,0 27 0,13-13 0,-26 0 0,13-1 0,-13 1 0,-1 0 0,1 0 0,-14-1 0,1 1 0,0-13 0,-1 12 0,1 1 0,-27-13 0,26 13 0,1-1 0,-14 1 0,40 13 0,-26-26 0</inkml:trace>
  <inkml:trace contextRef="#ctx1" brushRef="#br1">2778 4048,'13'0</inkml:trace>
  <inkml:trace contextRef="#ctx0" brushRef="#br1" timeOffset="635959.815">16721 8241 512,'0'0'0,"-13"14"0,13-14 0,-13 13 0,0-13 0,-14 0 0,14 13 0,-26 1 0,11-14 0,28 0 0,-13 12 0</inkml:trace>
  <inkml:trace contextRef="#ctx0" brushRef="#br1" timeOffset="636222.8676">16431 8374 512,'0'0'0,"-14"0"0,-13 0 0,14 13 0,0-13 0,-14 13 0,1 1 0,-13-1 0,12 0 0,1 0 0,-14-13 0,13 13 0,1 1 0,0-1 0,-14 0 0,14-13 0,-1 13 0,0-13 0,14 13 0,-13-13 0,-1 14 0,1-1 0,13-13 0,13 0 0,-13 13 0</inkml:trace>
  <inkml:trace contextRef="#ctx0" brushRef="#br1" timeOffset="636764.976">19288 8202 512,'26'0'0,"0"-13"0,14 13 0,-13 0 0,13 0 0,-27 0 0,0 0 0,0 13 0,-13-13 0,-13 0 0,0 0 0,0 0 0,-14 13 0,-13-13 0,0 13 0,14 0 0,-13-13 0,12 14 0,27-14 0,-26 0 0</inkml:trace>
  <inkml:trace contextRef="#ctx0" brushRef="#br1" timeOffset="636973.0176">19195 8361 512,'0'0'0,"-27"0"0,14 13 0,-13 0 0,-14-13 0,1 13 0,-28 1 0,28-1 0,-14 0 0,-13-13 0,13 26 0,0-12 0,-13-1 0,26 0 0,40-13 0,-53 13 0</inkml:trace>
  <inkml:trace contextRef="#ctx0" brushRef="#br1" timeOffset="637741.1712">18058 10093 512,'0'0'0,"-14"0"0,1 0 0,13-13 0,0 13 0,-13-13 0</inkml:trace>
  <inkml:trace contextRef="#ctx0" brushRef="#br1" timeOffset="641407.9044">17965 10980 512,'-14'0'0,"-25"0"0,-1 0 0,1 14 0,-2-14 0,-11 0 0,-14 12 0,13 2 0,-13-14 0,0 26 0,13-12 0,-27-1 0,27 0 0,1 13 0,-15-13 0,14 1 0,14 12 0,-1-12 0,1-1 0,12-1 0,0 15 0,27-14 0,-13 1 0,13-1 0,13 14 0,-13-1 0,0 0 0,13 14 0,1-1 0,-1 14 0,14 14 0,-27-14 0,0 26 0,0-13 0,-13 0 0,-1 27 0,1-27 0,-1 27 0,-12-27 0,13 13 0,0-12 0,-1-14 0,14-1 0,0-12 0,14 0 0,12-27 0,0 0 0,15-13 0,11 0 0,14-13 0,0 0 0,1-1 0,25 14 0,-12-26 0,-1 13 0,14 13 0,-14-13 0,0 13 0,-12 13 0,-1-13 0,-14 13 0,2-13 0,-15 13 0,-25 0 0,12-13 0,-13 14 0,0-14 0,-13 0 0,0-14 0,-13-12 0,0 0 0,13-14 0,-13-13 0,13 0 0,-13-13 0,13-13 0,0-1 0,13 1 0,-13-14 0,13 1 0,0 12 0,0-13 0,0 14 0,-13-1 0,0 1 0,0 13 0,0 13 0,-13 1 0,0-2 0,0 28 0,0-13 0,-14 25 0,1-12 0,-1 26 0,1-14 0,-1 28 0,1-14 0,26 0 0,-26 13 0</inkml:trace>
  <inkml:trace contextRef="#ctx0" brushRef="#br1" timeOffset="642465.1158">18150 11311 512,'0'13'0,"0"-13"0,-13 0 0,-1 0 0,1 0 0,-13 0 0,-14 0 0,1-13 0,-15 0 0,2-1 0,-1-12 0,-1 12 0,15 1 0,-14-14 0,14 27 0,-1-12 0,13 12 0,14 0 0,0 0 0,13 12 0,13 3 0,14 10 0,13 2 0,-1 0 0,14 12 0,-14 1 0,2 0 0,11-1 0,-25 1 0,-1 0 0,-13-1 0,0-12 0,-26 13 0,0-14 0,-13-13 0,-14 13 0,-13-26 0,0 14 0,-13-14 0,0 0 0,0 0 0,13 0 0,0 0 0,14 0 0,25 0 0,0 0 0,1 0 0,26 13 0,1 0 0,26 1 0,-14 12 0,14 0 0,-1 1 0,-12 12 0,-1 14 0,1-13 0,-14 13 0,-26 0 0,0-13 0,-14 13 0,-13-1 0,-12-12 0,-1 13 0,-14-26 0,15 12 0,-14-12 0,-1-14 0,27 0 0,-12-13 0,25 0 0,14-26 0,13 26 0,-13-27 0</inkml:trace>
  <inkml:trace contextRef="#ctx0" brushRef="#br1" timeOffset="643339.2906">16946 10795 512,'0'0'0,"0"0"0,0 0 0,0 0 0,0 13 0,0-13 0,0 27 0,0-14 0,13 0 0,-13 13 0,13 1 0,1-14 0,-1 14 0,1-14 0,-14 14 0,0-27 0,0 12 0,0-12 0,0 0 0,-14 0 0,1-12 0,-1-2 0,1-12 0,0 13 0,-13-14 0,12 0 0,1 1 0,0 0 0,13-1 0,0 0 0,13 1 0,0 13 0,14-13 0,-14 12 0,0 1 0,14 0 0,-14-1 0,14 14 0,-1 0 0,-13 0 0,1 0 0,-14 14 0,0-14 0,13 0 0</inkml:trace>
  <inkml:trace contextRef="#ctx0" brushRef="#br1" timeOffset="643821.387">17131 10874 512,'13'0'0,"1"0"0,-14-13 0,0 13 0,13-13 0,-13 0 0,13-1 0,0 1 0,-13 0 0,14-13 0,-14 12 0,0 1 0,0 0 0,13 0 0,-26-1 0,13 1 0,0 13 0,-14 0 0,14 0 0,-13 13 0,0 1 0,0-1 0,13 0 0,0 0 0,-14 13 0,14-12 0,0-1 0,0 14 0,14-14 0,-14-13 0,13 13 0,0-13 0,0 0 0,14 0 0,0 0 0,-14-13 0,13-14 0,1 14 0,-1-14 0,-26 27 0,13-12 0</inkml:trace>
  <inkml:trace contextRef="#ctx0" brushRef="#br1" timeOffset="644221.467">17423 10557 512,'0'0'0,"0"13"0,-13 13 0,-1-12 0,0-1 0,1 13 0,0-13 0,0 14 0,13-14 0,-13 14 0,13-14 0,0 0 0,13-13 0,-13 14 0,13-2 0,0-12 0,0 0 0,15 0 0,-2 14 0,0-14 0,-13 0 0,14 0 0,-14 13 0,0-13 0,0 13 0,1-13 0,-14 14 0,0-1 0,0 0 0,-14-13 0,1 13 0,-13 0 0,13-13 0,-1 0 0,14 0 0,-13 0 0</inkml:trace>
  <inkml:trace contextRef="#ctx0" brushRef="#br1" timeOffset="644629.5486">17621 10716 512,'0'13'0,"13"-26"0,1-1 0,-1 1 0,-13-14 0,13 14 0,0 0 0,-13 0 0,0-14 0,-13 27 0,13-13 0,-13 0 0,13 13 0,-13 0 0,-1 0 0,1 13 0,13 0 0,-13-13 0,13 27 0,0-14 0,0 13 0,0-12 0,0-1 0,13 0 0,0 1 0,1-1 0,-1-13 0,-13 13 0,13-13 0,13 0 0,-13 0 0,1-13 0,-1 0 0,0-14 0,0 0 0,0 1 0,0 0 0,-13 26 0,0-27 0</inkml:trace>
  <inkml:trace contextRef="#ctx0" brushRef="#br1" timeOffset="644895.6018">17766 10292 512,'0'0'0,"0"0"0,0 13 0,0 0 0,13 14 0,-13-14 0,27 27 0,-27-14 0,14 1 0,-1-1 0,0 14 0,0-14 0,-13 1 0,13-1 0,14-12 0,-14-1 0,0 0 0,0-13 0,0 0 0,-13 0 0,0 0 0</inkml:trace>
  <inkml:trace contextRef="#ctx0" brushRef="#br1" timeOffset="645063.6354">17951 10464 512,'0'0'0,"-13"0"0,-13 0 0,0 0 0,-1 0 0,-26 13 0,0-13 0,13 14 0,40-14 0,-39 13 0</inkml:trace>
  <inkml:trace contextRef="#ctx0" brushRef="#br1" timeOffset="648814.3854">16444 10411 512,'-13'0'0,"13"0"0,-14-13 0,-13 13 0,1 0 0,-27-13 0,0-1 0,-26 14 0,0-13 0,-1 0 0,-26 13 0,1-13 0,-1 13 0,-1 0 0,2 0 0,-1 13 0,0 0 0,0-13 0,14 13 0,26 14 0,13-14 0,0-13 0,26 13 0,27-13 0,0 0 0,14 0 0</inkml:trace>
  <inkml:trace contextRef="#ctx0" brushRef="#br1" timeOffset="649123.4472">16496 10491 512,'0'13'0,"-13"-13"0,-13 13 0,-27 0 0,-14-13 0,-38 13 0,-1 1 0,-27-14 0,-12 0 0,0 13 0,-14 0 0,13 0 0,-12 1 0,25-1 0,1 13 0,0-13 0,26 1 0,14-1 0,25 14 0,27-27 0,27 13 0,13-13 0,0 0 0</inkml:trace>
  <inkml:trace contextRef="#ctx0" brushRef="#br1" timeOffset="649413.5052">16364 10821 512,'26'0'0,"-52"14"0,26-14 0,-53 0 0,-39 13 0,-14-13 0,-27 13 0,-12-13 0,-14 0 0,0 13 0,0 0 0,1 14 0,13-14 0,25 14 0,2-1 0,11-12 0,42 12 0,25-13 0,40-13 0,-14 0 0</inkml:trace>
  <inkml:trace contextRef="#ctx0" brushRef="#br1" timeOffset="649704.5634">16245 11086 512,'27'0'0,"-1"13"0,0 0 0,-26 0 0,-26 1 0,-27 12 0,-40-12 0,-25-14 0,-2 25 0,-25-25 0,-14 27 0,0 0 0,1-14 0,12 27 0,1-14 0,12 0 0,14 1 0,27 0 0,12-1 0,40-13 0,40-13 0,-26 0 0</inkml:trace>
  <inkml:trace contextRef="#ctx0" brushRef="#br1" timeOffset="650046.6318">16232 11417 512,'13'12'0,"14"2"0,-1-1 0,-39 0 0,-14 0 0,-39 1 0,-13-1 0,-41-13 0,2 13 0,-28 1 0,-13-1 0,1 13 0,-1-13 0,0 14 0,27 0 0,-13 12 0,25-13 0,1 1 0,40 0 0,13-1 0,26-13 0,26 0 0,42-13 0,11-13 0,27 0 0,27 0 0,-93 13 0,79-13 0</inkml:trace>
  <inkml:trace contextRef="#ctx0" brushRef="#br1" timeOffset="650303.6832">16285 11840 512,'0'13'0,"-13"0"0,-1 0 0,-38 1 0,-28-1 0,-26-13 0,-26 13 0,-14 0 0,-13 1 0,1-1 0,-1 13 0,-13-12 0,26 12 0,1 1 0,26-14 0,26 13 0,14-12 0,79-14 0,-53 13 0</inkml:trace>
  <inkml:trace contextRef="#ctx0" brushRef="#br1" timeOffset="650628.7482">15848 12091 512,'66'14'0,"27"-1"0,-27 0 0,-13 0 0,-27 0 0,-39 1 0,-13 12 0,-27-13 0,-40 0 0,-12 14 0,-28-14 0,-13 14 0,1-1 0,-14 1 0,27 12 0,-13 1 0,25-14 0,1 14 0,14 0 0,25-13 0,27-1 0,27-26 0,26 13 0,26-26 0,-26 13 0,53-14 0</inkml:trace>
  <inkml:trace contextRef="#ctx0" brushRef="#br1" timeOffset="650894.8014">15848 12475 512,'40'0'0,"26"27"0,0-14 0,0 0 0,-26 0 0,-27 13 0,-39-12 0,-14 12 0,-26 1 0,-40-1 0,0 0 0,-26 1 0,-27 0 0,13 13 0,-12-15 0,13 2 0,-1 26 0,26-27 0,15 1 0,-1 0 0,40-2 0,26 2 0,40-27 0,-26 0 0</inkml:trace>
  <inkml:trace contextRef="#ctx0" brushRef="#br1" timeOffset="651194.8614">15557 12859 512,'53'0'0,"13"0"0,27 0 0,-14 13 0,-26-13 0,0 0 0,-40 13 0,-13 0 0,-13 0 0,-40 0 0,0 14 0,-26-13 0,-14-1 0,-13 14 0,1-2 0,-15 2 0,2 13 0,-2-14 0,1 14 0,0 0 0,13-1 0,14 1 0,-1-14 0,40-12 0,53-14 0,-39 13 0</inkml:trace>
  <inkml:trace contextRef="#ctx0" brushRef="#br1" timeOffset="651518.9262">15993 13229 512,'27'13'0,"-13"0"0,-1 14 0,-40-14 0,-13 0 0,-13 14 0,-39-1 0,-1 1 0,-25 12 0,-28-12 0,13 12 0,-12 1 0,26 0 0,-14 0 0,15-1 0,12 1 0,13 0 0,0-14 0,27-13 0,1 1 0,65-14 0,-41 0 0</inkml:trace>
  <inkml:trace contextRef="#ctx0" brushRef="#br1" timeOffset="652708.164">15967 13203 512,'0'12'0,"0"-12"0,0 14 0,0-14 0,13 13 0,-13-13 0,0 0 0,13 0 0,1 0 0,-1 0 0,14 0 0,-1 0 0,1-13 0,12 13 0,-13-14 0,15-12 0,-2 0 0,-12 12 0,-14-25 0,13 13 0,-13-1 0,0 0 0,-13-13 0,-13 1 0,0 12 0,0 1 0,-13 0 0,12-1 0,-25 1 0,-1 12 0,13 1 0,1 13 0,0 0 0,-1 0 0,14 0 0,-13 0 0,12 0 0,14 0 0,0 0 0,0 0 0,14 0 0,-1 0 0,13 0 0,1-12 0,-1 12 0,13 0 0,-12-15 0,0 15 0,-1-12 0,1 12 0,-14 0 0,0-13 0,0 13 0,-13 0 0,0 0 0,-13 0 0,-13 0 0,-1 0 0,1-14 0,-1 14 0,0 0 0,-12 0 0,26 0 0,-14 0 0,14 0 0,13 0 0,-13 0 0,26-13 0,-13 13 0,27 0 0,-14 0 0,13-13 0,0 13 0,-12-14 0,13 14 0,-1-13 0,-26 13 0,13-13 0</inkml:trace>
  <inkml:trace contextRef="#ctx0" brushRef="#br1" timeOffset="653191.2606">16060 12726 512,'0'14'0,"13"-14"0,-13 0 0,0 13 0,0-13 0,13 12 0,-13-12 0,0 0 0,-13 0 0,13 0 0,0 15 0,0-3 0,0-12 0,0 13 0,0 1 0,0-1 0,0 0 0,13 1 0,-13 12 0,14-13 0,-14 0 0,0 0 0,0 1 0,13-1 0,-13 1 0,0-14 0,0 0 0,13 0 0,-13 0 0,0-14 0,0 14 0,0-13 0</inkml:trace>
  <inkml:trace contextRef="#ctx0" brushRef="#br1" timeOffset="654023.427">16219 12660 512,'0'0'0,"0"13"0,0 0 0,0 1 0,0-14 0,0 13 0,13-13 0,0 0 0,-13 0 0,27 0 0,-14-13 0,0-1 0,13 1 0,1 0 0,-14 0 0,0-13 0,0 12 0,-13 1 0,14 0 0,-14-13 0,-14 12 0,14 1 0,-26-13 0,13 12 0,-1 1 0,-12 0 0,0-1 0,-1 1 0,14 0 0,-13 13 0,13 0 0,-1 0 0,1 0 0,13 0 0,0 0 0,0 0 0,0 0 0,0 0 0,0 0 0,13 0 0,1 0 0,-1 0 0,0 0 0,0 0 0,14 0 0,-14-13 0,0 13 0,0-13 0,-13 13 0,13 0 0,-13-14 0,-13 14 0,0 0 0,-13 0 0,12 0 0,1 0 0,-13 0 0,-1 14 0,0-14 0,14 13 0,0-13 0,0 13 0,-13-13 0,26 0 0,0 13 0,0-13 0,26 13 0,-13-13 0,0 14 0,0-14 0,-13 13 0,14-13 0,-1 27 0,1-27 0,-14 13 0,0-13 0,0 0 0,0 0 0,-14 0 0,14-13 0,-13-1 0,13 14 0,0-13 0</inkml:trace>
  <inkml:trace contextRef="#ctx0" brushRef="#br1" timeOffset="654789.5802">16219 12277 512,'-13'0'0,"26"0"0,-13 0 0,0 13 0,0-13 0,0 0 0,0 13 0,13-26 0,0 13 0,0 0 0,1 0 0,12 0 0,0-13 0,1 13 0,-1-14 0,1 1 0,-14 0 0,14-1 0,-1 14 0,-26-13 0,0 13 0,0-13 0,0 13 0,-13-13 0,-13 13 0,-1-13 0,0-1 0,14 14 0,-27-13 0,14 13 0,0-13 0,12 13 0,-12-13 0,13 13 0,0 0 0,13 0 0,0-13 0,0 13 0,0 0 0,0 0 0,13 0 0,-13 0 0,26 0 0,-13 0 0,1 0 0,-1 0 0,0-14 0,0 14 0,-13 0 0,13 0 0,-13 0 0,0 0 0,-13 0 0,0 0 0,-13 0 0,26 0 0,-27 14 0,14-14 0,-13 13 0,12 0 0,1-13 0,13 0 0,-14 13 0,14-13 0,14 0 0,-14 13 0,13-13 0,14 0 0,-14 0 0,0 0 0,0 0 0,1 0 0,-1 0 0,-13 0 0,0 0 0,0 0 0,0 0 0,0-13 0</inkml:trace>
  <inkml:trace contextRef="#ctx0" brushRef="#br1" timeOffset="655696.7616">16272 11932 512,'0'0'0,"0"0"0,0 0 0,13 0 0,-13 0 0,13 0 0,0 0 0,0 0 0,14 0 0,-14 0 0,0 0 0,14 0 0,0-26 0,-1 26 0,-13-13 0,13 13 0,-12-14 0,-1 1 0,-13 13 0,13 0 0,-26-13 0,13 0 0,-13 13 0,-1-13 0,-12 13 0,0-14 0,-1 14 0,0-13 0,14 13 0,0-13 0,-14 13 0,14-13 0,0 13 0,0-13 0,13 13 0,0 0 0,0 0 0,13 0 0,-13 0 0,13-14 0,14 14 0,-27 0 0,13 0 0,-13 0 0,13 14 0,-13-14 0,0 0 0,0 0 0,-13 0 0,13 0 0,-13 0 0,-14 13 0,14-13 0,0 0 0,-13 13 0,26-13 0,-14 0 0,14 0 0,0 0 0,0 0 0,0 0 0,14-13 0,-14 0 0,13 13 0,13-14 0,0 1 0,1 0 0,-14 13 0,14-14 0,-14 14 0,1 0 0,-14-13 0,0 26 0,-14-13 0,14 14 0,-13-14 0,-14 26 0,14-12 0,-14 12 0,1-13 0,13 14 0,0-14 0,0 13 0,13-13 0,-14 1 0,14-14 0,14 0 0,-14 0 0,0 0 0,13-27 0,0 14 0,0 0 0,-13 13 0,0-27 0</inkml:trace>
  <inkml:trace contextRef="#ctx0" brushRef="#br1" timeOffset="656453.913">16337 11588 512,'0'14'0,"0"-14"0,14 13 0,-1 0 0,-13-13 0,13 14 0,14-14 0,0 12 0,-1-12 0,0 0 0,1 0 0,-1-12 0,-13 12 0,0-14 0,0 14 0,-13-13 0,0 0 0,0-1 0,-13 1 0,0 0 0,-13-13 0,-1 12 0,1-12 0,13 12 0,-13-12 0,-1 13 0,0 13 0,14-14 0,-14 2 0,14 12 0,0 0 0,13 0 0,-13 0 0,13 0 0,0 0 0,-13 0 0,26 12 0,-13-12 0,13 0 0,0 0 0,0 0 0,1 0 0,12 0 0,-13-12 0,14 12 0,-13-14 0,12 14 0,-13-13 0,-13 13 0,0-13 0,0 13 0,-13 0 0,0 0 0,-14 0 0,0 0 0,1 0 0,-1 0 0,1 13 0,13 0 0,-13-13 0,26 14 0,-14-2 0,14 2 0,0-1 0,14 0 0,-14 0 0,13 1 0,0-1 0,0-13 0,0 13 0,0-13 0,-13 0 0,14 0 0,-14 0 0,0 0 0,0-13 0</inkml:trace>
  <inkml:trace contextRef="#ctx0" brushRef="#br1" timeOffset="657311.0844">16417 11219 512,'0'0'0,"0"12"0,14-12 0,-14 13 0,0-13 0,13 0 0,0 14 0,0-14 0,0 0 0,14 13 0,-14-13 0,13 0 0,-13-13 0,14 13 0,-13 0 0,-1-14 0,0 14 0,-13-13 0,0 13 0,0-12 0,-13-3 0,0 3 0,-1-1 0,-13-14 0,14 14 0,-13-1 0,-1 1 0,14 0 0,0-13 0,-13 26 0,13-13 0,-1 13 0,1 0 0,-1 0 0,1 0 0,0 0 0,13 0 0,0 0 0,0 0 0,0 0 0,0 0 0,0 0 0,0 0 0,0 0 0,0 0 0,13 0 0,-13 0 0,27 0 0,-14 0 0,1 0 0,12-14 0,-13 14 0,0 0 0,14-13 0,-14 13 0,0-13 0,0 13 0,-13 0 0,0-14 0,0 14 0,-13 0 0,0 0 0,0 0 0,-14 0 0,14 0 0,-13 14 0,-1-14 0,14 13 0,-14 0 0,14 1 0,0-1 0,13-13 0,0 26 0,0-26 0,0 13 0,0 0 0,13-13 0,-13 14 0,13-14 0,0 0 0,1 0 0,-14-14 0,0 1 0,0 13 0,13-13 0</inkml:trace>
  <inkml:trace contextRef="#ctx0" brushRef="#br1" timeOffset="658110.2442">16457 10821 512,'0'14'0,"13"-1"0,-13 0 0,13 0 0,0 0 0,1 1 0,-1-1 0,13-13 0,0 13 0,2-13 0,-15 0 0,13 0 0,-13 0 0,0 0 0,1-13 0,-1 13 0,-13 0 0,0-13 0,0-1 0,-13 1 0,13 13 0,-14-26 0,1 13 0,-13-1 0,0 1 0,12 0 0,-13-1 0,1 14 0,13-12 0,-14-2 0,14 14 0,0 0 0,13 0 0,0 0 0,-13 0 0,13 0 0,0 0 0,0 14 0,0-14 0,13 0 0,-13 0 0,0 0 0,0 0 0,13 0 0,-13-14 0,13 14 0,-13 0 0,0 0 0,14-13 0,-14 13 0,0 0 0,0-13 0,0 13 0,0 0 0,0 0 0,0 0 0,0 0 0,-14-13 0,14 13 0,-13 13 0,13-13 0,-13 0 0,13 0 0,0 0 0,0 0 0,0 0 0,0 0 0,13-13 0,14 13 0,-14 0 0,13-14 0,-13 1 0,0 13 0,1-13 0,0 13 0,-28-14 0,0 14 0,14 0 0,-13-13 0</inkml:trace>
  <inkml:trace contextRef="#ctx0" brushRef="#br1" timeOffset="658676.3574">16483 10570 512,'13'0'0,"1"0"0,-1 0 0,0-13 0,0 13 0,0 0 0,-13 0 0,0 0 0,0 13 0,0-13 0,0 0 0,13 0 0,-13 13 0,0 0 0,28-13 0,-28 0 0,26 0 0,-13 0 0,0 14 0,0-14 0,1 0 0,-1 0 0,-13 0 0,13-14 0,-13 14 0,0-13 0,-13 13 0,13-13 0,-13 0 0,-1 13 0,1-14 0,-13 1 0,13 13 0,-14-13 0,0 13 0,27 0 0,-26 0 0,13 0 0,13 0 0,-13 0 0,13 0 0,0 13 0,0-13 0,0 0 0,0 0 0,0 13 0,0-13 0,13 0 0,-13 0 0,13 0 0,-13 0 0,13-13 0,-13 13 0,0 0 0,0-13 0</inkml:trace>
  <inkml:trace contextRef="#ctx0" brushRef="#br1" timeOffset="659250.4722">16470 10398 512,'0'0'0,"0"0"0,13 13 0,-13-13 0,0 0 0,13 0 0,-13 0 0,14 13 0,-1-13 0,0 0 0,0 0 0,0 0 0,0-13 0,1 13 0,13 0 0,-14-13 0,0 0 0,0-1 0,0 14 0,-13 0 0,0-13 0,0 13 0,-13 0 0,0-13 0,0 13 0,-13 0 0,-2 0 0,15 0 0,0-13 0,0 13 0,-13-14 0,12 14 0,1-13 0,0 13 0,13-13 0,-13 13 0,0 0 0,13 0 0,0 0 0,0 0 0,0 0 0,0 0 0,-13 13 0,13-13 0,-14 13 0,1-13 0,-1 14 0,1-1 0,0 0 0,0-13 0,13 0 0,-27 0 0</inkml:trace>
  <inkml:trace contextRef="#ctx0" brushRef="#br1" timeOffset="669002.4222">16655 10146 512,'-13'0'0,"39"0"0,-26 0 0,27-13 0,12 0 0,1 0 0,0-1 0,0-12 0,-14 13 0,0-14 0,14 1 0,-27 0 0,27-14 0,-26 0 0,12-13 0,-13 13 0,0-25 0,-13 11 0,14-11 0,-14-15 0,0 14 0,-14-27 0,1 14 0,-13-1 0,-1-12 0,-13-1 0,1 14 0,-14-14 0,13 14 0,-13 0 0,0 13 0,0-1 0,14 1 0,-15 13 0,15 0 0,13 14 0,-14-1 0,1 14 0,-2-14 0,15 13 0,-1 14 0,1-13 0,13 13 0,-13-14 0,26 27 0,0-13 0,-14 13 0,14 0 0,14 0 0,-14 0 0,26 0 0,0 13 0,1 0 0,12 14 0,15-14 0,-2 26 0,14-12 0,-12 12 0,-2 1 0,14 0 0,-13-13 0,-13-1 0,0 0 0,-14-12 0,-13-1 0,-13-13 0,-13 0 0,0-13 0,-13-1 0,-14-12 0,-13-14 0,0 1 0,-13-1 0,-1 0 0,2 0 0,12 1 0,-14 13 0,14-1 0,-12 0 0,12 1 0,-1 12 0,2 2 0,12 24 0,1 2 0,-2-1 0,15 27 0,13 0 0,0 12 0,13 14 0,13 1 0,0 12 0,27 0 0,-13 1 0,12-1 0,1 1 0,-14-1 0,0 14 0,1-14 0,-27-79 0,27 66 0</inkml:trace>
  <inkml:trace contextRef="#ctx0" brushRef="#br1" timeOffset="669901.602">17555 9458 512,'13'-13'0,"0"-39"0,0-2 0,1-11 0,-14-15 0,13 14 0,-13-27 0,0 14 0,-13 0 0,-1-27 0,1 13 0,-13-13 0,-1 14 0,1-14 0,-14 0 0,-12 14 0,11-2 0,-25 2 0,27 13 0,-28 0 0,14 12 0,1 1 0,12 26 0,1 1 0,12 13 0,0-1 0,27 14 0,0 13 0,13 0 0,14 13 0,0 14 0,26-1 0,-1 13 0,1 15 0,14-2 0,-15-12 0,1 13 0,1-14 0,-28 1 0,0-13 0,-13-14 0,1 0 0,-28 0 0,1-26 0,-13 0 0,-14 0 0,0-14 0,-39 14 0,26-27 0,-27 14 0,15-14 0,-15 27 0,14-14 0,0 1 0,0 26 0,26 0 0,-13 13 0,27 14 0,-1 13 0,14 12 0,13 15 0,13-2 0,-13-65 0,13 66 0</inkml:trace>
  <inkml:trace contextRef="#ctx0" brushRef="#br1" timeOffset="712059.0318">11112 6535 512,'0'0'0,"0"0"0,0 0 0,0 0 0,0 0 0,13 0 0,-13 0 0,13 13 0,14-13 0,-14 13 0,0 1 0,1-1 0,-14-13 0,0 0 0,13 0 0,14 0 0,-14 0 0,26 0 0,-12-13 0,-27 13 0,52-14 0</inkml:trace>
</inkml:ink>
</file>

<file path=ppt/ink/ink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19:33:52.662"/>
    </inkml:context>
    <inkml:brush xml:id="br0">
      <inkml:brushProperty name="width" value="0.05292" units="cm"/>
      <inkml:brushProperty name="height" value="0.05292" units="cm"/>
      <inkml:brushProperty name="color" value="#002060"/>
    </inkml:brush>
  </inkml:definitions>
  <inkml:trace contextRef="#ctx0" brushRef="#br0">14208 5808 512,'-14'0'0,"1"13"0,0-13 0,0 13 0,-14 0 0,14 0 0,-13 0 0,-1 14 0,14-14 0,-13 26 0,-1-12 0,0 0 0,14 13 0,0 12 0,-13-12 0,12 13 0,1 0 0,0 0 0,0 0 0,0 13 0,-14 0 0,14 0 0,-14 0 0,14 0 0,0 14 0,13-1 0,-13-13 0,13 14 0,0-1 0,-14 1 0,14-1 0,14 0 0,-1 1 0,-13-1 0,13 0 0,0 1 0,14-14 0,0 0 0,-14 14 0,13-15 0,0 2 0,1-1 0,-1 0 0,1-13 0,-14 0 0,14 0 0,-27-53 0,26 40 0</inkml:trace>
  <inkml:trace contextRef="#ctx0" brushRef="#br0" timeOffset="13690">16549 10887 512,'0'0'0,"0"0"0,-13 14 0,13-14 0,0 0 0,0 0 0,-13-14 0,0 14 0,13 0 0,-14 0 0,-12 0 0,26-13 0,-26 13 0,13 0 0,-14 0 0,0-13 0,14 13 0,-14-13 0,1 13 0,-13-13 0,25-1 0,-25 14 0,-1 0 0,13-13 0,-12 13 0,-1-13 0,-13 13 0,13 0 0,1 0 0,-14 0 0,13-14 0,-13 14 0,13 0 0,-26 0 0,14 0 0,-2 0 0,2 0 0,-1 0 0,0 0 0,0 0 0,0 0 0,0 0 0,-13 0 0,13-12 0,0 12 0,-13-14 0,-3969 1721 0,8017-3414 0,-7964 3414 0,7951-3414 0,-7938 3414 0,7898-3414 0</inkml:trace>
  <inkml:trace contextRef="#ctx0" brushRef="#br0" timeOffset="13867">14896 10755 512,'-40'-13'0,"-13"13"0,-13-13 0,13 13 0,-3863 1812 0,7832-3624 0,-7819 3611 0,7767-3598 0,-3878 1799 0,-3902 1826 0,7792-3652 0,-7791 3678 0,7817-3717 0,-7831 3756 0,7818-3782 0,-7817 3796 0,7817-3810 0,-7805 3836 0,7805-3862 0,-7792 3875 0,7767-3888 0,-7754 3888 0,7740-3888 0,-7726 3914 0,7725-3940 0,-7711 3954 0,7685-3968 0,-7686 3968 0,7699-3968 0,-7698 3981 0,7711-3981 0,-3875 1984 0,-3864 1997 0,7753-3994 0,-7752 4008 0,7752-4022 0,-7753 4035 0,7753-4048 0,-7752 4060 0,7778-4072 0,-7804 4072 0,7817-4072 0,-7804 4072 0,3888-2021 0</inkml:trace>
  <inkml:trace contextRef="#ctx0" brushRef="#br0" timeOffset="44837">15954 9512 512,'13'0'0,"-13"0"0,0 0 0,13-14 0,-13 14 0,0 0 0,0 0 0,-13 0 0,13 0 0,0 0 0,-13 0 0,-14 0 0,14 14 0,-13-14 0,0-14 0,-14 14 0,0 0 0,13-13 0,-12 13 0,-1-13 0,1 13 0,12-14 0,0 14 0,1 0 0,0 0 0,-14 0 0,14 0 0,-1 0 0,1 0 0,12 14 0,-12-14 0,12 0 0,-12 13 0,0-13 0,13 0 0,-1 13 0,-12-13 0,0-13 0,12 13 0,-13 0 0,1 0 0,0-13 0,-14 13 0,14 0 0,-14 13 0,14-13 0,-14 0 0,0 0 0,0 13 0,27-13 0,-26 0 0,12 0 0,0 0 0,1 14 0,0-14 0,-14 0 0,14 0 0,-14 0 0,13 0 0,1 0 0,-14 0 0,14 0 0,-14 0 0,14-14 0,0 14 0,-2 0 0,2-13 0,26 13 0,-13 0 0</inkml:trace>
  <inkml:trace contextRef="#ctx0" brushRef="#br0" timeOffset="46592">20068 8215 512,'0'0'0,"14"0"0,-1 0 0,0 0 0,0 0 0,0 0 0,0 13 0,14-13 0,0 13 0,-1 1 0,-13-1 0,14 0 0,12 13 0,-12-26 0,-1 14 0,0-1 0,2-13 0,-2 0 0,13 0 0,-12 0 0,12 0 0,1 0 0,0 0 0,0 0 0,12 0 0,-25 0 0,25-13 0,-11-1 0,12 14 0,-14-12 0,1-2 0,0 1 0,-1 13 0,1-13 0,-1-1 0,14 14 0,-12 0 0,-2-13 0,14 13 0,-14 0 0,15 0 0,-15 0 0,1 0 0,13 0 0,-1 0 0,-11 0 0,11 0 0,1 13 0,0-13 0,0 14 0,13-1 0,-13 14 0,0-15 0,0 2 0,0-1 0,-14 0 0,15 1 0,-2-14 0,-12 13 0,13-13 0,0 0 0,-13 0 0,12-13 0,-12 13 0,13-14 0,-26 14 0,26 0 0,-14 0 0,14 0 0,-13 0 0,0 14 0,-1-14 0,1 26 0,-40-26 0,39 0 0</inkml:trace>
</inkml:ink>
</file>

<file path=ppt/ink/ink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19:35:53.353"/>
    </inkml:context>
    <inkml:brush xml:id="br0">
      <inkml:brushProperty name="width" value="0.05292" units="cm"/>
      <inkml:brushProperty name="height" value="0.05292" units="cm"/>
      <inkml:brushProperty name="color" value="#002060"/>
    </inkml:brush>
  </inkml:definitions>
  <inkml:trace contextRef="#ctx0" brushRef="#br0">15875 5781 512,'0'0'0,"-13"0"0,13 0 0,0 0 0,-14 0 0,1 0 0,0 0 0,0 0 0,-14 0 0,0 0 0,1 0 0,0 0 0,-14 0 0,1-13 0,-2 13 0,2 0 0,-14 0 0,27-14 0,-27 14 0,13 0 0,13 14 0,1-14 0,-14 0 0,14 0 0,0-14 0,26 14 0,-27-13 0</inkml:trace>
  <inkml:trace contextRef="#ctx0" brushRef="#br0" timeOffset="690">18137 4537 512,'0'0'0,"0"0"0,0 0 0,0 0 0,-14 0 0,1 0 0,0 0 0,-13 0 0,-1 0 0,1 0 0,-14 0 0,0 0 0,-12 0 0,12 0 0,-14 0 0,15 0 0,-14 0 0,53 0 0,-39 0 0</inkml:trace>
  <inkml:trace contextRef="#ctx0" brushRef="#br0" timeOffset="3702">8811 6667 512,'0'-13'0,"13"0"0,-13 0 0,26-14 0,0 1 0,1-1 0,12-12 0,1 12 0,0-13 0,13 1 0,13 12 0,0-13 0,0 1 0,13 13 0,1-14 0,13 0 0,0 1 0,12-2 0,14 16 0,-13-15 0,26 13 0,1 0 0,-1 1 0,0 12 0,14 2 0,12-15 0,-12 27 0,26-13 0,-13 13 0,0 13 0,26-13 0,-14 27 0,1-15 0,0 15 0,14 13 0,-1-13 0,-13 13 0,0 12 0,13 1 0,-13 0 0,13 14 0,-26 12 0,13-14 0,0 15 0,0 13 0,0 12 0,0 1 0,-14 0 0,1 13 0,13 0 0,-26 0 0,-1 13 0,-12 1 0,-1-1 0,0 14 0,1-1 0,-14 1 0,13 13 0,-26-1 0,-1-12 0,2 12 0,-15 1 0,-12-13 0,-1 12 0,-13-12 0,-13 0 0,-13-15 0,-1 15 0,1-27 0,-27 14 0,0-14 0,1 13 0,-1-13 0,-26-13 0,13 13 0,-14-13 0,-12 0 0,13 0 0,-27-14 0,0 1 0,1-1 0,-15 1 0,15 0 0,-27-14 0,27 0 0,-28 0 0,14-12 0,0 12 0,-13-26 0,0 0 0,0 13 0,-27-13 0,27-13 0,-26 13 0,-1-14 0,1 1 0,-1 0 0,-13 0 0,0-14 0,0 14 0,0-14 0,-13 1 0,13-14 0,-13 13 0,1-13 0,-15 14 0,0-14 0,15 1 0,-28-1 0,14 0 0,0 0 0,-14 1 0,0-2 0,1 2 0,0-1 0,12 0 0,-13-13 0,15 14 0,-2-14 0,0 0 0,2 0 0,-2-14 0,14 1 0,-13 0 0,-1-1 0,-12-12 0,26 0 0,-14-1 0,15 14 0,-1-14 0,-14-12 0,14 12 0,0-12 0,0 12 0,0-12 0,0-15 0,0 15 0,0-14 0,-13 13 0,26-13 0,-14-13 0,2 13 0,-2-13 0,15 0 0,-14 0 0,13-13 0,13-1 0,-12 0 0,-2 1 0,15-13 0,-1 0 0,14-15 0,-1 15 0,14-14 0,-13-13 0,26 13 0,0-13 0,-13 13 0,27-13 0,-15 0 0,28-14 0,-27 15 0,27-15 0,-1 14 0,14 0 0,-14-13 0,14 13 0,0-14 0,0 14 0,-1 0 0,14 0 0,0 0 0,0 0 0,0 13 0,0-13 0,0 14 0,0-1 0,14-1 0,-1 15 0,0-1 0,0 1 0,14 0 0,-14-1 0,14 0 0,12 14 0,1 0 0,-1-1 0,2 1 0,11 13 0,14-14 0,-13 14 0,0 0 0,27 0 0,-15 0 0,2 12 0,12 2 0,-13-1 0,14 0 0,-1 0 0,-12 0 0,25 13 0,-26 1 0,14-1 0,-1 13 0,14 2 0,-14-2 0,-79 27 0,66-27 0</inkml:trace>
  <inkml:trace contextRef="#ctx0" brushRef="#br0" timeOffset="5041">16192 8176 512,'0'0'0,"0"0"0,0 0 0,0 0 0,0 0 0,0 0 0,14-27 0,-14 14 0,0-1 0,13-12 0,-13 0 0,13-14 0,-13 0 0,13-13 0,-13 13 0,13-12 0,-13 12 0,14 0 0,-14-12 0,0 12 0,13 0 0,-13 1 0,0 12 0,13 0 0,0 1 0,-13 13 0,13 0 0,0 13 0,1 13 0,-1 0 0,0 0 0,0 27 0,14 0 0,0 0 0,-1 12 0,14 1 0,-1 0 0,-13 14 0,28-15 0,-15 1 0,1-14 0,0 1 0,-1-14 0,1 1 0,0-14 0,-14 1 0,1-14 0,-1-14 0,-13 1 0,0-26 0,14-1 0,-13 0 0,12-13 0,-26 0 0,13-13 0,0 13 0,-13-13 0,0 0 0,0 0 0,0 13 0,14-13 0,-14 13 0,0 0 0,0 0 0,0 13 0,0 1 0,0 39 0,0-27 0</inkml:trace>
  <inkml:trace contextRef="#ctx0" brushRef="#br0" timeOffset="5749">17317 6892 512,'0'0'0,"0"-13"0,0 0 0,0 13 0,13-13 0,0 13 0,0-14 0,13 1 0,15 13 0,-2 0 0,14 0 0,-13 0 0,13 0 0,0 13 0,-1 14 0,1-14 0,-13 13 0,0 1 0,-14-1 0,1 1 0,-14-1 0,-13 1 0,0-1 0,-13 14 0,0-14 0,-14 1 0,1-1 0,-15 1 0,2-1 0,-14-13 0,14 14 0,12-14 0,-13 0 0,1 14 0,25-14 0,1-13 0,0 13 0,26-13 0,-13 0 0,27 0 0,12 0 0,15 14 0,-2-14 0,14-14 0,1 28 0,12-14 0,-13 0 0,14 13 0,-15-13 0,-12 13 0,14 0 0,-28 0 0,-39-13 0,40 13 0</inkml:trace>
  <inkml:trace contextRef="#ctx0" brushRef="#br0" timeOffset="14243">17144 8757 512,'0'0'0,"14"0"0,-14 0 0,13 0 0,13 0 0,1 0 0,13-13 0,13 13 0,-1-13 0,15 0 0,12 13 0,0-13 0,14 13 0,-14 0 0,27 0 0,0 0 0,-13 13 0,12 0 0,-12 0 0,13 0 0,-27 1 0,14-1 0,-27 13 0,0-12 0,-13-1 0,-27 0 0,1-13 0,-27 13 0,0-26 0,-27 13 0,27 0 0,-13-13 0</inkml:trace>
  <inkml:trace contextRef="#ctx0" brushRef="#br0" timeOffset="14743">17515 8453 512,'0'0'0,"0"13"0,-13 1 0,-14-1 0,1 13 0,-13 1 0,-2-1 0,2 14 0,-14 0 0,0-1 0,0 1 0,0 0 0,0-14 0,14 14 0,12-14 0,0-12 0,14-1 0,13 0 0,0-13 0,27 0 0,0 0 0,25 0 0,1 0 0,13 0 0,14 0 0,-14 13 0,0 1 0,13-1 0,1 13 0,-14 1 0,-13-14 0,13 13 0,-66-26 0,52 27 0</inkml:trace>
  <inkml:trace contextRef="#ctx0" brushRef="#br0" timeOffset="15599">19565 8149 512,'13'0'0,"15"-13"0,-2-1 0,-13 14 0,27 0 0,-14-13 0,0 13 0,14-13 0,0 13 0,-13 0 0,-14-14 0,0 14 0,0 0 0,0 0 0,-13 0 0,-13-12 0,0 12 0,0 0 0,0 0 0,-27 0 0,0 0 0,0 0 0,-13 12 0,14 2 0,-15 12 0,15-12 0,-1 12 0,14 14 0,0-1 0,26 1 0,0 0 0,13 13 0,13 13 0,1-13 0,25 13 0,-11 14 0,-2-14 0,1 13 0,-1 0 0,-26 1 0,1-1 0,-14-13 0,-14 1 0,1-2 0,-26-11 0,-1-2 0,-27-12 0,15-13 0,-27-1 0,12 0 0,14-13 0,-13-13 0,14 0 0,11 0 0,15-13 0,13-13 0,13 13 0,13-14 0,-13 27 0,13-26 0</inkml:trace>
  <inkml:trace contextRef="#ctx0" brushRef="#br0" timeOffset="15891">19870 8837 512,'0'0'0,"-13"0"0,0 0 0,-14 0 0,-13 13 0,0-13 0,1 0 0,-14 13 0,14 1 0,-15-14 0,15 13 0,-14-13 0,13 13 0,0-13 0,14 0 0,-1 0 0,14-13 0,13 13 0,-13 0 0</inkml:trace>
  <inkml:trace contextRef="#ctx0" brushRef="#br0" timeOffset="16440">20505 7872 512,'-13'12'0,"-1"15"0,1-1 0,-13 14 0,0-1 0,-2 15 0,-11 12 0,13 0 0,-27 0 0,26 13 0,-12 1 0,12 12 0,-13 1 0,27-14 0,0 14 0,0 0 0,13-14 0,13 0 0,0 1 0,0-14 0,27-13 0,0 0 0,0-14 0,12 1 0,-12-13 0,13-14 0,-13 0 0,13-13 0,-14 0 0,1-13 0,-40 13 0,40-13 0</inkml:trace>
  <inkml:trace contextRef="#ctx0" brushRef="#br0" timeOffset="17098">20651 9168 512,'0'0'0,"0"0"0,0 0 0,0 0 0,0-13 0,0-14 0,0 0 0,0 1 0,-14-14 0,14 1 0,0-14 0,0 0 0,-13 0 0,13 0 0,-13 0 0,13 0 0,0 0 0,-14 0 0,14 13 0,0 1 0,14 12 0,-14 1 0,13 13 0,0 13 0,1 0 0,-1 13 0,13 13 0,0 1 0,1 12 0,12 14 0,-12 1 0,13 12 0,-14-14 0,27 15 0,-27-14 0,14-14 0,-13 14 0,13-13 0,-14-14 0,-13 1 0,13-27 0,-12 0 0,-1 0 0,0-13 0,0-14 0,-13 1 0,13-14 0,-13-13 0,14 0 0,-14-13 0,0 13 0,0-13 0,0 0 0,-14-1 0,14 15 0,0-14 0,0 13 0,-13-1 0,13 2 0,0-1 0,0 13 0,0 40 0,-13-40 0</inkml:trace>
  <inkml:trace contextRef="#ctx0" brushRef="#br0" timeOffset="17514">21220 7765 512,'13'0'0,"-13"0"0,0 13 0,0 1 0,13-1 0,0 0 0,0 27 0,14-1 0,-1 1 0,13 13 0,2 13 0,-2 0 0,1 14 0,13-1 0,-14 1 0,-12 12 0,0-13 0,-1 14 0,-13 0 0,0-14 0,-13 14 0,-13-27 0,-13 0 0,13 0 0,-14-13 0,-13 0 0,14-27 0,-1 14 0,1-13 0,13-14 0,-1 0 0,14-13 0,0 0 0,0 0 0</inkml:trace>
  <inkml:trace contextRef="#ctx0" brushRef="#br0" timeOffset="18345">22463 8585 512,'-13'0'0,"0"0"0,-14 0 0,0 0 0,-26 14 0,14-1 0,-14-13 0,27 0 0,-15 13 0,2-13 0,13 0 0,12 0 0,1 0 0,0 0 0,26 0 0,-13 0 0,13 0 0</inkml:trace>
  <inkml:trace contextRef="#ctx0" brushRef="#br0" timeOffset="18594">22648 8744 512,'0'0'0,"-13"0"0,0 13 0,0-13 0,-28 0 0,2 14 0,-1-14 0,-12 0 0,11-14 0,-11 14 0,-1 0 0,13 0 0,14 0 0,-14 14 0,13-14 0,14 0 0,13 0 0,0 0 0</inkml:trace>
  <inkml:trace contextRef="#ctx0" brushRef="#br0" timeOffset="19293">22926 9101 512,'0'0'0,"0"0"0,0-13 0,13 0 0,-13 0 0,-13-14 0,13-12 0,0-1 0,0-13 0,-14 13 0,14-13 0,0 0 0,0-13 0,-13 14 0,13-2 0,-13 1 0,0-13 0,0 27 0,13-14 0,0 13 0,0 1 0,0 12 0,0 0 0,0 14 0,13 0 0,0 13 0,0 13 0,0 0 0,14 14 0,-1 12 0,1 15 0,0-15 0,12 14 0,1 13 0,-1-13 0,1 0 0,0 0 0,0-13 0,-1-1 0,-12 1 0,12-13 0,-13-1 0,2-13 0,-15-13 0,0-13 0,0 0 0,-13 0 0,13-14 0,-13-13 0,0 1 0,13-1 0,-13-13 0,0 0 0,0-13 0,0 13 0,0-13 0,0 13 0,14-13 0,-14 26 0,0-26 0,0 13 0,13 14 0,-13-1 0,0 0 0,0 40 0,0-39 0</inkml:trace>
  <inkml:trace contextRef="#ctx0" brushRef="#br0" timeOffset="19959">23614 7686 512,'0'0'0,"0"0"0,0-13 0,0-1 0,0 14 0,0-12 0,13 12 0,0-14 0,1 1 0,-1 0 0,13 13 0,-13-13 0,14 13 0,12-14 0,-12 14 0,0 0 0,-1 0 0,14 14 0,-27-14 0,26 13 0,-12 0 0,-1 14 0,-12-1 0,-1 0 0,-13 1 0,13-1 0,-13 0 0,0 1 0,-13 0 0,13-1 0,-13-12 0,-1-2 0,1 1 0,0 1 0,-1-1 0,14-13 0,0 0 0,0 0 0,0 0 0,14 0 0,12 0 0,1-13 0,13 13 0,-1 0 0,1 0 0,12 0 0,2 0 0,-1 0 0,-27 0 0,27 13 0,-26-13 0,12 13 0,-26 1 0,-13-14 0,27 0 0</inkml:trace>
  <inkml:trace contextRef="#ctx0" brushRef="#br0" timeOffset="20802">16139 9009 512,'0'0'0,"0"0"0,0 0 0,-13 13 0,0-13 0,0 0 0,-1 13 0,1-26 0,13 13 0,-13 0 0</inkml:trace>
  <inkml:trace contextRef="#ctx0" brushRef="#br0" timeOffset="21051">15227 9326 512,'0'13'0,"-14"-13"0,14 14 0,-13-1 0,-1-13 0,1 13 0,13-13 0,-26 0 0</inkml:trace>
  <inkml:trace contextRef="#ctx0" brushRef="#br0" timeOffset="21341">15875 10491 512,'0'0'0,"0"13"0,0-13 0,0 0 0,0 13 0,0 0 0,-13 0 0,13-13 0,0 0 0</inkml:trace>
  <inkml:trace contextRef="#ctx0" brushRef="#br0" timeOffset="21634">15028 11099 512,'-13'13'0,"-14"14"0,14-14 0,-14 0 0,14 1 0,0-14 0,0 0 0,0 0 0,13 0 0,-14-14 0,14 14 0,-13-13 0</inkml:trace>
  <inkml:trace contextRef="#ctx0" brushRef="#br0" timeOffset="21867">13996 10901 512,'-13'0'0,"13"0"0,-14-14 0,1 14 0,0-13 0,-13 0 0,-1 0 0,14 0 0,0-14 0,13 27 0,-13-13 0</inkml:trace>
  <inkml:trace contextRef="#ctx0" brushRef="#br0" timeOffset="22157">13361 9631 512,'0'-13'0,"0"13"0,0 0 0,0 0 0,0 0 0,0 0 0,0-14 0,-13 14 0,13-13 0,0-14 0,0 27 0,-14-13 0</inkml:trace>
  <inkml:trace contextRef="#ctx0" brushRef="#br0" timeOffset="22449">14036 8109 512,'0'0'0,"0"0"0,-13-13 0,13 13 0,0-14 0,0 2 0,0 12 0,0-14 0</inkml:trace>
  <inkml:trace contextRef="#ctx0" brushRef="#br0" timeOffset="22707">14194 7196 512,'0'0'0,"0"0"0,0 0 0,-13-13 0,13 0 0,-13 13 0,0-13 0,-1-14 0,-12 14 0,26 13 0,-26-13 0</inkml:trace>
  <inkml:trace contextRef="#ctx0" brushRef="#br0" timeOffset="22982">12580 6905 512,'-13'0'0,"-26"0"0,12 0 0,14 0 0,-13 14 0,12-14 0,1 0 0,13 13 0,0-13 0,-13 0 0</inkml:trace>
  <inkml:trace contextRef="#ctx0" brushRef="#br0" timeOffset="23354">11535 8241 512,'0'0'0,"13"14"0,-13-1 0,14 14 0,-1-15 0,-13 2 0,0-1 0,0-13 0,0 0 0,0 13 0</inkml:trace>
  <inkml:trace contextRef="#ctx0" brushRef="#br0" timeOffset="23920">10028 10027 512,'0'14'0,"0"-1"0,13 13 0,-13 1 0,0-1 0,13 1 0,0-1 0,-13-26 0,13 14 0</inkml:trace>
  <inkml:trace contextRef="#ctx0" brushRef="#br0" timeOffset="24321">11959 11827 512,'0'0'0,"0"0"0,0 13 0,0-13 0,0 0 0,-14-13 0,14 13 0,0 0 0</inkml:trace>
  <inkml:trace contextRef="#ctx0" brushRef="#br0" timeOffset="24688">11972 10398 512,'0'13'0,"0"-13"0,0 0 0,0 0 0,-13 13 0,13-13 0,-14 14 0,-12-14 0,13 0 0,13 0 0,-13-14 0</inkml:trace>
  <inkml:trace contextRef="#ctx0" brushRef="#br0" timeOffset="24978">11086 9168 512,'0'0'0,"0"0"0,-13 0 0,13 0 0,-14 0 0,1 0 0,13 0 0,0 13 0</inkml:trace>
  <inkml:trace contextRef="#ctx0" brushRef="#br0" timeOffset="26116">16060 6601 512,'0'0'0,"-13"0"0,0 0 0,-14 13 0,0-13 0,1 14 0,-27-1 0,14 13 0,-14-13 0,13 27 0,0-14 0,-13 14 0,14 0 0,-2 0 0,15-1 0,0 14 0,-1-13 0,14 13 0,0 0 0,0-13 0,13 12 0,0-12 0,13 0 0,13-14 0,-12 14 0,12-27 0,0 14 0,15-14 0,-2 0 0,1-13 0,-1 0 0,14 0 0,0-26 0,-13 13 0,13-14 0,-14 0 0,1-12 0,0-1 0,0 0 0,-14 1 0,0-14 0,1 0 0,-14 13 0,14-13 0,-27 14 0,0-1 0,0 0 0,-13-13 0,-14 27 0,13-14 0,-12 14 0,-13-1 0,12 1 0,-12 13 0,-2 13 0,2-14 0,-1 14 0,1 14 0,26-14 0,13 0 0,-27 13 0</inkml:trace>
  <inkml:trace contextRef="#ctx0" brushRef="#br0" timeOffset="26548">16734 6760 512,'-13'0'0,"13"0"0,-13 13 0,-13 0 0,-1 14 0,-12-1 0,-15-12 0,2 25 0,12 1 0,-13-1 0,0 1 0,13 13 0,-12 0 0,25 13 0,1 0 0,-1-13 0,0 14 0,14-2 0,-13-11 0,13-2 0,13 2 0,0-1 0,0-14 0,13 1 0,0-14 0,13 0 0,-12-12 0,13-1 0,12-13 0,-39 0 0,40 0 0</inkml:trace>
  <inkml:trace contextRef="#ctx0" brushRef="#br0" timeOffset="27098">17991 6482 512,'14'0'0,"-1"13"0,27 1 0,-14 12 0,0 0 0,14 14 0,13 13 0,-13 13 0,-1 0 0,1 14 0,-1-1 0,2 0 0,-15 14 0,0-14 0,1 14 0,-27 0 0,0 13 0,0-14 0,-27-13 0,1 14 0,-27-13 0,13-1 0,-26-13 0,-14 0 0,14 0 0,-13 1 0,-14-15 0,1 1 0,-1 0 0,93-53 0,-79 53 0</inkml:trace>
  <inkml:trace contextRef="#ctx0" brushRef="#br0" timeOffset="39620">9525 8016 512,'0'0'0,"0"0"0,0 0 0,0 0 0,0 0 0,0 0 0,0 14 0,0-14 0,-14 0 0,1 0 0,0 0 0,0 0 0,-14 0 0,27 13 0,-13-13 0,13 13 0,0 1 0,13-14 0,-13 12 0,27-12 0,-14 14 0,0-14 0,0-14 0,1 14 0,-14-12 0,13 12 0,-13-14 0,0 14 0,0-13 0,-13 0 0,13 13 0,-14-14 0,1 14 0,0 0 0,0 0 0,0 0 0,-1 14 0,14-14 0,0 13 0,14-13 0,-1 13 0,0-13 0,0 0 0,0 0 0,1 0 0,-14 0 0,13 0 0,-13 0 0,0 0 0,0-13 0,0 13 0,-13-13 0,13 13 0,0-14 0</inkml:trace>
  <inkml:trace contextRef="#ctx0" brushRef="#br0" timeOffset="40211">9657 7434 512,'-13'0'0,"13"0"0,0 0 0,-13-13 0,13 26 0,-13-13 0,-1 0 0,0 14 0,-12-14 0,13 13 0,-13 0 0,26 1 0,-14 12 0,1-13 0,0 14 0,13-14 0,0 14 0,13-1 0,-13-13 0,13 27 0,-13-14 0,14 1 0,-14-1 0,0 14 0,0-14 0,-14-12 0,1 12 0,0 0 0,-13-13 0,-1 1 0,1-1 0,-1 0 0,0-13 0,1 0 0,0 0 0,-1-13 0,27 0 0,0 13 0,-13-14 0</inkml:trace>
  <inkml:trace contextRef="#ctx0" brushRef="#br0" timeOffset="40469">9604 7686 512,'0'0'0,"0"13"0,-14-13 0,-12 0 0,0 0 0,-1 0 0,-12 0 0,-1 14 0,14-14 0,-1 0 0,0 0 0,1 0 0,26 0 0,-13 0 0,26-14 0,-13 14 0,0 0 0,13-13 0</inkml:trace>
  <inkml:trace contextRef="#ctx0" brushRef="#br0" timeOffset="40842">9921 7315 512,'0'0'0,"0"0"0,0-13 0,0 13 0,0-13 0,0 13 0,0 13 0,-13 0 0,-13-13 0,13 27 0,-14 0 0,1 12 0,13-13 0,-14 14 0,13 13 0,1-13 0,13 0 0,0 0 0,0-1 0,13 1 0,1-1 0,13-12 0,-14-1 0,0 1 0,14-14 0,-14 1 0,13-2 0,-13-12 0,0 0 0,14 0 0,-1 0 0,-26 0 0,13 0 0</inkml:trace>
  <inkml:trace contextRef="#ctx0" brushRef="#br0" timeOffset="41400">10054 7845 512,'0'0'0,"0"0"0,0 0 0,0 0 0,0 0 0,0 0 0,0-13 0,-13 13 0,13-14 0,0 14 0,0-13 0,0 0 0,0-14 0,0 14 0,0-13 0,0-14 0,0 13 0,0 1 0,0 0 0,-13-1 0,13 1 0,13 12 0,-13-12 0,0 13 0,0 0 0,0 13 0,0 0 0,13 0 0,-13 13 0,13 0 0,0 13 0,0 1 0,1 0 0,-1-1 0,13 1 0,-13-1 0,14 0 0,-14-12 0,1-1 0,-14 0 0,13-13 0,-13 0 0,13 0 0,-13-13 0,0 0 0,0-1 0,0-12 0,0 0 0,-13-1 0,13 1 0,-13-1 0,13 0 0,0 1 0,0-14 0,13 14 0,-13 26 0,0-27 0</inkml:trace>
  <inkml:trace contextRef="#ctx0" brushRef="#br0" timeOffset="41766">10397 7315 512,'0'0'0,"0"14"0,14-1 0,-14 0 0,13 14 0,1 12 0,-14 1 0,13 0 0,0-1 0,0-12 0,0 26 0,-13-14 0,14 1 0,-14 0 0,0-1 0,-14-12 0,14 0 0,-13-1 0,0 0 0,0-13 0,-14 1 0,14-1 0,13-13 0,-14 0 0,1-13 0,13-1 0,13 1 0,1 1 0,-14 12 0,0-14 0</inkml:trace>
  <inkml:trace contextRef="#ctx0" brushRef="#br0" timeOffset="42024">10861 7580 512,'0'0'0,"0"0"0,0-13 0,0 13 0,-26 0 0,12 0 0,-13 13 0,-12-13 0,12 0 0,1 0 0,13 0 0,-14 14 0,27-14 0,-13 13 0,26-13 0,1 0 0,-14 0 0,26 0 0</inkml:trace>
  <inkml:trace contextRef="#ctx0" brushRef="#br0" timeOffset="42088">10808 7620 512,'0'0'0,"0"0"0</inkml:trace>
  <inkml:trace contextRef="#ctx0" brushRef="#br0" timeOffset="42232">10927 7659 512,'0'0'0,"13"14"0,-13-14 0,0 0 0,0 13 0,-26-13 0,12 0 0,-12 0 0,-13 0 0,-2 0 0,15 0 0,-14 0 0,27 0 0,-13 0 0,13 0 0,13-13 0,0 13 0,13 0 0,-13 0 0,13-14 0</inkml:trace>
  <inkml:trace contextRef="#ctx0" brushRef="#br0" timeOffset="42881">11231 7713 512,'0'0'0,"0"0"0,0 0 0,0 0 0,-13 0 0,13-14 0,0 1 0,0 0 0,0-13 0,0-1 0,0-13 0,0 14 0,0-14 0,0 0 0,0 0 0,-13 14 0,13 0 0,0-1 0,0 1 0,0-1 0,0 14 0,0 13 0,0-13 0,0 13 0,0 13 0,13 0 0,0 14 0,1 13 0,-1-14 0,13 13 0,1 1 0,-1 0 0,13 0 0,-11-14 0,-2 14 0,0-27 0,14 13 0,-14-12 0,-13-14 0,14 0 0,-14 0 0,0-14 0,1-12 0,-1 13 0,-13-13 0,13-1 0,-13 0 0,0-12 0,-13-14 0,13 26 0,-13-25 0,13 12 0,0 0 0,0 0 0,-14 14 0,14-1 0,0 27 0,0-26 0</inkml:trace>
  <inkml:trace contextRef="#ctx0" brushRef="#br0" timeOffset="43755">11548 8307 512,'0'0'0,"0"0"0,0 0 0,0 0 0,0 0 0,0 0 0,0 0 0,0 0 0,0 0 0,0-12 0,0 12 0,14 0 0,-14 0 0,-14 0 0,14-14 0,-13 1 0,0 13 0,0 0 0,13 0 0,0 0 0,-13 0 0,13 0 0,0 13 0,0 1 0,13-14 0,-13 12 0,13-12 0,-13 14 0,13-14 0,0 0 0,1 0 0,-14 0 0,0 0 0,0-14 0,0 14 0,-14-12 0,1-2 0,0 1 0,0 13 0,0 0 0,0-13 0,-1 13 0,14 0 0,-13 0 0</inkml:trace>
  <inkml:trace contextRef="#ctx0" brushRef="#br0" timeOffset="44479">12012 8215 512,'0'0'0,"0"-13"0,13 13 0,-13-13 0,-13 13 0,13 0 0,-14 0 0,1 0 0,0 0 0,-14 0 0,1 13 0,0 0 0,12 0 0,-12 14 0,13-1 0,0 0 0,0 1 0,26 13 0,-13-14 0,13 1 0,-13 12 0,13 1 0,0-14 0,-13 14 0,13-27 0,-13 14 0,0-14 0,-13 14 0,0-27 0,0 13 0,0-13 0,0 0 0,-1-13 0,0 0 0,1-1 0,0 1 0,26-14 0,-13 27 0,0-13 0</inkml:trace>
  <inkml:trace contextRef="#ctx0" brushRef="#br0" timeOffset="44703">11959 8466 512,'0'0'0,"-14"14"0,14-1 0,-26-13 0,13 0 0,-14 0 0,1 13 0,0-13 0,-15 0 0,15 0 0,0 0 0,13 0 0,-1 0 0,14-13 0,-13 13 0,26-13 0,-13 13 0,0-14 0</inkml:trace>
  <inkml:trace contextRef="#ctx0" brushRef="#br0" timeOffset="45078">12303 8122 512,'0'0'0,"-13"0"0,13 0 0,-14 14 0,-12-1 0,0 14 0,-1-14 0,0 26 0,1 1 0,-1-1 0,14 1 0,0 0 0,0 0 0,13 13 0,0-14 0,0 1 0,0-14 0,13 1 0,0 0 0,0-14 0,1 0 0,12 0 0,0 0 0,1-13 0,0-13 0,-1 13 0,-13-13 0,-13 13 0,14-13 0</inkml:trace>
  <inkml:trace contextRef="#ctx0" brushRef="#br0" timeOffset="45527">12342 8625 512,'0'0'0,"-13"0"0,13 0 0,0 0 0,-13 0 0,13 0 0,-13-13 0,13 0 0,-13-1 0,13 1 0,-14 0 0,1-14 0,0 1 0,13 0 0,0 12 0,-13-12 0,13 13 0,0 0 0,0-1 0,0 1 0,13 13 0,-13 0 0,13 0 0,-13 13 0,13 1 0,1-1 0,-1 13 0,0 1 0,13-14 0,1 13 0,-14-13 0,0 1 0,1-14 0,-14 0 0,13 0 0,-13 0 0,13-14 0,-13 1 0,0-13 0,0-1 0,-13 1 0,13 0 0,0-1 0,-13-13 0,13 14 0,0 0 0,-14-1 0,14 0 0,14-12 0,-14 39 0,0-13 0</inkml:trace>
  <inkml:trace contextRef="#ctx0" brushRef="#br0" timeOffset="45868">12514 8056 512,'14'14'0,"-14"-14"0,13 12 0,0 15 0,0-14 0,-13 14 0,13 13 0,0-1 0,1 1 0,0-1 0,-1 1 0,-13 13 0,13-13 0,-13 13 0,0 0 0,-13-14 0,0 15 0,-1-15 0,0 1 0,1-14 0,0 1 0,-13-1 0,13-13 0,-1 1 0,1-14 0,13 0 0,0 0 0,0-14 0,0 14 0,13-13 0</inkml:trace>
  <inkml:trace contextRef="#ctx0" brushRef="#br0" timeOffset="46403">12911 8453 512,'0'0'0,"-13"0"0,13 0 0,-13 0 0,0 0 0,0 0 0,-1 0 0,-12 0 0,13-13 0,-1 13 0,14 0 0,0 0 0,0 0 0</inkml:trace>
  <inkml:trace contextRef="#ctx0" brushRef="#br0" timeOffset="46627">13004 8532 512,'0'0'0,"0"0"0,-14 14 0,14-14 0,-13 0 0,-13 13 0,-1-13 0,1-13 0,0 13 0,-1 0 0,1-14 0,-1 14 0,14-13 0,0 13 0,13-13 0,0 13 0,13 0 0</inkml:trace>
  <inkml:trace contextRef="#ctx0" brushRef="#br0" timeOffset="46975">13149 8255 512,'0'0'0,"13"13"0,-13 14 0,-13-15 0,13 15 0,0 13 0,13 0 0,-13 12 0,0-12 0,0 13 0,14 0 0,-14-13 0,13-1 0,-13-12 0,0 12 0,0-25 0,0 12 0,0-26 0,0 13 0,0-13 0,0-13 0,0 0 0,0-14 0,14-12 0,-14 39 0,13-27 0</inkml:trace>
  <inkml:trace contextRef="#ctx0" brushRef="#br0" timeOffset="47441">13308 8307 512,'0'0'0,"13"0"0,-13 0 0,13 0 0,1 0 0,12 0 0,-13 0 0,1 0 0,26 0 0,-14 0 0,0 14 0,1-14 0,-1 13 0,0-13 0,-12 13 0,13 1 0,-27-1 0,13 0 0,-13 0 0,-13 14 0,-1-1 0,1 1 0,13-1 0,-27 14 0,14-1 0,-13 1 0,-1 0 0,14 0 0,-13-1 0,13-12 0,-1 12 0,1-25 0,0 12 0,13-13 0,0 1 0,0-14 0,0 0 0,13 0 0,0-14 0,1 1 0,12 0 0,0-14 0,-26 27 0,27-26 0</inkml:trace>
  <inkml:trace contextRef="#ctx0" brushRef="#br0" timeOffset="47658">13665 8665 512,'0'-13'0,"0"13"0,-13 0 0,13 0 0,-13 0 0,-13 0 0,-1 0 0,0 0 0,1-13 0,-14 13 0,14 0 0,-14 13 0,14-13 0,12 0 0,-12 0 0,13 0 0,13 0 0,0 0 0,13 0 0,-13 0 0,13 0 0</inkml:trace>
  <inkml:trace contextRef="#ctx0" brushRef="#br0" timeOffset="48239">13824 8877 512,'0'0'0,"0"0"0,0 0 0,0 0 0,0 0 0,0-14 0,0 1 0,0 0 0,0-14 0,-13 1 0,13-1 0,0-12 0,0-1 0,0 1 0,0 12 0,0-13 0,0 0 0,13 14 0,-13 0 0,0-1 0,14 14 0,-14 0 0,0 0 0,13 13 0,-13-14 0,13 28 0,0-1 0,0 0 0,-13 13 0,27 1 0,-14 12 0,13 1 0,-13 0 0,14-13 0,-13 12 0,25-12 0,-26-1 0,14-13 0,-14 0 0,-13 1 0,13-14 0,0 0 0,-13-14 0,0 1 0,0 0 0,13-13 0,-13-1 0,0-12 0,0-1 0,0 13 0,0-13 0,0 1 0,0 12 0,0-12 0,0 12 0,0 1 0,0 26 0,0-27 0</inkml:trace>
  <inkml:trace contextRef="#ctx0" brushRef="#br0" timeOffset="49254">14274 8202 512,'0'0'0,"0"0"0,0 0 0,0 0 0,0 0 0,0-13 0,0 13 0,0 0 0,0 0 0,13 0 0,-13 0 0,13 0 0,1 0 0,12 0 0,-13 0 0,0 0 0,14 0 0,-13 13 0,-1-13 0,-13 26 0,13-13 0,-13 1 0,13-1 0,-13 14 0,-13-15 0,13 2 0,-13-1 0,13-13 0,-13 13 0,13-13 0,-14 0 0,14 14 0,-14-14 0,14 0 0,0 0 0,0-14 0,14 14 0,-14 0 0,14 0 0,-1 0 0,0-13 0,13 13 0,-13 0 0,1 13 0,12-13 0,-13 0 0,0 14 0,14-14 0,-14 13 0,-13-13 0,0 0 0,13 13 0</inkml:trace>
  <inkml:trace contextRef="#ctx0" brushRef="#br0" timeOffset="49603">14737 8427 512,'13'0'0,"-13"13"0,0-13 0,0 13 0,0 14 0,0-14 0,0 13 0,0 14 0,-13-14 0,13 1 0,0 0 0,0-1 0,0 0 0,0-12 0,0-1 0,0 13 0,0-26 0,13 0 0,-13 0 0,0 0 0,13 0 0</inkml:trace>
  <inkml:trace contextRef="#ctx0" brushRef="#br0" timeOffset="49846">14909 8639 512,'0'0'0,"-13"0"0,-1 0 0,-12 13 0,0-13 0,-1 13 0,0-13 0,1 13 0,0-13 0,12 0 0,-12 0 0,13-13 0,13 13 0,0 0 0,0-13 0,13 0 0,-13 13 0,13 0 0</inkml:trace>
  <inkml:trace contextRef="#ctx0" brushRef="#br0" timeOffset="50186">15120 8374 512,'0'13'0,"-13"-13"0,13 13 0,0 14 0,0-14 0,0 27 0,0-14 0,0 14 0,0-1 0,0 1 0,13 0 0,-13 0 0,0-14 0,14 0 0,-14 1 0,0-14 0,0 0 0,0 1 0,13-14 0,-13 0 0,0 0 0,0-14 0,0 1 0,0 13 0,13-13 0</inkml:trace>
  <inkml:trace contextRef="#ctx0" brushRef="#br0" timeOffset="50677">15253 8493 512,'0'0'0,"13"0"0,0-13 0,-13-1 0,14 1 0,-1 13 0,13 0 0,-13 0 0,14 13 0,13 1 0,-14-1 0,1 13 0,-1-13 0,0 14 0,-12-1 0,-1 14 0,-13-13 0,0-1 0,-13 1 0,-14-1 0,1 0 0,-1-12 0,1 12 0,-14-13 0,0 1 0,1-1 0,12-13 0,14 0 0,0 0 0,13 0 0,0 0 0,13 0 0,0 0 0,14 0 0,12 0 0,1 0 0,0 0 0,13 0 0,-14 0 0,14 0 0,-13 0 0,0 13 0,-14-13 0,-13 0 0,1 27 0,12-27 0,-26 13 0,0-13 0,0 0 0</inkml:trace>
  <inkml:trace contextRef="#ctx0" brushRef="#br0" timeOffset="51734">13480 9551 512,'0'13'0,"-26"1"0,26-14 0,-13 0 0,-1 13 0,-12-13 0,12 0 0,1 13 0,0-13 0,13 14 0,-13-14 0,13 13 0,0-13 0,0 0 0,13 12 0,-13-12 0,13 0 0,0 0 0,-13 0 0,0 0 0,0-12 0,0 12 0,0-13 0,0 13 0,0-14 0,-13 1 0,13 13 0,-13 0 0,13 0 0,-13 0 0,13 0 0,-14 0 0,14 0 0,0 13 0,0-13 0,0 14 0,0-1 0,0-1 0,0-12 0,14 15 0,-14-15 0,13 0 0</inkml:trace>
  <inkml:trace contextRef="#ctx0" brushRef="#br0" timeOffset="52366">13718 9750 512,'0'0'0,"0"-13"0,13-1 0,-13 1 0,14 13 0,-14-13 0,13-14 0,-13 27 0,13-12 0,-13 12 0,-13 0 0,13-15 0,-13 15 0,-1 15 0,-12-15 0,13 12 0,-14-12 0,1 27 0,-14-14 0,27 14 0,-14-1 0,1-13 0,13 13 0,13 1 0,0 0 0,0-1 0,0 0 0,13-13 0,0 14 0,0 0 0,0-1 0,-13 0 0,14-12 0,-28 12 0,14-13 0,-13 14 0,-13-14 0,0 0 0,-1 0 0,1-13 0,-14 0 0,13 0 0,1 0 0,-1-13 0,1 0 0,26 0 0,-13-1 0,26 1 0,0-13 0,-13 26 0,13-13 0</inkml:trace>
  <inkml:trace contextRef="#ctx0" brushRef="#br0" timeOffset="52584">13652 9935 512,'0'13'0,"0"-13"0,-13 13 0,0-13 0,-14 0 0,14 0 0,-27 0 0,14 14 0,-1-14 0,-12 0 0,-1 0 0,27 0 0,-1 0 0,14 0 0,0-14 0,0 14 0,0-13 0</inkml:trace>
  <inkml:trace contextRef="#ctx0" brushRef="#br0" timeOffset="53015">14062 9631 512,'0'0'0,"0"12"0,-13-12 0,-13 15 0,-1-3 0,14 15 0,-27-14 0,14 14 0,-1-1 0,14 13 0,-13-12 0,13 12 0,-1 1 0,14 0 0,-13 0 0,26-1 0,-13-12 0,14 12 0,-1-12 0,0-1 0,0 1 0,0-14 0,0 1 0,1-1 0,-1-13 0,13 13 0,-13-13 0,1-13 0,-1 13 0,1-13 0,12-1 0,-13 1 0,-13 13 0,13 0 0</inkml:trace>
  <inkml:trace contextRef="#ctx0" brushRef="#br0" timeOffset="53564">14128 10146 512,'0'0'0,"0"0"0,-13 0 0,13-13 0,-13 13 0,13-13 0,-13-14 0,13 1 0,0 0 0,0-1 0,0 1 0,0-1 0,0 1 0,0-1 0,13 1 0,0 0 0,-13 12 0,13 1 0,0 13 0,-13-13 0,0 13 0,14 13 0,-14-13 0,13 27 0,-13-15 0,13 15 0,-13-1 0,13-12 0,1 26 0,-1-27 0,14 13 0,-14-13 0,0 14 0,-13-27 0,13 13 0,-13-13 0,0 0 0,0 0 0,0-13 0,0 0 0,0-1 0,0-25 0,0 12 0,-13 1 0,26-1 0,-13-13 0,0 14 0,0 0 0,0-1 0,0 1 0,13 0 0,1-1 0,-14 14 0,0 13 0,13-27 0</inkml:trace>
  <inkml:trace contextRef="#ctx0" brushRef="#br0" timeOffset="53947">14420 9591 512,'0'13'0,"0"-13"0,13 14 0,-13-14 0,13 13 0,-13 14 0,13-15 0,0 15 0,1-1 0,-1 1 0,13-1 0,-13 14 0,14-14 0,-14 14 0,14-1 0,-14 15 0,0-15 0,1 1 0,-14 13 0,0-14 0,-14 1 0,-12 0 0,-1 0 0,0-14 0,1 0 0,0 1 0,-1-1 0,1-12 0,-13-1 0,25 0 0,0-13 0,14 0 0,0 0 0,0 0 0,14 0 0</inkml:trace>
  <inkml:trace contextRef="#ctx0" brushRef="#br0" timeOffset="54340">15015 9975 512,'0'0'0,"-13"13"0,-1-13 0,1 0 0,0 0 0,-14 0 0,1 0 0,-1 0 0,1 0 0,0 0 0,-1 0 0,0 0 0,27 0 0,-13 0 0,13 0 0,0 0 0,13 0 0</inkml:trace>
  <inkml:trace contextRef="#ctx0" brushRef="#br0" timeOffset="54554">15068 10067 512,'0'13'0,"0"-13"0,0 0 0,-13 13 0,-14-13 0,1 0 0,-1 0 0,-13 0 0,1 0 0,-1 14 0,14-14 0,-15 0 0,15 0 0,13-14 0,0 14 0,13 0 0,0 0 0</inkml:trace>
  <inkml:trace contextRef="#ctx0" brushRef="#br0" timeOffset="55212">15266 9763 512,'-13'0'0,"13"0"0,0-13 0,0 13 0,13-13 0,0 13 0,14 0 0,12 0 0,1 0 0,13 0 0,0 13 0,0-13 0,-1 13 0,-11 0 0,-2 0 0,-26 14 0,1-14 0,-1 14 0,-26-15 0,-14 15 0,14-14 0,-40 14 0,13-14 0,14 14 0,-14-14 0,14 0 0,-14 0 0,27 0 0,0 1 0,26-1 0,0-13 0,27 13 0,-14 0 0,14 0 0,-14 1 0,14-1 0,0 0 0,-14 0 0,-13 1 0,-13-1 0,0 14 0,-13-14 0,0 0 0,-26 0 0,-2 0 0,2 14 0,-14-27 0,13 26 0,-26-26 0,26 13 0,1-13 0,-1 0 0,14 0 0,13 0 0,13 0 0,-14 0 0</inkml:trace>
  <inkml:trace contextRef="#ctx0" brushRef="#br0" timeOffset="88915">8863 7369 512,'0'0'0,"13"-14"0,-13 1 0,14-14 0,-1 14 0,0-13 0,0 13 0,14-14 0,-14 14 0,27-14 0,-14 14 0,1-13 0,12 13 0,1-14 0,13 1 0,-13 13 0,13-1 0,-1-12 0,1 12 0,0 1 0,13 0 0,-13 13 0,14-13 0,-1 13 0,-14 0 0,15 0 0,-14 13 0,-1 0 0,1 0 0,-13 14 0,0 13 0,-1-14 0,-12 14 0,12 13 0,-12-14 0,-14 27 0,1-12 0,12-2 0,-13 15 0,1-1 0,12 0 0,-13 0 0,0 0 0,14 14 0,-1-15 0,0 2 0,-12-1 0,26 0 0,-1-13 0,1 13 0,-1-13 0,2 0 0,-2 0 0,14 0 0,-13 0 0,-1-14 0,1 14 0,13-13 0,-13 0 0,12-1 0,-11-12 0,11 12 0,1-25 0,0 12 0,-13 1 0,13-14 0,0 0 0,12 14 0,-24-14 0,25 0 0,-14 0 0,15 1 0,-1-1 0,-13-13 0,12 13 0,2 0 0,-1-13 0,13 13 0,-12 1 0,-1-1 0,0 0 0,13 0 0,0 1 0,-12-1 0,12 13 0,-13-26 0,14 13 0,-1 14 0,-13-27 0,27 13 0,-27-13 0,14 14 0,-14-14 0,13 0 0,-13 0 0,0 0 0,0 0 0,1 0 0,-1 0 0,-1 0 0,-11 0 0,12 0 0,0 0 0,-13 0 0,26 0 0,-26 0 0,14 0 0,-1 0 0,-14 0 0,14 13 0,1 0 0,-1 0 0,0 13 0,0-12 0,0 12 0,0 1 0,1-1 0,-1 0 0,-14 14 0,28-13 0,-27 12 0,13-12 0,0 13 0,-13-1 0,26 1 0,-25-13 0,-2 13 0,14-1 0,-26 1 0,26-1 0,-13 1 0,0 0 0,-14-1 0,15 1 0,-15 0 0,14-1 0,-26 14 0,26 0 0,-13-13 0,-14 13 0,0 13 0,1-13 0,-1 13 0,-13-13 0,14 26 0,-14-13 0,1 0 0,-14-12 0,13 11 0,-26 2 0,13-14 0,-14 0 0,1-1 0,-1 2 0,-12 11 0,0-25 0,-1 14 0,-12-15 0,-1 14 0,-13-27 0,13 14 0,-26 0 0,14-1 0,-15 1 0,1-14 0,0 1 0,-1-1 0,-12 1 0,13-1 0,-13-12 0,13 12 0,-27 0 0,14-13 0,-14 14 0,14-14 0,-14 14 0,0-14 0,14 13 0,-14-12 0,1-1 0,-1 0 0,1-13 0,-1 0 0,14 0 0,-14-13 0,14 0 0,-14-14 0,13 1 0,-12-1 0,-1-13 0,14 1 0,0-1 0,-14-13 0,1 0 0,12-13 0,-12 0 0,-1 0 0,0 0 0,0-13 0,1 12 0,13-12 0,-14 13 0,1 0 0,12 0 0,1 12 0,-1 2 0,-12-1 0,13 0 0,-1 13 0,1 0 0,-1-12 0,1 12 0,-13 0 0,25-13 0,-12 13 0,-1 1 0,1-1 0,13 1 0,-14-1 0,14-13 0,-13 13 0,0 0 0,13 1 0,-14-14 0,1 13 0,-14-13 0,27 13 0,-26-12 0,12-1 0,1-1 0,0 15 0,-1-14 0,14 14 0,0-15 0,-14 2 0,14 12 0,0-13 0,0 0 0,0 1 0,0-1 0,12-1 0,-11 2 0,-1-15 0,12 15 0,1-15 0,1 1 0,-1 0 0,13-13 0,-13 12 0,13 1 0,1 0 0,13 0 0,-15 0 0,15-14 0,0 15 0,12 11 0,1-12 0,0 0 0,13 0 0,0 0 0,0 0 0,0 13 0,0-13 0,13 13 0,0 0 0,1-13 0,-1 26 0,13-13 0,14 14 0,0-1 0,-1 13 0,14-12 0,0 12 0,-13 1 0,0-1 0,12 1 0,-12-1 0,13 14 0,-13 0 0,0 0 0,-40 13 0,39-13 0</inkml:trace>
  <inkml:trace contextRef="#ctx0" brushRef="#br0" timeOffset="90380">9128 8572 512,'0'13'0,"-14"-13"0,14 0 0,-13 14 0,-13-1 0,0-13 0,-1 27 0,0-27 0,-26 13 0,27 13 0,-27-13 0,14 1 0,-15-1 0,2 13 0,-1-13 0,-14 14 0,1-1 0,-13 1 0,-1-1 0,-12 1 0,13-14 0,-27 14 0,0-14 0,0 13 0,-13-13 0,0 1 0,13-1 0,-13 0 0,13-13 0,1 13 0,12-13 0,14 0 0,-14 0 0,40 0 0,0 0 0,27-13 0,-1 0 0,14 0 0,26-1 0,-13 14 0,27-13 0</inkml:trace>
  <inkml:trace contextRef="#ctx0" brushRef="#br0" timeOffset="91054">9207 8480 512,'14'-14'0,"-14"14"0,0 0 0,0 14 0,0-1 0,0 13 0,0 1 0,0 12 0,0 15 0,-14-2 0,14 1 0,-13-13 0,-1 13 0,14-27 0,-13-12 0,13-1 0,0 0 0,0-26 0,0 13 0,0-27 0,13 1 0,-13-14 0,0 0 0,0 1 0,0-1 0,0 1 0,0-1 0,0 0 0,-13 0 0,13 14 0,0 13 0,-13-1 0,0 1 0,0 0 0,-1 13 0,-12-13 0,13 13 0,-27 0 0,27-13 0,-27 13 0,14-14 0,-14 14 0,0 0 0,14-13 0,-13 0 0,-2 0 0,41 13 0,-39-14 0</inkml:trace>
  <inkml:trace contextRef="#ctx0" brushRef="#br0" timeOffset="92011">5715 8837 512,'0'0'0,"0"0"0,0 0 0,0 0 0,0 0 0,-14 0 0,-12 13 0,0-13 0,-1 13 0,-13 1 0,14-1 0,-27 0 0,0 14 0,14-1 0,-2-13 0,2 14 0,-1 12 0,1-12 0,12 12 0,0 1 0,14-13 0,0 25 0,0-12 0,13-13 0,13 25 0,13-12 0,15-13 0,-15 12 0,27-12 0,-1 13 0,2-27 0,-1 0 0,12 0 0,-12-13 0,1-13 0,-2 0 0,1 0 0,-27-27 0,15 13 0,-15-12 0,0-1 0,-12-13 0,-14 0 0,0 1 0,0-1 0,-14-1 0,-12 2 0,13-1 0,-13 0 0,-2 13 0,2 0 0,0 1 0,-14 25 0,40 14 0,-13-26 0</inkml:trace>
  <inkml:trace contextRef="#ctx0" brushRef="#br0" timeOffset="92469">6310 8877 512,'-13'13'0,"-14"0"0,1 14 0,0-1 0,-1 14 0,-13-1 0,14 14 0,-1 0 0,1 0 0,13 13 0,0 0 0,13 1 0,0-15 0,0 15 0,13-1 0,0-13 0,13-1 0,-13 2 0,14-2 0,12-12 0,-12-13 0,0-1 0,-1-13 0,1 0 0,-27-13 0,26 0 0</inkml:trace>
  <inkml:trace contextRef="#ctx0" brushRef="#br0" timeOffset="93017">6442 9697 512,'14'0'0,"-14"-14"0,0-11 0,13-2 0,-13 0 0,0-13 0,0 1 0,0-1 0,0 0 0,0 1 0,13 12 0,-13 1 0,13-1 0,-13 14 0,0 0 0,13 13 0,-13 13 0,14 0 0,-1 0 0,0 14 0,13 13 0,-13-1 0,15 1 0,-2 13 0,0-13 0,1 0 0,12 0 0,-26-1 0,14-13 0,-1-12 0,-12-14 0,12 0 0,-12 0 0,-1-14 0,0 1 0,0-14 0,-13 2 0,13-15 0,-13 13 0,13-13 0,-13 1 0,0 12 0,14-13 0,-14 14 0,13 0 0,-13 12 0,13-12 0,13 12 0,-13 14 0,-13 0 0,14-13 0</inkml:trace>
  <inkml:trace contextRef="#ctx0" brushRef="#br0" timeOffset="93375">7156 9274 512,'0'0'0,"0"0"0,0 0 0,0 0 0,14 0 0,-14 13 0,13 0 0,0 13 0,1 1 0,-1 26 0,0-1 0,14 2 0,-1 12 0,-13-1 0,13 2 0,-12-1 0,-14 14 0,0-15 0,0-11 0,-14 12 0,-12-14 0,0 15 0,-1-14 0,1-14 0,-27 14 0,13-13 0,-26 13 0,27-13 0,-28-1 0,27 1 0,-12 0 0,-1-1 0,53-39 0,-27 40 0</inkml:trace>
</inkml:ink>
</file>

<file path=ppt/ink/ink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19:37:36.221"/>
    </inkml:context>
    <inkml:brush xml:id="br0">
      <inkml:brushProperty name="width" value="0.05292" units="cm"/>
      <inkml:brushProperty name="height" value="0.05292" units="cm"/>
      <inkml:brushProperty name="color" value="#002060"/>
    </inkml:brush>
  </inkml:definitions>
  <inkml:trace contextRef="#ctx0" brushRef="#br0">8929 7778 512,'0'14'0,"0"-41"0,0 27 0,0-13 0,13-13 0,1-14 0,12 13 0,-13-12 0,14-1 0,0 0 0,-1 1 0,27-14 0,-14 13 0,1-13 0,13 0 0,13 0 0,0 0 0,1 1 0,-1-1 0,27-14 0,-14 14 0,27-13 0,-14 14 0,14-15 0,0 14 0,13 0 0,0-13 0,0 27 0,13-27 0,0 26 0,14-13 0,-13 13 0,-2 0 0,15 1 0,0 13 0,12-14 0,-12 13 0,13 0 0,-14 15 0,14-1 0,13 13 0,-13 0 0,-1 0 0,1 0 0,0 13 0,13 13 0,-14 0 0,1 1 0,0 0 0,-14 13 0,1-1 0,13 14 0,-13-1 0,-1 2 0,0 12 0,1 0 0,-13 0 0,12 13 0,-13 1 0,14 12 0,-14 1 0,0 0 0,-12-1 0,11 14 0,-11 13 0,12-13 0,-13 13 0,0 13 0,-13-13 0,0 14 0,-1-14 0,1 13 0,-26 0 0,13 14 0,-14-14 0,0 0 0,-13 14 0,0-14 0,-13 1 0,0 12 0,-13-13 0,-14 0 0,14-13 0,-27 0 0,0 14 0,0-14 0,-13-13 0,-13 13 0,13-13 0,-13 0 0,0 0 0,-13-14 0,-14 1 0,14 0 0,-14-14 0,-13 0 0,13 0 0,1 1 0,-27-14 0,12 0 0,-12 0 0,0 0 0,0-13 0,-13 0 0,0 13 0,12-13 0,-25 0 0,12-13 0,-12 13 0,-1-14 0,0 14 0,0-13 0,-12 0 0,-1-1 0,0 1 0,0-14 0,-13 14 0,13 0 0,-12 0 0,-15-1 0,14 1 0,0 0 0,-13-14 0,-1 14 0,1-13 0,0-1 0,-1 0 0,1 14 0,0-14 0,-14-13 0,14 14 0,-13 0 0,12-2 0,-12 2 0,13 0 0,-14-1 0,1-12 0,-1 12 0,14-13 0,-1 0 0,-12 0 0,12 1 0,1-14 0,0 0 0,0 0 0,-1-14 0,1 1 0,0 0 0,13 0 0,-13-13 0,12-1 0,-12 0 0,26-13 0,1 1 0,-15-14 0,14 14 0,1-28 0,-1 15 0,0-15 0,13-12 0,-12 0 0,12-1 0,0-12 0,0-1 0,14 0 0,-13-12 0,25-1 0,-12 0 0,13-13 0,0 0 0,0 0 0,13 0 0,-13 0 0,26-14 0,-13 15 0,14-15 0,-2 14 0,15-13 0,0-1 0,-1 14 0,14-13 0,-13-1 0,26 15 0,0-14 0,0-1 0,0 14 0,13 0 0,0 0 0,0 0 0,14 0 0,-14 13 0,13 0 0,1 0 0,0 0 0,-14 14 0,13-1 0,1 1 0,-1-1 0,-13 0 0,27 14 0,0 13 0,-14-14 0,14 15 0,13-1 0,-14 13 0,15-1 0,-54 54 0,39-39 0</inkml:trace>
  <inkml:trace contextRef="#ctx0" brushRef="#br0" timeOffset="2081">10583 8281 512,'13'0'0,"-13"0"0,0 0 0,0 0 0,0 0 0,14 0 0,-14 0 0,0-13 0,0 13 0,0 0 0,13-13 0,-13-1 0,26 14 0,-26-13 0,13 0 0,1 0 0,-1-13 0,13 12 0,-13-12 0,14-1 0,-1 0 0,1 1 0,13-14 0,-14 1 0,14-1 0,-1 0 0,15 1 0,-2-14 0,14 13 0,0-12 0,1 12 0,12-13 0,1 0 0,-1 13 0,13-13 0,14 13 0,-14 1 0,15-1 0,-2 0 0,1 1 0,0 12 0,0 1 0,0 13 0,0-14 0,13 14 0,0 0 0,-13 0 0,12 13 0,2 0 0,-1 0 0,0 13 0,0 0 0,0 0 0,-13 14 0,13-1 0,0 1 0,-13-1 0,13 14 0,-13 13 0,-1-14 0,1 28 0,0-15 0,0 15 0,-14-1 0,14 0 0,-13 13 0,0 0 0,12 1 0,-12 13 0,-14-1 0,14 1 0,-27-1 0,13 14 0,1-13 0,-27 13 0,13-1 0,0 1 0,-13 0 0,13 0 0,-26 13 0,13-26 0,-13 26 0,-14-13 0,0-14 0,1 14 0,-14-14 0,1 14 0,-14-13 0,0-1 0,-14 1 0,14 0 0,-13-14 0,-1 14 0,-12-14 0,-13 1 0,-1-14 0,0 13 0,-13-13 0,13 0 0,-25-12 0,-2-1 0,1-1 0,0-12 0,-14-14 0,1 14 0,0-13 0,-14-2 0,14 2 0,-14 0 0,-12-14 0,-2 0 0,2 1 0,-1-14 0,-13 13 0,0 0 0,-1-13 0,15 0 0,-28 0 0,15 0 0,-2 0 0,1 0 0,0 0 0,-13-13 0,13 13 0,0-13 0,-14-1 0,15 1 0,-2 13 0,2-13 0,-2-1 0,14 1 0,-12-14 0,11 15 0,2-1 0,-1-14 0,0 0 0,13 1 0,-12-13 0,12-1 0,14 14 0,-14-14 0,14 0 0,-13-13 0,12 13 0,1-12 0,12-1 0,1-1 0,0-12 0,0 13 0,0-13 0,26 0 0,-13 0 0,0 0 0,0-13 0,27 12 0,-14-12 0,1 0 0,-2-1 0,2 1 0,26 0 0,-14 0 0,1-15 0,13 15 0,0 0 0,-1-1 0,14 1 0,0 0 0,14-1 0,-1 1 0,13 0 0,1-1 0,-1 14 0,13 0 0,-12 0 0,13-1 0,0 1 0,12 13 0,1 1 0,14-1 0,-1-1 0,-14 2 0,15 12 0,-14 1 0,13-1 0,0 0 0,0 0 0,0 0 0,-12 14 0,-54 26 0,65-26 0</inkml:trace>
  <inkml:trace contextRef="#ctx0" brushRef="#br0" timeOffset="3462">12885 8585 512,'0'14'0,"-13"-14"0,0 13 0,-27 0 0,13 1 0,1-1 0,-1 13 0,-12 1 0,25-14 0,-25 26 0,26-12 0,-14 13 0,27-14 0,-14 14 0,28 0 0,-14 12 0,27-12 0,-1 13 0,-13 0 0,14-13 0,-14 12 0,0-12 0,0 13 0,-13-13 0,0 0 0,-13-14 0,-13 13 0,12-12 0,-25-14 0,-1 14 0,0-27 0,1 0 0,12 0 0,-12 0 0,12-13 0,1-14 0,26 27 0,0-13 0</inkml:trace>
  <inkml:trace contextRef="#ctx0" brushRef="#br0" timeOffset="3752">12859 9141 512,'-14'0'0,"14"0"0,-26 14 0,-1-14 0,-13 13 0,1-13 0,-1 13 0,-12-13 0,-2 13 0,15 1 0,-1-14 0,0 12 0,14-12 0,-1 0 0,27 0 0,0-12 0,14 12 0,-1-27 0,27 1 0,-40 26 0,39-14 0</inkml:trace>
  <inkml:trace contextRef="#ctx0" brushRef="#br0" timeOffset="4152">13229 8559 512,'0'0'0,"0"-13"0,0 13 0,-13-14 0,0 28 0,-1-1 0,-26 0 0,27 14 0,-13 13 0,13-1 0,-14 1 0,14 13 0,-13 0 0,26 13 0,-14 0 0,1-13 0,13 13 0,13 0 0,1-13 0,-1-13 0,0 13 0,0-14 0,0 1 0,1-13 0,-1-1 0,0-12 0,13-2 0,-13-12 0,1 0 0,-1-12 0,-13-2 0,14 1 0,-14 13 0,13-13 0</inkml:trace>
  <inkml:trace contextRef="#ctx0" brushRef="#br0" timeOffset="4693">13295 9260 512,'0'0'0,"0"0"0,0 0 0,0 0 0,0-13 0,0-14 0,0 15 0,-13-15 0,13 1 0,-13-14 0,13 0 0,-14 14 0,14-1 0,-13 1 0,13-1 0,0 1 0,0 13 0,0-1 0,0 1 0,0 13 0,13 13 0,1 1 0,-1-1 0,0 0 0,13 13 0,1 1 0,-1-1 0,-13 1 0,14-1 0,-14-13 0,14 14 0,-14-27 0,0 13 0,-13-13 0,13 0 0,-13-13 0,0 0 0,0-1 0,0-12 0,-13-14 0,0 14 0,13-14 0,-13 14 0,13-14 0,-13 14 0,13-14 0,0 13 0,0-12 0,0 12 0,0 27 0,0-26 0</inkml:trace>
  <inkml:trace contextRef="#ctx0" brushRef="#br0" timeOffset="5067">13507 8493 512,'0'0'0,"13"13"0,-13 13 0,13 1 0,0-1 0,0 1 0,0 13 0,1-1 0,-1 14 0,1 0 0,-1 0 0,13 13 0,-13-13 0,1 0 0,-1 0 0,-13 0 0,0 0 0,-13-14 0,-14 1 0,1 0 0,13-14 0,-14 1 0,0-14 0,14 0 0,-13-13 0,13 14 0,13-28 0,0 14 0,13-26 0,13 12 0,-26 14 0,13-26 0</inkml:trace>
  <inkml:trace contextRef="#ctx0" brushRef="#br0" timeOffset="5302">14023 9009 512,'0'0'0,"-13"0"0,-14 0 0,-13 0 0,14 13 0,-1-13 0,-12 0 0,12 0 0,0 13 0,14-13 0,13 0 0,0 0 0,0 0 0,0 14 0</inkml:trace>
  <inkml:trace contextRef="#ctx0" brushRef="#br0" timeOffset="5516">13903 9075 512,'14'13'0,"12"-13"0,0 13 0,1 14 0,0-27 0,-14 13 0,0 1 0,-13-14 0,0 0 0,-26 13 0,13-13 0,-14 0 0,-13 0 0,14 0 0,-1 0 0,1 0 0,0 0 0,-1 0 0,13 0 0,14 0 0,0 13 0,14-13 0,-14 0 0,27 0 0</inkml:trace>
  <inkml:trace contextRef="#ctx0" brushRef="#br0" timeOffset="6041">14287 9274 512,'0'0'0,"13"0"0,1-14 0,-1 1 0,-13 0 0,0-13 0,-13-14 0,13 0 0,-14 0 0,1 1 0,0-14 0,0 0 0,-14 13 0,14-13 0,0 13 0,-1 14 0,14-1 0,-13 1 0,13 13 0,0 0 0,13 13 0,1 0 0,-1 13 0,0 13 0,14 1 0,-1 12 0,1 1 0,12 0 0,1 13 0,0-14 0,-1 1 0,-12 0 0,12-14 0,1 1 0,-27-1 0,14-26 0,0 14 0,-14-28 0,0 1 0,-13 0 0,13-14 0,-13-12 0,0-1 0,0 0 0,-13-13 0,13 0 0,-13 14 0,0-28 0,-1 28 0,1-14 0,0 0 0,13 53 0,-14-40 0</inkml:trace>
  <inkml:trace contextRef="#ctx0" brushRef="#br0" timeOffset="6848">15875 8043 512,'0'0'0,"-13"0"0,-1 0 0,1 13 0,0-13 0,0 14 0,13-2 0,0 2 0,13-1 0,-13 0 0,26 1 0,-12-1 0,-1-13 0,-13 0 0,13 0 0,0 0 0,-13 0 0,0 0 0,0-13 0,-13 13 0,0-14 0,13 1 0,-27 0 0,14-1 0,0 14 0,0-12 0,13 12 0,0 0 0,0 0 0,0 0 0,13 0 0,0 12 0,-13-12 0,13 14 0,1-14 0,-1 0 0,-13 0 0,0 0 0,0 0 0,0 0 0,-13-14 0</inkml:trace>
  <inkml:trace contextRef="#ctx0" brushRef="#br0" timeOffset="8054">16801 9155 512,'0'0'0,"0"-14"0,0 14 0,0 0 0,-14-13 0,14 13 0,-13 0 0,0 0 0,0-13 0,-27 13 0,27 0 0,-14 0 0,14 13 0,13-13 0,0 13 0,0-13 0,13 14 0,1-14 0,-1 13 0,13-13 0,1 0 0,-14 0 0,0 0 0,0 0 0,-13 0 0,0 0 0,0-13 0,0 13 0,-13-14 0,0 14 0,0 0 0,-1-13 0,-12 13 0,13 0 0,0 0 0,-1 0 0,14 0 0,0 0 0,0 0 0,0 0 0</inkml:trace>
  <inkml:trace contextRef="#ctx0" brushRef="#br0" timeOffset="18254">17118 7924 512,'0'0'0,"-13"0"0,0 0 0,-14 13 0,14-13 0,-26 0 0,-15 14 0,15-14 0,-14 13 0,-13-13 0,13 13 0,0 0 0,-13-13 0,-1 13 0,28-13 0,-14 13 0,0-13 0,13 14 0,0-14 0,14 0 0,0 13 0,13-13 0,-1 0 0,14-13 0,0 13 0,14-14 0,-1 1 0,13 0 0,0 13 0,-12-26 0,-1 13 0,13 13 0,-12-14 0,-1 1 0,-13 13 0,0 0 0,0 0 0,-27 0 0,14 13 0,-13 1 0,-14-14 0,1 26 0,12-13 0,-12 13 0,12-12 0,13 12 0,1 0 0,13 1 0,0-14 0,13 14 0,1 0 0,-1-14 0,14 13 0,-1 0 0,1-12 0,-1-1 0,0 14 0,-13-15 0,1 2 0,-1-1 0,0-13 0,-13 0 0,13 0 0</inkml:trace>
  <inkml:trace contextRef="#ctx0" brushRef="#br0" timeOffset="20284">17661 8228 512,'0'0'0,"0"0"0,0 13 0,0-13 0,0 0 0,0 0 0,0-13 0,0 13 0,0 0 0,0-13 0,0 0 0,0 0 0,0 13 0,0-13 0,0-1 0,0 14 0,0-13 0,0 0 0,0 13 0,13-14 0,-13 14 0,0-13 0,0 0 0,13-1 0,-26-12 0,13 13 0,0 0 0,0-1 0,0-12 0,-13 13 0,13-13 0,0 12 0,0-12 0,0 12 0,0-11 0,0-2 0,0 0 0,0 14 0,0-27 0,0 27 0,0-13 0,0-1 0,0 1 0,0 0 0,0-1 0,0 14 0,0-14 0,0 14 0,0-14 0,0 14 0,0 0 0,0 0 0,0 13 0,0-13 0,0 13 0,0 0 0,0 0 0,0 0 0,0 0 0,0 0 0,0 0 0,0 0 0,0 0 0,0 0 0,0 0 0,0 0 0,0 0 0,0 0 0,0 0 0,0 0 0,0 0 0,0 0 0,0 0 0,0 0 0,0 0 0,0 0 0,13 0 0,-13 0 0,13 13 0,0 0 0,0 0 0,1 14 0,12-1 0,-13 1 0,13-1 0,2 14 0,-15 0 0,13-1 0,-13 14 0,27-13 0,-14-1 0,-13 1 0,14-13 0,-14 12 0,14-13 0,-1-12 0,-12 12 0,-14-12 0,13-14 0,0 0 0,0 0 0,0-14 0,-13-12 0,13-1 0,1-12 0,-1-1 0,-13-12 0,13 12 0,0-14 0,0 15 0,1-14 0,-14 0 0,13 14 0,1-15 0,-14 15 0,13-1 0,0 13 0,-13 1 0,13 0 0,-13-1 0,0 27 0,27 0 0</inkml:trace>
  <inkml:trace contextRef="#ctx0" brushRef="#br0" timeOffset="20900">18441 7289 512,'0'0'0,"0"-13"0,13 0 0,-13-1 0,14 1 0,12 13 0,-13 0 0,14 0 0,-1 0 0,14 0 0,-13 13 0,12 14 0,1-14 0,-14 13 0,-13 1 0,14-14 0,-27 14 0,13-1 0,-26 0 0,-1 1 0,1 0 0,0-1 0,-13-13 0,-14 0 0,14 1 0,-14-1 0,13-13 0,1 0 0,13 13 0,-1-13 0,14 0 0,14 0 0,-1 0 0,0-13 0,13 13 0,28 0 0,-15 0 0,14 0 0,-13 0 0,26 0 0,-26 13 0,12 1 0,-12-14 0,0 13 0,0-13 0,-14 13 0,1 0 0,12 1 0,-39-14 0,13 12 0</inkml:trace>
  <inkml:trace contextRef="#ctx0" brushRef="#br0" timeOffset="21483">19539 7461 512,'0'0'0,"0"0"0,0 13 0,0 1 0,-13-1 0,13 13 0,0 1 0,0-1 0,13 14 0,-13-13 0,0 12 0,0-12 0,13-1 0,-13 13 0,13-12 0,-13-14 0,0 14 0,13-14 0,-13-13 0,14 14 0,-14-14 0,14 0 0</inkml:trace>
  <inkml:trace contextRef="#ctx0" brushRef="#br0" timeOffset="21691">19685 7765 512,'0'0'0,"0"0"0,-14-13 0,1 13 0,-13 0 0,0 0 0,-15 0 0,2 0 0,-1 0 0,1 0 0,-1 0 0,0 13 0,13-13 0,14 0 0,0 13 0,0-13 0,13 0 0,0 0 0</inkml:trace>
  <inkml:trace contextRef="#ctx0" brushRef="#br0" timeOffset="22340">20082 7236 512,'13'0'0,"0"0"0,13 0 0,-13 0 0,14 13 0,13 1 0,0-1 0,-14 13 0,14 14 0,-14-13 0,13 12 0,-11 1 0,-15 13 0,0-14 0,-13 15 0,-13-15 0,0 1 0,-15 0 0,-11-1 0,-1 1 0,1-14 0,-1 14 0,0-26 0,-13 11 0,27-11 0,-14-1 0,27-13 0,0 13 0,13-13 0,0 0 0,26 0 0,1 0 0,12 0 0,1-13 0,13 13 0,0 0 0,0 13 0,-1-13 0,2 0 0,-1 14 0,-14-14 0,14 13 0,-26 0 0,-1-13 0,14 0 0,-27 0 0,13 0 0,-26 0 0,14 0 0</inkml:trace>
  <inkml:trace contextRef="#ctx0" brushRef="#br0" timeOffset="23072">20730 7236 512,'0'0'0,"0"0"0,13 0 0,0-13 0,13 13 0,1 13 0,0-13 0,-1 13 0,1 1 0,-1 12 0,-13-13 0,13 0 0,-12 14 0,-1 0 0,-26-14 0,13 13 0,-14-13 0,-12 0 0,13 1 0,0 12 0,0-12 0,-1-1 0,14 0 0,0 0 0,14 0 0,12 1 0,0 12 0,1 1 0,13-14 0,-14 14 0,14-1 0,-14 14 0,-13-14 0,-13 0 0,0 1 0,0-1 0,-26 1 0,0 0 0,-14-15 0,0 1 0,0 1 0,14-1 0,-14-13 0,14 13 0,13-13 0,0 0 0,26 0 0,-13 0 0,0 0 0</inkml:trace>
  <inkml:trace contextRef="#ctx0" brushRef="#br0" timeOffset="23670">21563 7924 512,'13'-13'0,"0"-1"0,-13 1 0,0-13 0,0 0 0,0-1 0,-26-26 0,13 14 0,0-15 0,-1 15 0,1-14 0,0-13 0,0 26 0,0-13 0,-14 14 0,14-1 0,13 13 0,0 1 0,-13-1 0,13 14 0,0 13 0,0 0 0,13 0 0,-13 13 0,13 27 0,14-14 0,-1 28 0,0-15 0,1 14 0,12 0 0,2 0 0,-2-13 0,1 12 0,-1-12 0,1 0 0,0-14 0,0-13 0,-14 14 0,0-27 0,14 0 0,-27-13 0,14-1 0,-14-12 0,-13 0 0,0-14 0,13 1 0,-26-14 0,13 13 0,0-13 0,0 0 0,-13 0 0,13 13 0,0-13 0,0 14 0,0-1 0,0 0 0,13 14 0,-13 26 0,0-27 0</inkml:trace>
  <inkml:trace contextRef="#ctx0" brushRef="#br0" timeOffset="26700">17581 5940 512,'0'0'0,"-13"0"0,-14 0 0,1 0 0,-27 0 0,14 0 0,-15 0 0,2 0 0,-1 0 0,-14-13 0,-12 13 0,13-14 0,-14 1 0,1 13 0,-13-13 0,12 13 0,1-14 0,-1 14 0,-12-13 0,-1 0 0,1 13 0,-1-13 0,-13 13 0,27-13 0,-27 13 0,27 0 0,-14-13 0,14 13 0,-14-14 0,27 14 0,-13 0 0,25-13 0,-11 13 0,12 0 0,-1 0 0,15 0 0,12 0 0,14 0 0,13 0 0,-13 0 0,13 0 0,0 0 0</inkml:trace>
  <inkml:trace contextRef="#ctx0" brushRef="#br0" timeOffset="27373">16206 5768 512,'0'0'0,"0"0"0,0 13 0,0-13 0,13 13 0,-13 1 0,0 12 0,0-13 0,-13 27 0,13-14 0,-14 13 0,14 1 0,-13 0 0,13 0 0,-14 13 0,14-13 0,0 12 0,-13 2 0,0 11 0,0-11 0,-13-2 0,12 15 0,-12-15 0,-14 1 0,13 0 0,-12 0 0,-1 0 0,-12 0 0,-1-13 0,13-1 0,-26 14 0,13-13 0,-14 0 0,28 0 0,-27-1 0,13 1 0,13-1 0,0-12 0,-12-1 0,12 14 0,14-27 0,-15 14 0,28-1 0,-13-12 0,-1-1 0,1-13 0,13 13 0,0-13 0,13 0 0,0 0 0,-13-13 0</inkml:trace>
  <inkml:trace contextRef="#ctx0" brushRef="#br0" timeOffset="27814">15028 7078 512,'0'13'0,"0"-13"0,0 0 0,0 13 0,-13 13 0,13-12 0,0 12 0,0 0 0,0 1 0,0-1 0,0 1 0,0-1 0,13 1 0,0-1 0,-13-12 0,14-1 0,-1 0 0,0 0 0,-13-13 0,26 13 0,-13-13 0,27 0 0,-27 0 0,27 13 0,-13-13 0,12 0 0,-25 14 0,25-14 0,-26 0 0,-13 0 0,27 0 0</inkml:trace>
  <inkml:trace contextRef="#ctx0" brushRef="#br0" timeOffset="28263">15703 7408 512,'-14'13'0,"1"14"0,13-1 0,-13 1 0,-13 12 0,13 1 0,-1 0 0,0-1 0,1 1 0,0 13 0,13-13 0,-13 13 0,13-14 0,-13-12 0,13 13 0,-13-14 0,13 0 0,-14-13 0,14-13 0,0 0 0,0 0 0,0-13 0,14-13 0,-14 0 0,0 26 0,13-27 0</inkml:trace>
  <inkml:trace contextRef="#ctx0" brushRef="#br0" timeOffset="28704">14446 6919 512,'13'26'0,"0"14"0,1-1 0,-14 1 0,13 0 0,-13-14 0,0 1 0,-13-1 0,13 1 0,-14-27 0,-12 0 0,26 0 0,-26-14 0</inkml:trace>
  <inkml:trace contextRef="#ctx0" brushRef="#br0" timeOffset="28954">13334 6588 512,'14'-13'0,"-54"39"0,40-39 0,-26 39 0,-14 14 0,14-14 0,-1 14 0,14 13 0,-14-13 0,14 0 0,-13-1 0,26-39 0,-13 27 0</inkml:trace>
  <inkml:trace contextRef="#ctx0" brushRef="#br0" timeOffset="29370">11376 7024 512,'-13'14'0,"13"12"0,-26 1 0,0 12 0,12 1 0,-25 0 0,12-14 0,1 14 0,-1-14 0,-13-13 0,14 14 0,0 0 0,-14-1 0,1-13 0,-15 0 0,1 0 0,-26 1 0,13-14 0,-13 0 0,-14 0 0,0 0 0,-13 0 0,-12-14 0,11 14 0,2 0 0,105 0 0,-80 0 0</inkml:trace>
  <inkml:trace contextRef="#ctx0" brushRef="#br0" timeOffset="29620">9921 8546 512,'0'26'0,"-13"1"0,-13 13 0,-14-1 0,1 1 0,-41-1 0,14 14 0,-14-13 0,14 0 0,66-40 0,-79 40 0</inkml:trace>
  <inkml:trace contextRef="#ctx0" brushRef="#br0" timeOffset="29844">10159 10305 512,'0'13'0,"0"27"0,-13 13 0,-13 0 0,-14 0 0,-12 13 0,-2-13 0,54-53 0,-53 66 0</inkml:trace>
  <inkml:trace contextRef="#ctx0" brushRef="#br0" timeOffset="30077">10610 11509 512,'13'13'0,"26"14"0,1 12 0,-27 15 0,0-15 0,-13 14 0,0 13 0,-13-13 0,13 13 0,-13-13 0,13 13 0,13-13 0,-13-53 0,0 53 0</inkml:trace>
  <inkml:trace contextRef="#ctx0" brushRef="#br0" timeOffset="30352">12131 12025 512,'13'0'0,"40"0"0,0 0 0,0 0 0,-27 13 0,0 14 0,1-1 0,0 1 0,-1 12 0,1 1 0,-1-14 0,0 14 0,14 0 0,-1-13 0,15-14 0,-1 0 0,-53-13 0,52 0 0</inkml:trace>
  <inkml:trace contextRef="#ctx0" brushRef="#br0" timeOffset="30593">14062 11707 512,'14'0'0,"51"-13"0,15 0 0,-14 0 0,-13 13 0,0 0 0,13 13 0,-26-13 0,26 26 0,-13-12 0,0-1 0,13 14 0,-14-27 0,28 13 0,-80-13 0,53 0 0</inkml:trace>
  <inkml:trace contextRef="#ctx0" brushRef="#br0" timeOffset="30792">15927 11456 512,'40'0'0,"13"0"0,0 0 0,0-13 0,-14 13 0,15 0 0,-15-14 0,1 2 0,-1-2 0,-39 14 0,40-26 0</inkml:trace>
  <inkml:trace contextRef="#ctx0" brushRef="#br0" timeOffset="31018">16920 10887 512,'13'-13'0,"13"0"0,-13 0 0,1 0 0,-14-14 0,0 14 0,0-13 0,-14-14 0,14 0 0,-13 0 0,0-13 0,-13 0 0,12 1 0,14 52 0,-13-40 0</inkml:trace>
  <inkml:trace contextRef="#ctx0" brushRef="#br0" timeOffset="31234">16959 9921 512,'0'0'0,"0"-13"0,0 0 0,0-14 0,-13 1 0,0-14 0,-14 1 0,-12-1 0,-1 0 0,-13-12 0,13-1 0,1 0 0,-14-14 0,53 67 0,-39-39 0</inkml:trace>
  <inkml:trace contextRef="#ctx0" brushRef="#br0" timeOffset="31417">16417 8652 512,'0'-13'0,"-13"-1"0,-1-12 0,-12-1 0,-1-13 0,-25 14 0,-14-14 0,-1 14 0,67 26 0,-66-13 0</inkml:trace>
</inkml:ink>
</file>

<file path=ppt/ink/ink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19:39:04.122"/>
    </inkml:context>
    <inkml:brush xml:id="br0">
      <inkml:brushProperty name="width" value="0.05292" units="cm"/>
      <inkml:brushProperty name="height" value="0.05292" units="cm"/>
      <inkml:brushProperty name="color" value="#002060"/>
    </inkml:brush>
  </inkml:definitions>
  <inkml:trace contextRef="#ctx0" brushRef="#br0">11707 8585 512,'-13'0'0,"13"14"0,-13-14 0,0 0 0,0 0 0,0 13 0,-1-13 0,-12 0 0,26 0 0,-27 0 0,0 0 0,1 0 0,13 0 0,-27 0 0,14 0 0,-13 0 0,11 0 0,2 0 0,-13 0 0,-1-13 0,0 13 0,0 0 0,1 0 0,-14-14 0,13 14 0,-12 0 0,-2-13 0,15 13 0,-1 0 0,-13 0 0,0 0 0,0 0 0,0-13 0,40 13 0,-26 0 0,-15 0 0,15 0 0,-14 0 0,0 0 0,0 0 0,13 0 0,-26 0 0,13 0 0,0 0 0,0 0 0,1 0 0,12 0 0,-26 0 0,13 0 0,0-13 0,0 13 0,0 0 0,13 0 0,-12 0 0,-2 0 0,2-14 0,12 14 0,-26 0 0,26 0 0,-13 0 0,0 0 0,1 0 0,11-13 0,2 13 0,-14 0 0,14 0 0,-1 0 0,-13 0 0,13 0 0,-13 0 0,14 0 0,-15 0 0,15 0 0,12 0 0,-12 0 0,-1 0 0,0 0 0,14 0 0,-1 0 0,1 0 0,0 0 0,-14 0 0,27 0 0,-13 0 0,-2 0 0,2 0 0,13 0 0,-14 0 0,14 0 0,-13 0 0,13 13 0,0-13 0,13 0 0,-14 0 0,14 0 0,-13 0 0,13 0 0,-13 0 0,-1-13 0,14 13 0,-13 0 0,13 0 0,-13 0 0,13 0 0,-13 0 0,13 0 0,-14 13 0,14-13 0,0 0 0,-13-13 0,0 13 0,0 0 0,0 0 0,0 0 0,-1 0 0,1 0 0,0 0 0,0 0 0,0 0 0,-14 0 0,13-13 0,-12 13 0,0 0 0,12 0 0,-12 0 0,0 0 0,-1 0 0,0 0 0,1 0 0,0 0 0,12 0 0,-12 0 0,13 0 0,-14 0 0,14 0 0,0 0 0,13 0 0,-13 0 0,0 0 0,13 0 0,0 0 0,13 13 0,-13-13 0,13 0 0</inkml:trace>
  <inkml:trace contextRef="#ctx0" brushRef="#br0" timeOffset="37291">2831 8612 512,'0'0'0,"-13"0"0,13 13 0,-13 1 0,13-14 0,-14 13 0,0 13 0,1-13 0,0 14 0,-13-1 0,13 1 0,-1-1 0,-12 1 0,13-1 0,0 1 0,-1-1 0,1 1 0,0-1 0,-1 0 0,14 14 0,0-13 0,14-1 0,-14 14 0,13 0 0,14-1 0,-14 1 0,13 0 0,1-1 0,12 1 0,-13 0 0,2-14 0,11 13 0,-39-39 0,26 27 0</inkml:trace>
  <inkml:trace contextRef="#ctx0" brushRef="#br0" timeOffset="94125">13176 8241 512,'13'0'0,"1"0"0,-14-13 0,13 13 0,-13 0 0,0 0 0,0 0 0,0 0 0,-13 0 0,-1 0 0,1 0 0,-14 0 0,-12 0 0,12 0 0,-12 0 0,-15 0 0,15 0 0,-14 0 0,0 0 0,0 0 0,0 0 0,0 13 0,1-13 0,-2 0 0,2 14 0,12-14 0,-13 13 0,13-13 0,27 0 0,-14 0 0,1-13 0,13 13 0,0-14 0,13 1 0,0 0 0,13 0 0,-13-13 0,13-1 0,13 14 0,1-1 0,-14 1 0,14-14 0,-1 27 0,1-12 0,-14-2 0,0 14 0,14 0 0,-14 0 0,-13 0 0,0 14 0,0-14 0,-13 12 0,-14 2 0,14-1 0,-13 0 0,-14 14 0,13-14 0,-13 14 0,-12-14 0,25 13 0,-12-13 0,12 1 0,14-1 0,-14 0 0,14 1 0,13-14 0,13 0 0,0 12 0,1-12 0,13 14 0,-1-14 0,14 13 0,-1 0 0,1 1 0,0-1 0,-1 0 0,1 0 0,-14 1 0,14-1 0,-40-13 0,26 13 0</inkml:trace>
  <inkml:trace contextRef="#ctx0" brushRef="#br0" timeOffset="94732">13745 8228 512,'-14'0'0,"28"-13"0,-1 13 0,0 0 0,-13-13 0,0 13 0,0 0 0,0 0 0,0-13 0,-13 13 0,13 0 0,-13 0 0,-14 0 0,1-13 0,-1 26 0,1-13 0,-14 0 0,13 13 0,-12 0 0,-1 0 0,27 14 0,-13-1 0,13-12 0,-1 12 0,14-13 0,0 14 0,0-14 0,14 0 0,-1 0 0,13 1 0,-13-1 0,27-13 0,-1 0 0,2 0 0,-2 0 0,1-13 0,-1-1 0,1-12 0,-14 13 0,1-14 0,-27 27 0,27-27 0</inkml:trace>
  <inkml:trace contextRef="#ctx0" brushRef="#br0" timeOffset="95081">13930 8176 512,'0'0'0,"0"-14"0,0 14 0,-13 0 0,13 0 0,-27 14 0,27-14 0,-26 13 0,13 0 0,-14 13 0,14-13 0,-1 14 0,14-14 0,0 13 0,14-12 0,-14-1 0,27 0 0,-14-13 0,26 14 0,-26-14 0,14 0 0,12-14 0,-25 1 0,13 13 0,-14-27 0,0 15 0,0-2 0,-26 1 0,0 0 0,0-14 0,-1 14 0,1 0 0,-1 0 0,1 0 0,0 13 0,13 0 0,-13-14 0</inkml:trace>
  <inkml:trace contextRef="#ctx0" brushRef="#br0" timeOffset="95539">14115 8162 512,'13'14'0,"0"-14"0,1 13 0,-14 0 0,13 13 0,0 1 0,-13-14 0,0 26 0,0-12 0,0-14 0,0 14 0,0-27 0,0 13 0,0-13 0,0 0 0,0 0 0,0-13 0,0 0 0,0-14 0,0 14 0,13-13 0,1-1 0,-1 14 0,0-1 0,-13 1 0,14 13 0,-1 0 0,0 0 0,0 13 0,-13 1 0,27-1 0,-14 14 0,0-15 0,0 15 0,0 0 0,-13-1 0,0 1 0,0-14 0,13 0 0,-13 13 0,0-26 0,14 14 0,-14-14 0,14-14 0,-14 14 0,13-13 0</inkml:trace>
  <inkml:trace contextRef="#ctx0" brushRef="#br0" timeOffset="95939">14684 8202 512,'0'0'0,"-13"0"0,0 0 0,-14 0 0,14 0 0,-14 0 0,1 26 0,-1-13 0,1 1 0,13-1 0,0 0 0,13 1 0,0-2 0,13 2 0,0-14 0,13 13 0,14 0 0,-13 1 0,-1-1 0,-12 0 0,12 0 0,-13 1 0,-13-1 0,0 0 0,0-13 0,-13 13 0,0 0 0,-14-13 0,14 0 0,-14 0 0,1 0 0,-1-13 0,14 0 0,0 0 0,13 13 0,-13-13 0</inkml:trace>
  <inkml:trace contextRef="#ctx0" brushRef="#br0" timeOffset="96221">14817 8016 512,'0'0'0,"13"14"0,-13 12 0,13 0 0,0 1 0,0 13 0,-13 13 0,13-14 0,-13 1 0,14 0 0,-1 0 0,0-14 0,0 1 0,0-14 0,1 0 0,-1 0 0,-13-13 0,0 0 0,13-13 0</inkml:trace>
  <inkml:trace contextRef="#ctx0" brushRef="#br0" timeOffset="96414">14962 8255 512,'26'0'0,"-52"-14"0,26 14 0,-40 0 0,-13 0 0,14 0 0,-15 0 0,28 14 0,-27-14 0,40 0 0,0 13 0,0-13 0,13 0 0,0 0 0</inkml:trace>
  <inkml:trace contextRef="#ctx0" brushRef="#br0" timeOffset="96895">15186 8241 512,'14'0'0,"-1"0"0,-13 0 0,0 0 0,-13 0 0,-1 0 0,-12 14 0,0-1 0,-14 0 0,14 1 0,-1 12 0,1-13 0,13 14 0,13-27 0,13 13 0,0 0 0,0-13 0,27-13 0,-14 13 0,1-13 0,12-1 0,-12 1 0,0 0 0,12-13 0,-26 12 0,1 1 0,-1 0 0,0-1 0,0 1 0,-13 13 0,0 0 0,0 0 0,0 13 0,0 1 0,0-1 0,13 14 0,-13-15 0,0 15 0,0 0 0,13-14 0,-13 0 0,14 0 0,-14 1 0,0-14 0,13 0 0,0-14 0,-13 14 0,0-13 0</inkml:trace>
  <inkml:trace contextRef="#ctx0" brushRef="#br0" timeOffset="97361">15557 8228 512,'0'0'0,"0"13"0,13-13 0,-13 14 0,0 12 0,13-12 0,-13 12 0,0-13 0,0 0 0,13 1 0,-13-14 0,0 0 0,0 0 0,0 0 0,14-27 0,-14 14 0,14-1 0,-1 2 0,0-15 0,0 0 0,0 14 0,-13 0 0,27 0 0,-14 13 0,0 0 0,0 0 0,-13 13 0,13 0 0,1 0 0,-14 14 0,13 0 0,-13-1 0,0 0 0,0 1 0,0-1 0,0 1 0,0-14 0,0 0 0,0 0 0,0-13 0,0 0 0,0-13 0,0 0 0,0-13 0,0 26 0,0-27 0</inkml:trace>
  <inkml:trace contextRef="#ctx0" brushRef="#br0" timeOffset="97644">15862 7977 512,'0'0'0,"0"0"0,0 13 0,0 0 0,0 0 0,0 27 0,13-14 0,-13 14 0,0 14 0,13-15 0,-13 1 0,13 0 0,0-14 0,-13 14 0,27-14 0,-14-13 0,-13 1 0,13-1 0,0-13 0,0 0 0,-13-13 0,0 13 0,14-14 0</inkml:trace>
  <inkml:trace contextRef="#ctx0" brushRef="#br0" timeOffset="97844">16020 8268 512,'0'0'0,"0"0"0,-13 0 0,-1-13 0,1 13 0,0-14 0,-27 14 0,1-13 0,-1 13 0,1 0 0,12 0 0,-13 0 0,27 13 0,0-26 0,0 13 0,26 0 0,0-13 0,-13 13 0,26-13 0</inkml:trace>
  <inkml:trace contextRef="#ctx0" brushRef="#br0" timeOffset="98177">16562 7897 512,'0'0'0,"0"14"0,0-1 0,0 14 0,0 12 0,13 1 0,-13 12 0,0 2 0,14-1 0,-14-1 0,0 2 0,0-15 0,14 1 0,-14 0 0,13-14 0,-13 0 0,0-12 0,13-1 0,-13 0 0,13-26 0,-13 13 0,0 0 0</inkml:trace>
  <inkml:trace contextRef="#ctx0" brushRef="#br0" timeOffset="98369">16642 8281 512,'-26'0'0,"13"0"0,-15 0 0,2 0 0,-13 0 0,-1 14 0,14-14 0,-14 12 0,13-12 0,14 0 0,13 0 0,-13 0 0</inkml:trace>
  <inkml:trace contextRef="#ctx0" brushRef="#br0" timeOffset="98626">16880 8321 512,'13'13'0,"-13"0"0,13 1 0,-13 12 0,14 1 0,-1-1 0,-13 0 0,26 1 0,-26-1 0,13-13 0,-13-13 0,14 0 0,-14 0 0,0 0 0</inkml:trace>
  <inkml:trace contextRef="#ctx0" brushRef="#br0" timeOffset="98795">16867 8189 512,'0'0'0,"0"-13"0,0-1 0,0 1 0,0 0 0,0-1 0,0 14 0,13 0 0</inkml:trace>
  <inkml:trace contextRef="#ctx0" brushRef="#br0" timeOffset="99782">17158 8414 512,'0'13'0,"0"-13"0,13 13 0,-13 0 0,13 0 0,-13 1 0,0-14 0,0 0 0,0 0 0,13 0 0,-13-14 0,0 1 0,14 0 0,-14-13 0,13 12 0,0-12 0,1 13 0,-1-14 0,-13 14 0,13 13 0,0 0 0,0 0 0,14 0 0,-14 13 0,0 14 0,0-14 0,0 13 0,1-12 0,0 12 0,-14-13 0,13-13 0,-13 13 0,0-13 0,0 0 0,0-13 0,13 13 0,-13-13 0,13-13 0,-13 12 0,13-12 0,-13 13 0,27-14 0,-14 14 0,0-1 0,13 14 0,-12-12 0,-1 24 0,0-12 0,14 14 0,-14-1 0,0 14 0,1-14 0,-1 13 0,-13 1 0,0-14 0,13 13 0,-13-12 0,0-1 0,0-13 0,0 0 0,0 0 0,0 0 0,-13-13 0,13 13 0,0-14 0,0 1 0,0 0 0,13 0 0,-13 13 0,26-13 0,-13-1 0,14-12 0,-1 13 0,0-1 0,2 1 0,11-14 0,-12 15 0,-1-15 0,0 14 0,-13-14 0,1 14 0,-1-13 0,-13 26 0,-13-13 0,-1-1 0,1 1 0,-13 26 0,0-13 0,-14 14 0,0-1 0,13 0 0,1 13 0,13-13 0,0 14 0,13 0 0,0-15 0,13 15 0,0 0 0,13-14 0,15 13 0,-2 1 0,14-14 0,0 13 0,13 1 0,-13-14 0,-53-13 0,66 13 0</inkml:trace>
  <inkml:trace contextRef="#ctx0" brushRef="#br0" timeOffset="133296">10318 9022 512,'0'-13'0,"13"13"0,-13 0 0,0-13 0,0 13 0,0 0 0,0 0 0,0 0 0,0 0 0,0 0 0,0 13 0,0 0 0,-13 14 0,0-1 0,-13 0 0,13 14 0,-14-13 0,14 13 0,0-1 0,-1 1 0,14 12 0,-13 2 0,13-2 0,13-12 0,-13 13 0,14 0 0,-1-13 0,-13 12 0,13-12 0,0-13 0,-13-27 0,0 26 0</inkml:trace>
  <inkml:trace contextRef="#ctx0" brushRef="#br0" timeOffset="134211">9935 9591 512,'0'0'0,"0"0"0,0 13 0,0-13 0,0 14 0,0-1 0,0 14 0,0 12 0,13 1 0,-13-1 0,13 1 0,0 0 0,0 12 0,-13-12 0,14 0 0,-14-14 0,13 14 0,-13-27 0,0 13 0,0-12 0,0-1 0,0-13 0,0 0 0,0 0 0,0 0 0,0-13 0,0-1 0,-13-12 0,13-14 0,13 27 0,-13-13 0,0-1 0,14 1 0,-1 12 0,13 1 0,-13 0 0,14 0 0,-14-1 0,13 28 0,1-1 0,-1-13 0,-12 13 0,12 14 0,1-1 0,-14-12 0,0 12 0,0 0 0,-13-12 0,-13 12 0,0-13 0,0 0 0,-14 1 0,1-1 0,-1 0 0,-13 0 0,14-13 0,-14 14 0,14-14 0,0 0 0,12 0 0,1 0 0,13 0 0,0 0 0,13 0 0,1-14 0,12 14 0,-26 0 0,26-13 0</inkml:trace>
  <inkml:trace contextRef="#ctx0" brushRef="#br0" timeOffset="134677">10530 10054 512,'0'13'0,"13"-13"0,-13 13 0,0 0 0,0 1 0,13-1 0,-13 0 0,13 0 0,-13-13 0,0 14 0,14-14 0,-14 13 0,0-26 0,-14 13 0,14-14 0,-13 1 0,0-13 0,0 12 0,13-12 0,-13 0 0,13-1 0,0 1 0,0-1 0,0 14 0,13-14 0,0 14 0,-13 0 0,13-14 0,0 27 0,14-12 0,-13 12 0,-1 0 0,0 0 0,13 12 0,-12-12 0,-1 14 0,0-1 0,0 0 0,-13 0 0,0-13 0,0 14 0</inkml:trace>
  <inkml:trace contextRef="#ctx0" brushRef="#br0" timeOffset="135143">10742 10054 512,'13'13'0,"-13"-13"0,0 0 0,13 0 0,-13 0 0,13-13 0,0 0 0,1 13 0,-14-14 0,13 1 0,14 0 0,-27 0 0,13 0 0,0-1 0,-13 1 0,13 0 0,-13-1 0,-13 1 0,13 13 0,-13 0 0,0-13 0,0 13 0,-1 13 0,1-13 0,-1 13 0,1 1 0,0 12 0,0-12 0,13-1 0,0 13 0,13 1 0,-13-14 0,26 0 0,-12 0 0,-1 0 0,14 1 0,-1-14 0,0 0 0,1 0 0,12 0 0,2-14 0,-28 1 0,26 0 0,-12-13 0,-1-1 0,0 1 0,-26 26 0,14-13 0</inkml:trace>
  <inkml:trace contextRef="#ctx0" brushRef="#br0" timeOffset="135600">11205 9868 512,'0'0'0,"0"0"0,-14-12 0,14 12 0,-13 0 0,0 12 0,0-12 0,-1 14 0,1-1 0,-13 13 0,26-12 0,-13 12 0,0 1 0,13-14 0,0 13 0,0-26 0,13 14 0,0-14 0,0 0 0,0 0 0,0 0 0,14-14 0,-14 1 0,14-13 0,-14 13 0,0-1 0,1 1 0,-1 0 0,0-1 0,-13 14 0,13 0 0,-13 0 0,13 14 0,-13-14 0,0 26 0,14-12 0,-14 12 0,13-13 0,-13 14 0,13-1 0,0 0 0,0-12 0,-13-1 0,13-13 0,1 13 0,0-13 0,-14 0 0,13-13 0,-13 0 0,13-14 0,-13 27 0,0-26 0</inkml:trace>
  <inkml:trace contextRef="#ctx0" brushRef="#br0" timeOffset="135916">11509 9578 512,'0'13'0,"13"0"0,-13 14 0,13 12 0,0 1 0,1 13 0,-1 0 0,0-1 0,1 1 0,-1 1 0,0-15 0,-13 1 0,0-1 0,0-12 0,0 13 0,0-27 0,0 0 0,0-13 0,0 0 0,0 0 0,0 0 0,0-13 0</inkml:trace>
  <inkml:trace contextRef="#ctx0" brushRef="#br0" timeOffset="136290">11642 9921 512,'0'0'0,"0"0"0,-14 14 0,-12 12 0,26-12 0,-14-1 0,1 0 0,13 0 0,0 0 0,0-13 0,0 0 0,13 14 0,1-14 0,-14 0 0,40 0 0,-14 0 0,0 0 0,1 0 0,-1 0 0,13 0 0,-11 13 0,11-13 0,-13 13 0,1 0 0,-1 0 0,14 1 0,-14-1 0,1 0 0,-27-13 0,27 13 0</inkml:trace>
  <inkml:trace contextRef="#ctx0" brushRef="#br0" timeOffset="136749">11879 9789 512,'0'0'0,"-13"0"0,13 13 0,-13-13 0,0 0 0,0 0 0,-14 14 0,0-1 0,14 0 0,-13 13 0,-1 1 0,14-1 0,-13 1 0,0 0 0,26-27 0,-14 39 0</inkml:trace>
  <inkml:trace contextRef="#ctx0" brushRef="#br0" timeOffset="294038">4180 9353 512,'27'0'0,"-67"0"0,40 0 0,0 0 0,0 0 0,0 0 0,0-14 0,0 14 0,0 0 0,0 0 0,-40-13 0,40 13 0,0 0 0,-40-13 0,40 13 0,-26-13 0,0-13 0,-15 12 0,28-26 0,13 40 0,-13-12 0</inkml:trace>
  <inkml:trace contextRef="#ctx0" brushRef="#br0" timeOffset="325446">19486 3611 512,'13'0'0,"-13"0"0,14-13 0,12 13 0,-13-13 0,13 13 0,2-13 0,11 13 0,14-14 0,-14 14 0,14-13 0,1 13 0,11-13 0,-12 13 0,27 0 0,-14-13 0,0 13 0,14-13 0,12 13 0,1 0 0,-1-14 0,14 14 0,-13 0 0,13 0 0,-14 14 0,27-1 0,0-13 0,-13 26 0,13-13 0,-13 14 0,13-1 0,0 1 0,-13 13 0,0-1 0,13 14 0,-27 0 0,14 0 0,-13 0 0,0 13 0,-14 13 0,1-12 0,-1 12 0,-13 13 0,0 1 0,0 13 0,-13-1 0,14 15 0,-28-1 0,1 0 0,-1 13 0,1 1 0,-14-1 0,-12 14 0,12-1 0,-13 14 0,14-1 0,-14 15 0,13-2 0,1-12 0,-1 26 0,0-13 0,2 13 0,-15-13 0,0 14 0,0-14 0,0 13 0,0-13 0,14-1 0,-14-12 0,0 0 0,0 0 0,14-13 0,-14 12 0,14-25 0,-27 12 0,13-26 0,0 0 0,-13-13 0,-13 0 0,13-14 0,-13-12 0,0-1 0,-14-26 0,-13 13 0,14-26 0,-40 0 0,12-1 0,-11-12 0,-15-1 0,14 1 0,-26-14 0,-1 0 0,-13 14 0,13-14 0,-25 13 0,-2-12 0,-12 12 0,13-13 0,-27 0 0,14 14 0,-13-1 0,-1 1 0,-13-1 0,14-12 0,-14 25 0,13-12 0,-12-1 0,13 1 0,12-1 0,-13 1 0,28 12 0,-15-12 0,14-14 0,13 14 0,0-14 0,14 0 0,12 0 0,1 1 0,13-14 0,-14 0 0,41 0 0,-14-14 0,14 14 0,-2-13 0,15 0 0,-1-14 0,14 14 0,-13-14 0,13-12 0,0 12 0,-1-12 0,14-14 0,-13 13 0,13-13 0,-13 0 0,13-13 0,-13 0 0,13 0 0,-13-14 0,-1 1 0,1-1 0,-1-12 0,-12-14 0,13 14 0,-13-14 0,-14 0 0,14-13 0,-1 13 0,-26-26 0,13 13 0,-12 0 0,-1-27 0,-14 14 0,1 0 0,14-1 0,-15-12 0,1-1 0,0 14 0,-14-13 0,28-1 0,-28 13 0,14-12 0,-13 0 0,26-1 0,-14 1 0,2-1 0,-1 14 0,12-27 0,1 27 0,1-14 0,-1 14 0,0-1 0,0 1 0,13 13 0,14-13 0,-28 13 0,28 0 0,0 13 0,-1 0 0,-12 0 0,39 14 0,-13-1 0,-1 0 0,14 14 0,14 0 0,-1 66 0,-13-41 0,26-11 0,1-2 0,12 1 0,1 14 0,13-2 0,13 1 0,13 14 0,1-14 0,12 13 0,1 0 0,13 1 0,0 12 0,12-12 0,-11 12 0,25 1 0,-13-1 0,-93 27 0,54-26 0,52 13 0,-26-14 0,26 14 0,-13-1 0,0 1 0,0 0 0,0 0 0,-12 0 0,-2 13 0,-12 0 0,-1 0 0,1 0 0,-14 0 0,-13 0 0,-66 0 0,53 0 0</inkml:trace>
  <inkml:trace contextRef="#ctx0" brushRef="#br0" timeOffset="326179">18520 3162 512,'0'0'0,"0"13"0,0-13 0,0 26 0,0 1 0,14 12 0,-1 1 0,0 0 0,13-1 0,-12 14 0,-1-13 0,1-13 0,-1-1 0,0-13 0,-13 0 0,0 1 0,0-28 0,-13 1 0,13 13 0,0-26 0</inkml:trace>
  <inkml:trace contextRef="#ctx0" brushRef="#br0" timeOffset="326380">18468 3082 512,'0'0'0,"0"-13"0,0 13 0,-14-14 0,14 2 0,0 12 0,0-14 0,0 14 0,0 0 0,14 0 0,-14 0 0,13 0 0</inkml:trace>
  <inkml:trace contextRef="#ctx0" brushRef="#br0" timeOffset="326811">18719 3214 512,'13'14'0,"0"12"0,-13 1 0,27-14 0,-14 26 0,-13-25 0,13 12 0,1-13 0,-14-13 0,0 0 0,0 0 0,0 0 0,13-13 0,-13 0 0,0-14 0,0 14 0,13-13 0,-13-1 0,13 1 0,-13 13 0,14-1 0,-1 14 0,13 0 0,-13 0 0,14 14 0,-14-1 0,13 13 0,-13 1 0,1-14 0,-14 13 0,13-12 0,-13-1 0,14 0 0,-14 0 0,0-13 0,13 0 0,-13-13 0,0 0 0,13 13 0,0-13 0,0-14 0,1 14 0,-1-13 0,-13 26 0,13-27 0</inkml:trace>
  <inkml:trace contextRef="#ctx0" brushRef="#br0" timeOffset="327128">19235 3188 512,'0'0'0,"13"13"0,-13-13 0,13 13 0,1 14 0,-1-1 0,0 14 0,13 0 0,-13-14 0,-13 14 0,14-14 0,-14 1 0,13-14 0,-13 0 0,0 1 0,0-14 0,0 0 0,0-14 0,0 1 0,-13-13 0,-1-14 0,14 0 0,-13 0 0,0 1 0,0 12 0,13 1 0,13-1 0,-13 27 0,0-13 0,13 13 0,0-13 0,1 0 0,-1 0 0,-13 13 0,13 0 0,-13 0 0,13 0 0</inkml:trace>
  <inkml:trace contextRef="#ctx0" brushRef="#br0" timeOffset="327302">19473 3214 512,'0'-13'0,"13"26"0,-13-13 0,13 27 0,1-1 0,-14-12 0,0 12 0,-27 0 0,14-12 0,-13-1 0,13 0 0,-14 0 0,0-13 0,14-13 0,0 0 0,-1 0 0,14-1 0,0-12 0,14 0 0,-14 26 0,13-40 0</inkml:trace>
  <inkml:trace contextRef="#ctx0" brushRef="#br0" timeOffset="328733">19685 3082 512,'0'0'0,"-14"0"0,14 0 0,-13 0 0,13 0 0,13 0 0,-13 13 0,0 14 0,14-1 0,-1 14 0,13 0 0,-13-14 0,-13 1 0,14-1 0,-1-13 0,0 0 0,-13-13 0,13 14 0,1-28 0,-1 14 0,0-13 0,1-13 0,-1 13 0,-13-14 0,13-13 0,-13 14 0,13 0 0,-13-1 0,0 0 0,0 14 0,0 0 0,0 0 0,13 13 0,-13 0 0,0-14 0,0 14 0,13 0 0,-13 0 0,14-12 0</inkml:trace>
  <inkml:trace contextRef="#ctx0" brushRef="#br0" timeOffset="329058">20068 2765 512,'14'13'0,"-1"-13"0,-13 13 0,0 1 0,13-1 0,-13 13 0,0 0 0,0 14 0,13 0 0,0-1 0,-13 1 0,0 0 0,13-1 0,-13-12 0,0 0 0,0-14 0,0 0 0,0 0 0,0 0 0,0-13 0,14 0 0,-1 0 0,-13 0 0,13-13 0</inkml:trace>
  <inkml:trace contextRef="#ctx0" brushRef="#br0" timeOffset="329285">20267 3043 512,'0'0'0,"-13"0"0,-1 0 0,1 0 0,-13 0 0,-1 0 0,-13 0 0,27 0 0,-26 0 0,25 0 0,-12 0 0,13 12 0,0-12 0,13 0 0,0 0 0,0 0 0,0 0 0</inkml:trace>
  <inkml:trace contextRef="#ctx0" brushRef="#br0" timeOffset="329689">20465 3029 512,'0'0'0,"13"0"0,1 0 0,-14 0 0,0-13 0,0 13 0,0 13 0,-27-13 0,14 0 0,0 0 0,0 14 0,0-14 0,-1 12 0,14 2 0,0-14 0,14 13 0,-1-13 0,0 13 0,26 0 0,-12 1 0,-1-1 0,14 14 0,-14-14 0,1 13 0,0-13 0,-14 14 0,0-14 0,-13 14 0,-13-14 0,0 0 0,-1 13 0,-26-12 0,14-1 0,-14 0 0,-13-13 0,14 13 0,-15 1 0,54-14 0,-39 0 0</inkml:trace>
  <inkml:trace contextRef="#ctx0" brushRef="#br0" timeOffset="330025">18851 4537 512,'0'0'0,"0"0"0,0 13 0,0-13 0,-13 0 0,13 0 0,0 14 0,0-14 0,0 0 0</inkml:trace>
  <inkml:trace contextRef="#ctx0" brushRef="#br0" timeOffset="330232">19830 4379 512,'14'0'0,"-1"0"0,13-13 0,0-1 0,1 14 0,-27 0 0,26-13 0</inkml:trace>
  <inkml:trace contextRef="#ctx0" brushRef="#br0" timeOffset="330432">21100 4696 512,'0'0'0,"40"27"0,12-1 0,-52-26 0,41 40 0</inkml:trace>
  <inkml:trace contextRef="#ctx0" brushRef="#br0" timeOffset="330630">21894 6086 512,'0'39'0,"13"-12"0,-26 25 0,13-52 0,0 40 0</inkml:trace>
  <inkml:trace contextRef="#ctx0" brushRef="#br0" timeOffset="330813">21537 6958 512,'0'0'0,"-14"27"0,1 12 0,-13-12 0,-14 13 0,40-40 0,-26 13 0</inkml:trace>
  <inkml:trace contextRef="#ctx0" brushRef="#br0" timeOffset="330997">20399 6720 512,'0'0'0,"-14"0"0,1-13 0,0 0 0,-13-1 0,-14-25 0,40 39 0,-26-40 0</inkml:trace>
  <inkml:trace contextRef="#ctx0" brushRef="#br0" timeOffset="331181">20346 5992 512,'13'0'0,"0"0"0,0-13 0,28-14 0,-41 27 0,26-25 0</inkml:trace>
  <inkml:trace contextRef="#ctx0" brushRef="#br0" timeOffset="331364">21285 5781 512,'0'0'0,"14"13"0,-14-13 0,13 27 0,-13-27 0,13 26 0</inkml:trace>
  <inkml:trace contextRef="#ctx0" brushRef="#br0" timeOffset="331595">21061 7342 512,'0'27'0,"-14"-1"0,14 13 0,-13 15 0,13-2 0,0-52 0,0 54 0</inkml:trace>
  <inkml:trace contextRef="#ctx0" brushRef="#br0" timeOffset="331821">21788 8307 512,'0'0'0,"14"0"0,-1 0 0,0 0 0,27 0 0,-1 0 0,-13 0 0,14-12 0,-40 12 0,40 0 0</inkml:trace>
  <inkml:trace contextRef="#ctx0" brushRef="#br0" timeOffset="332019">22740 8082 512,'14'0'0,"-1"0"0,0 14 0,14-14 0,-14 13 0,-13 14 0,13-1 0,-13-26 0,0 40 0</inkml:trace>
  <inkml:trace contextRef="#ctx0" brushRef="#br0" timeOffset="332202">22912 9128 512,'0'13'0,"0"14"0,0-1 0,0 0 0,-13 14 0,-13-13 0,26-27 0,-26 13 0</inkml:trace>
  <inkml:trace contextRef="#ctx0" brushRef="#br0" timeOffset="332402">21894 9419 512,'-26'14'0,"-14"-2"0,14 1 0,-28 1 0,15 12 0,-14-26 0,13 14 0,40-14 0,-53-14 0</inkml:trace>
  <inkml:trace contextRef="#ctx0" brushRef="#br0" timeOffset="332595">20703 8996 512,'-13'0'0,"13"-14"0,-13 14 0,0-13 0,0-13 0,-1-1 0,14 27 0,0-26 0</inkml:trace>
  <inkml:trace contextRef="#ctx0" brushRef="#br0" timeOffset="332801">20809 8480 512,'0'0'0,"0"0"0,0 0 0,-14 13 0,14 0 0,-13 13 0,0 14 0,13-40 0,-13 40 0</inkml:trace>
  <inkml:trace contextRef="#ctx0" brushRef="#br0" timeOffset="333028">20426 9710 512,'13'13'0,"-13"1"0,0-1 0,-13 0 0,0-13 0,-1 13 0,0-26 0,14 13 0,-26-13 0</inkml:trace>
  <inkml:trace contextRef="#ctx0" brushRef="#br0" timeOffset="333242">19751 8996 512,'0'0'0,"-14"-14"0,14 1 0,0 0 0,0 0 0,-13-14 0,13 1 0,-13-14 0,13 40 0,0-40 0</inkml:trace>
  <inkml:trace contextRef="#ctx0" brushRef="#br0" timeOffset="333444">19804 8109 512,'13'0'0,"-13"-13"0,27 13 0,-14-26 0,13 12 0,-13-12 0,-13 26 0,13-27 0</inkml:trace>
  <inkml:trace contextRef="#ctx0" brushRef="#br0" timeOffset="333642">19632 7567 512,'-13'-13'0,"0"13"0,-15 0 0,2-14 0,0 1 0,-14 0 0,1 0 0,12-14 0,-13 14 0,40 13 0,-13-13 0</inkml:trace>
  <inkml:trace contextRef="#ctx0" brushRef="#br0" timeOffset="333817">18970 7130 512,'0'0'0,"-13"-13"0,0 13 0,13-26 0,-14 13 0,1-14 0,13 27 0,-26-40 0</inkml:trace>
  <inkml:trace contextRef="#ctx0" brushRef="#br0" timeOffset="334035">19129 6323 512,'0'-12'0,"13"12"0,13-14 0,1 1 0,13 0 0,-14 13 0,-26 0 0,40-14 0</inkml:trace>
  <inkml:trace contextRef="#ctx0" brushRef="#br0" timeOffset="334233">19380 5887 512,'0'0'0,"-40"-27"0,1-12 0,-1 12 0,1-26 0,-15 0 0,54 53 0,-39-39 0</inkml:trace>
  <inkml:trace contextRef="#ctx0" brushRef="#br0" timeOffset="334400">18692 5305 512,'14'0'0,"-14"0"0,-14 0 0,14 0 0,0-13 0,0-14 0,0 1 0,0 26 0,14-40 0</inkml:trace>
  <inkml:trace contextRef="#ctx0" brushRef="#br0" timeOffset="334601">19830 4842 512,'0'0'0,"14"0"0,12 0 0,0 0 0,14 13 0,-40-13 0,39 0 0</inkml:trace>
  <inkml:trace contextRef="#ctx0" brushRef="#br0" timeOffset="334809">20558 5371 512,'0'0'0,"0"0"0,0 0 0,13 13 0,-13-13 0,26 13 0,-26-13 0,14 27 0</inkml:trace>
  <inkml:trace contextRef="#ctx0" brushRef="#br0" timeOffset="335042">21166 6403 512,'0'0'0,"0"0"0,0 0 0,0 0 0,0 0 0,0 13 0,13-13 0,0 0 0,-13 0 0,28 0 0</inkml:trace>
  <inkml:trace contextRef="#ctx0" brushRef="#br0" timeOffset="335298">22132 5635 512,'0'-13'0,"13"0"0,-13 0 0,0 0 0,0-1 0,13-12 0,-13 0 0,0-14 0,0 0 0,0 40 0,0-27 0</inkml:trace>
  <inkml:trace contextRef="#ctx0" brushRef="#br0" timeOffset="335521">22423 4762 512,'-13'0'0,"26"13"0,-13-26 0,27 40 0,-14-1 0,0 1 0</inkml:trace>
  <inkml:trace contextRef="#ctx0" brushRef="#br0" timeOffset="335791">22952 6509 512,'0'0'0,"0"12"0,0-12 0,0 0 0,0 0 0,0 14 0,0-14 0,0 0 0,0 13 0</inkml:trace>
  <inkml:trace contextRef="#ctx0" brushRef="#br0" timeOffset="336107">22463 7117 512,'0'0'0,"0"0"0,0 0 0,0 0 0,0 0 0,-13 13 0,0 1 0,-1-1 0,-26 0 0,40-13 0,-26 13 0</inkml:trace>
  <inkml:trace contextRef="#ctx0" brushRef="#br0" timeOffset="341237">20095 7977 512,'0'0'0,"13"0"0,-13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13 0,0-13 0,0 0 0,0 0 0,0 0 0,0 0 0,0 0 0,0 0 0,0 0 0,0 0 0,0 0 0,0 0 0,0 0 0,0 0 0,0 0 0,0 0 0,0 0 0,0 0 0,0 0 0,0 0 0,0 0 0,0 0 0,0 0 0,0 0 0,0 0 0,0 0 0,0 0 0,0 0 0,0 0 0,0 0 0,0 0 0,0 0 0,0 0 0,0 0 0,0 0 0,0 0 0,0 0 0,0 0 0,0 0 0,0 0 0,0 0 0,0 0 0,0 0 0,0 0 0,0 0 0,0 0 0,0 0 0,0 0 0,-13 0 0,13 0 0,0 0 0,0 0 0,0 0 0,0 0 0,0 0 0,0 0 0,0 0 0,0 0 0,0 0 0,0 0 0,0 0 0,0 0 0,0 0 0,0 0 0,0 0 0,0 0 0,0 0 0,0 0 0,0 0 0,0 0 0,0 0 0,0 0 0,0 0 0,0 0 0,0 0 0,0 0 0,0 0 0,0 0 0,0 0 0,0 0 0,0 0 0,0 0 0,0 0 0,0 0 0,0 0 0,0 0 0,0 0 0,0 0 0,0 0 0,0 0 0,0 0 0,0 0 0,0 0 0,0 13 0,0-13 0,0 0 0,0 0 0,0 0 0,0 0 0,0 0 0,0 0 0,0 0 0,0 0 0,0 0 0,0 0 0,0 0 0,0 0 0,0 0 0,0 0 0,0 0 0,0 0 0,0 0 0,0 0 0,0 0 0,-13 0 0,13 0 0,0 0 0,0 0 0,0 0 0,0 0 0,0 0 0,0 0 0,0 0 0,0 0 0,0 0 0,0 0 0,0 0 0,0 0 0,0 0 0,0 0 0,0 0 0,0 0 0,0 0 0,0 0 0,0 0 0,0 0 0,0 0 0,0 0 0,0 0 0,0 0 0,0 0 0,0 0 0,0 0 0,0 0 0,0 0 0,0 0 0,0 0 0,0 0 0,0 0 0,0 0 0,0 0 0,0 0 0,0 0 0,0 0 0,0 0 0,0 0 0,0 0 0,0 0 0,-14 0 0,14 0 0,0 0 0,0 0 0,0 0 0,0 0 0,0 0 0,0 0 0,0 0 0,0 0 0,0 0 0,0 0 0,0 0 0,0 0 0,0 0 0,0 0 0,0 0 0,0 0 0,0 0 0,0 0 0,0 0 0,0 0 0,0 0 0,0 0 0,0 0 0,0 0 0,0 0 0,0 0 0,0 0 0,0 0 0,0 0 0,0 0 0,0 0 0,0 0 0,0 0 0,0 13 0,0-13 0,0 0 0,0 0 0,0 0 0,0 0 0,0 0 0,0 0 0,0 0 0,0 0 0,0 0 0,0 0 0,0 0 0,0 0 0,0 0 0,0 0 0,0 0 0,0 0 0,0 0 0,0 0 0,0 0 0,0 0 0,0 0 0,0 0 0,0 0 0,0 0 0,0 0 0,-13 0 0,13 0 0,0 0 0,0 0 0,0 0 0,0 0 0,0 0 0,0 0 0,0 0 0,0 0 0,0 0 0,0 0 0,0 0 0,0 0 0,0 0 0,0 0 0,0 0 0,0 0 0,0 0 0,0 0 0,0 0 0,0 0 0,0 0 0,0 0 0,0 0 0,0 0 0,0 0 0,0 0 0,0 0 0,0 0 0,0 0 0,0 0 0,0 0 0,-13 0 0,13 0 0,0 0 0,0 0 0,0 0 0,0 0 0,0 0 0,0 0 0,0 0 0,0 0 0,0 0 0,0 0 0,0 0 0,0 0 0,0 0 0,0 0 0,0 0 0,0 0 0,0 0 0,0 0 0,0 0 0,0 0 0,0 0 0,0 0 0,0 0 0,0 0 0,0 0 0,0 0 0,0 0 0,0 0 0,-13 14 0,13-14 0,0 0 0,0 0 0,0 0 0,0 0 0,0 0 0,0 0 0,0 0 0,0 0 0,0 0 0,0 0 0,0 0 0,0 0 0,-13 13 0,13-13 0,0 0 0,0 0 0,0 0 0,0 0 0,0 0 0,0 13 0,0-13 0,0 0 0,0 0 0,0 0 0,0 0 0,0 0 0,0 0 0,0 0 0,0 0 0,0 0 0,0 0 0,-14 0 0,14 0 0,0 0 0,0 0 0,0 0 0,0 0 0,0 0 0,0 0 0,0 0 0,0 0 0,0 0 0,0 0 0,0 0 0,0 0 0,0 0 0,0 0 0,0 0 0,0 0 0,0 0 0,0 0 0,0 0 0,0 0 0,0 0 0,0 0 0,0 0 0,0 0 0,0 0 0,0 0 0,0 0 0,0 0 0,0 0 0,0 0 0,0 0 0,0 0 0,0 0 0,0 0 0,0 0 0,0 0 0,0 0 0,0 0 0,0 0 0,0 0 0,0 0 0,0 0 0,0 0 0,0 0 0,0 0 0,0 0 0,0 0 0,-13 0 0,13 0 0,0 0 0,0 0 0,0 0 0,0 0 0,0 0 0,0 0 0,0 0 0,0 0 0,0 0 0,0 0 0,0 0 0,0 0 0,0 0 0,0 0 0,0 0 0,0 0 0,0 0 0,0 0 0,0 0 0,0 0 0,0 0 0,0 14 0,0-14 0,0 0 0,0 0 0,0 0 0,0 0 0,0 0 0,0 0 0,0 0 0,0 0 0,0 0 0,0 0 0,0 0 0,0 0 0,0 0 0,0 0 0,0 0 0,0 0 0,0 0 0,0 0 0,0 0 0,0 0 0,0 0 0,0 0 0,0 0 0,0 0 0,0 0 0,0 0 0,0 0 0,0 0 0,0 0 0,0 0 0,0 0 0,0 0 0,0 0 0,0 0 0,0 0 0,0 0 0,0 0 0,0 0 0,0 0 0,0 0 0,0 0 0,0 0 0,0 0 0,0 0 0,0 0 0,0 0 0,0 0 0,0 0 0,0 0 0,0 0 0,0 0 0,0-14 0,0 14 0,0 0 0,0 0 0,0 0 0,0 0 0,0 0 0,0 0 0,0 0 0,-14 0 0,14 0 0,0 0 0,0 0 0,0 0 0,0 0 0,0 0 0,0 0 0,0 0 0,0 0 0,0 0 0,0 0 0,0 0 0,-13 14 0,13-14 0,-26 12 0</inkml:trace>
  <inkml:trace contextRef="#ctx0" brushRef="#br0" timeOffset="365756">20147 5583 512,'0'0'0,"14"0"0,-14-14 0,13 14 0,0 0 0,1-13 0,-1 13 0,0-13 0,0 13 0,1 0 0,12-13 0,-13 13 0,14 0 0,-14 0 0,0 0 0,13 0 0,1 0 0,0 0 0,-14 0 0,13 0 0,14 13 0,-14-13 0,1 13 0,-1 0 0,14 1 0,-27-1 0,27 13 0,-14-13 0,1 14 0,-1-1 0,0 1 0,-13-1 0,28 1 0,-28-1 0,13 1 0,1-1 0,-1 0 0,-13 1 0,27 0 0,-13 12 0,-14 1 0,0-14 0,14 14 0,-14-1 0,0 2 0,13-16 0,-13 15 0,1 0 0,12 0 0,-13-1 0,14 1 0,-13 13 0,-1-13 0,-13 0 0,0-1 0,0 14 0,-27-13 0,13-14 0,-12 14 0,-14-14 0,14 1 0,-13-1 0,-1-12 0,-13 12 0,13-13 0,-13 1 0,1-1 0,-2 0 0,15 0 0,-14-13 0,13 0 0,-13-13 0,13 0 0,14 13 0,-14-13 0,14-1 0,0 1 0,-1-13 0,0-1 0,1 0 0,13 1 0,0 0 0,-14-14 0,14 14 0,0-14 0,-14 13 0,14-13 0,0 1 0,-14 12 0,1-12 0,-1-14 0,14 13 0,-13 1 0,-1-1 0,1 0 0,13 1 0,-14-1 0,14 1 0,13-1 0,-14 0 0,14 0 0,14 14 0,-1-14 0,1 0 0,12 1 0,0 12 0,14-13 0,-14 14 0,14 0 0,0-14 0,0 13 0,-1 1 0,1 0 0,-27 12 0,13 1 0,-13-13 0,1 13 0,-14-1 0,-14 14 0,14-13 0,-26 13 0,13 0 0,-13 0 0,-1 0 0,1 13 0,26-13 0,-13 0 0</inkml:trace>
  <inkml:trace contextRef="#ctx0" brushRef="#br0" timeOffset="366125">21126 6614 512,'0'0'0,"0"14"0,0-14 0,0 0 0,0 0 0,0 0 0,0 0 0,0 0 0,0-14 0</inkml:trace>
  <inkml:trace contextRef="#ctx0" brushRef="#br0" timeOffset="366334">20902 6720 512,'0'0'0,"0"0"0,0 0 0,0 0 0,-13 0 0,-1-13 0,1 13 0,13 0 0,0-13 0</inkml:trace>
  <inkml:trace contextRef="#ctx0" brushRef="#br0" timeOffset="366516">20677 6429 512,'0'0'0,"0"-13"0,0 13 0,0-13 0,-13 0 0,13-14 0,0 27 0,0-13 0</inkml:trace>
  <inkml:trace contextRef="#ctx0" brushRef="#br0" timeOffset="366708">20968 6152 512,'0'0'0,"0"0"0,13 0 0,-13-14 0,13 14 0,-13-13 0,0 13 0,0 0 0,-13 0 0</inkml:trace>
  <inkml:trace contextRef="#ctx0" brushRef="#br0" timeOffset="366898">20862 6509 512,'0'0'0,"0"0"0,0 12 0,-13 2 0,0-1 0,0 0 0,-15 1 0,28-14 0,-26 13 0</inkml:trace>
  <inkml:trace contextRef="#ctx0" brushRef="#br0" timeOffset="367065">20544 6694 512,'0'0'0,"0"0"0,0 13 0,0-13 0,-13 0 0,13-13 0,-13-1 0,-13 1 0,26 13 0,-14-13 0</inkml:trace>
  <inkml:trace contextRef="#ctx0" brushRef="#br0" timeOffset="367231">20385 6271 512,'0'0'0,"0"0"0,0-14 0,-13 1 0,0 0 0,13-14 0,0 27 0,-13-39 0</inkml:trace>
  <inkml:trace contextRef="#ctx0" brushRef="#br0" timeOffset="367431">20782 6086 512,'0'0'0,"0"0"0,0 0 0,0 0 0,0 0 0,0 0 0,-13-14 0,13 14 0,-13-26 0</inkml:trace>
  <inkml:trace contextRef="#ctx0" brushRef="#br0" timeOffset="367597">20558 5781 512,'0'0'0,"-14"0"0,14 0 0,0 0 0,-13 0 0,13 0 0,-13-13 0,13 13 0,-13 0 0</inkml:trace>
  <inkml:trace contextRef="#ctx0" brushRef="#br0" timeOffset="367764">20372 5952 512,'0'0'0,"0"14"0,0-14 0,-13 13 0,0 0 0,0 14 0,0-14 0,13-13 0,-14 14 0</inkml:trace>
  <inkml:trace contextRef="#ctx0" brushRef="#br0" timeOffset="367922">20385 6271 512,'0'0'0,"0"0"0,0 0 0,0 13 0,-13-13 0,13 13 0,0-13 0,-13 0 0</inkml:trace>
  <inkml:trace contextRef="#ctx0" brushRef="#br0" timeOffset="368330">19870 5424 512,'0'0'0,"0"0"0,0 0 0,0 0 0,0 0 0,0 0 0,0-14 0,0-12 0,0 26 0,0-13 0</inkml:trace>
  <inkml:trace contextRef="#ctx0" brushRef="#br0" timeOffset="368504">20227 5119 512,'0'0'0,"0"-13"0,0 13 0,13 0 0,-13-13 0,14-13 0,-14 26 0,26-14 0</inkml:trace>
  <inkml:trace contextRef="#ctx0" brushRef="#br0" timeOffset="368688">20651 4683 512,'0'0'0,"13"0"0,0-14 0,0-12 0,-13 26 0,26-27 0</inkml:trace>
  <inkml:trace contextRef="#ctx0" brushRef="#br0" timeOffset="368862">21431 4683 512,'0'13'0,"13"-13"0,0 0 0,1 0 0,25 13 0,-39-13 0,40 14 0</inkml:trace>
  <inkml:trace contextRef="#ctx0" brushRef="#br0" timeOffset="369060">21947 6019 512,'0'27'0,"-14"13"0,1 12 0,13-52 0,-13 53 0</inkml:trace>
  <inkml:trace contextRef="#ctx0" brushRef="#br0" timeOffset="369260">21881 7051 512,'0'27'0,"-13"-1"0,13 14 0,13-1 0,0 1 0,0 13 0,13-14 0,1 1 0,13 13 0,-40-53 0,26 26 0</inkml:trace>
  <inkml:trace contextRef="#ctx0" brushRef="#br0" timeOffset="369403">22370 7792 512,'-13'0'0,"26"0"0,-13 0 0,26 0 0,1 26 0,-27-26 0,27 14 0</inkml:trace>
  <inkml:trace contextRef="#ctx0" brushRef="#br0" timeOffset="369569">22939 8122 512,'0'14'0,"13"-1"0,-13 14 0,0-1 0,0-26 0,-13 26 0</inkml:trace>
  <inkml:trace contextRef="#ctx0" brushRef="#br0" timeOffset="369784">22754 9168 512,'-14'13'0,"14"0"0,-13 1 0,0 12 0,0 0 0,13-26 0,-13 27 0</inkml:trace>
  <inkml:trace contextRef="#ctx0" brushRef="#br0" timeOffset="369994">22555 9750 512,'-13'13'0,"0"0"0,-14 13 0,-12-12 0,-1-1 0,-13 0 0,53-13 0,-53 0 0</inkml:trace>
  <inkml:trace contextRef="#ctx0" brushRef="#br0" timeOffset="370177">21444 9763 512,'-13'0'0,"13"0"0,-13 0 0,0 0 0,-1 0 0,14 0 0,-13 0 0</inkml:trace>
  <inkml:trace contextRef="#ctx0" brushRef="#br0" timeOffset="370402">21061 9313 512,'13'0'0,"-13"0"0,13-13 0,0 0 0,13 0 0,-12-1 0,12 1 0,-26 13 0,40-13 0</inkml:trace>
  <inkml:trace contextRef="#ctx0" brushRef="#br0" timeOffset="370610">21695 9009 512,'0'0'0,"-13"0"0,0-13 0,-13-1 0,26 14 0,-13-13 0</inkml:trace>
  <inkml:trace contextRef="#ctx0" brushRef="#br0" timeOffset="370876">20240 8665 512,'0'0'0,"0"0"0,0 0 0,0 13 0,0-13 0,0 0 0,0 0 0,0 0 0,-13 0 0</inkml:trace>
  <inkml:trace contextRef="#ctx0" brushRef="#br0" timeOffset="372105">20108 8572 512,'0'0'0,"0"0"0,0 0 0,0 0 0,0 0 0,0 0 0,0 0 0,13 0 0,-13 0 0,13 0 0,14 0 0,13 13 0,-1 1 0,14 12 0,-13-12 0,-1-1 0,2 0 0,-28 0 0,0 0 0,0-13 0,-13 14 0,0-1 0,0 0 0,-13 0 0,0 0 0,-14 1 0,-13-1 0,14 0 0,-14 0 0,1-13 0,12 0 0,-13 0 0,14-13 0,-1 13 0,14-26 0,-13 12 0,13 1 0,-14-13 0,27-1 0,0-12 0,0 26 0,27-14 0,-1 14 0,0-1 0,1 1 0,-27 13 0,40 0 0</inkml:trace>
  <inkml:trace contextRef="#ctx0" brushRef="#br0" timeOffset="445322">15927 9829 512,'0'13'0,"0"13"0,0 14 0,0 13 0,0 0 0,-13 13 0,13-13 0,-13 14 0,0-1 0,0-14 0,0 15 0,-1-1 0,-12-13 0,13 0 0,-1 13 0,1-27 0,0 15 0,-1-28 0,14 13 0,0-12 0,0-14 0,0 14 0,0-27 0,14 0 0</inkml:trace>
  <inkml:trace contextRef="#ctx0" brushRef="#br0" timeOffset="445738">16404 10821 512,'0'0'0,"-14"14"0,-12-1 0,-1 0 0,-12 0 0,-1-13 0,-26 13 0,13 14 0,-26-27 0,-1 13 0,1 1 0,0-14 0,-14 13 0,1 0 0,-1-13 0,0 13 0,0-13 0,1 14 0,-1-14 0,27 0 0,-13 0 0,26 0 0,-13 0 0,26 12 0,1-12 0,12 0 0,13 0 0,14 0 0,0 0 0,0 0 0,14 14 0</inkml:trace>
  <inkml:trace contextRef="#ctx0" brushRef="#br0" timeOffset="446652">15332 12105 512,'0'0'0,"0"0"0,0-14 0,-13 1 0,0 0 0,0 0 0,13-14 0,-14 1 0,14-14 0,0 13 0,0-26 0,0 14 0,0-14 0,0 0 0,0 0 0,0 0 0,0 0 0,14 0 0,-14 13 0,13-13 0,0 14 0,-13 12 0,13-12 0,0 26 0,0-14 0,-13 27 0,14-13 0,12 26 0,-12 1 0,12-1 0,1 13 0,-14 14 0,26 0 0,1-1 0,-1 14 0,2 0 0,-2 0 0,14 0 0,-13 0 0,0 0 0,-1 0 0,1-1 0,-14-12 0,1 0 0,-1-14 0,-13 1 0,0-14 0,-13 0 0,14-13 0,-14 0 0,0-13 0,-14-13 0,14-1 0,0-13 0,0 1 0,-13-1 0,13-13 0,0 0 0,13 0 0,-13-13 0,14 13 0,-14-13 0,27 13 0,-14-13 0,0 13 0,0 0 0,-13 13 0,27-12 0,-14 25 0,0-13 0,0 14 0,-13 26 0,13-39 0</inkml:trace>
  <inkml:trace contextRef="#ctx0" brushRef="#br0" timeOffset="447634">18230 9921 512,'0'0'0,"0"14"0,0 12 0,0 1 0,0-1 0,-14 14 0,14 13 0,0 0 0,0 0 0,0 13 0,-13-13 0,13 13 0,0 0 0,-14-13 0,14 0 0,0 0 0,-13 0 0,0-13 0,13-14 0,-13-13 0,13 13 0,0-12 0,0-14 0,0 0 0,0 0 0</inkml:trace>
  <inkml:trace contextRef="#ctx0" brushRef="#br0" timeOffset="448033">18653 10808 512,'26'-13'0,"-52"26"0,26-13 0,-40 13 0,-13-13 0,0 0 0,-13 0 0,-27 0 0,27 0 0,-27-13 0,14 13 0,-13-13 0,12 13 0,-12 0 0,-1 0 0,14 0 0,13 0 0,-1 0 0,1 0 0,27 0 0,-15 0 0,28 13 0,0-13 0,13 13 0,13-13 0,0 14 0,13-1 0,0 0 0,-13-13 0,13 13 0</inkml:trace>
  <inkml:trace contextRef="#ctx0" brushRef="#br0" timeOffset="448641">17528 11324 512,'-13'-26'0,"26"65"0,-13-39 0,13 40 0,-13 12 0,0-12 0,14 13 0,-14 0 0,0-13 0,0 13 0,0-14 0,0 1 0,0 0 0,0-14 0,-14 1 0,14-1 0,0-13 0,0-13 0,-13 0 0,13-13 0,0-13 0,0-1 0,0-25 0,0 12 0,0-13 0,0 53 0,0-40 0</inkml:trace>
  <inkml:trace contextRef="#ctx0" brushRef="#br0" timeOffset="449090">17489 11219 512,'13'0'0,"-13"0"0,0 0 0,0 12 0,13 1 0,0 1 0,14 12 0,-14 14 0,0-14 0,27 14 0,-13 13 0,-1-14 0,13 1 0,1 13 0,-14-13 0,1-1 0,13-12 0,-14-1 0,1 1 0,-14-14 0,0 1 0,0-14 0,-13 0 0,0-14 0,0 1 0,-13-14 0,13-12 0,0-1 0,-13 0 0,13-12 0,-13 12 0,13-13 0,0 0 0,13 0 0,-13 14 0,13-15 0,-13 14 0,13 1 0,-13 13 0,13-1 0,-13 14 0,14-13 0,-1 13 0,-13 13 0,13 0 0</inkml:trace>
  <inkml:trace contextRef="#ctx0" brushRef="#br0" timeOffset="449398">18481 11496 512,'0'0'0,"0"0"0,-13 0 0,-1 0 0,-12 0 0,0-14 0,-15 14 0,15-13 0,-13 0 0,-1 13 0,27-13 0,-27-1 0,13 2 0,14 12 0,0-14 0,13 14 0,0-13 0</inkml:trace>
  <inkml:trace contextRef="#ctx0" brushRef="#br0" timeOffset="449747">18706 11139 512,'0'13'0,"0"0"0,0 1 0,0-1 0,0 14 0,-14 12 0,14 1 0,-13-1 0,13 1 0,-13 0 0,13 12 0,-13 1 0,13 0 0,0-13 0,0 13 0,-13-14 0,13 1 0,13-13 0,-13-1 0,0 1 0,0-14 0,13 13 0,-13-26 0,13 0 0,-13 0 0,13-13 0</inkml:trace>
  <inkml:trace contextRef="#ctx0" brushRef="#br0" timeOffset="450904">20385 10200 512,'0'13'0,"14"0"0,-14 0 0,0 27 0,0-14 0,14 14 0,-14 13 0,0 0 0,0-13 0,0 26 0,-14-13 0,14-1 0,0 2 0,0-1 0,0-1 0,-14-12 0,14 0 0,0 0 0,-13-14 0,13 1 0,0-15 0,0-12 0,13 14 0</inkml:trace>
  <inkml:trace contextRef="#ctx0" brushRef="#br0" timeOffset="451204">20730 11060 512,'-14'0'0,"-25"0"0,-1-14 0,-39 14 0,26-13 0,-26 13 0,-1-13 0,1 13 0,-1 0 0,1 0 0,13 0 0,-14 0 0,14 0 0,14 0 0,-2 13 0,15 0 0,12-13 0,1 14 0,13-14 0,-1 13 0,14-13 0,-13 13 0</inkml:trace>
  <inkml:trace contextRef="#ctx0" brushRef="#br0" timeOffset="452102">19844 11324 512,'0'-13'0,"0"52"0,0-39 0,-14 40 0,14 13 0,0 0 0,0 0 0,-13 13 0,13-13 0,0 13 0,0 0 0,0-13 0,0 0 0,-13 0 0,13 0 0,-14 0 0,14-27 0,0 14 0,0-14 0,-13-12 0,13-1 0,0 0 0,0-26 0,0 13 0,0-27 0,0 1 0,0 0 0,0-14 0,0 0 0,0 0 0,0-13 0,0 14 0,0-14 0,-13 0 0,13 13 0,0-13 0,0 1 0,13 12 0,-13 0 0,0 0 0,13 14 0,1 12 0,-14-12 0,13 13 0,14-1 0,-27 14 0,39 14 0,-13-14 0,1 26 0,-1-13 0,14 27 0,13 0 0,-13 0 0,-1 12 0,14 1 0,-13-13 0,0 13 0,-1 0 0,-12-13 0,12 13 0,-12-14 0,-13-12 0,-1-1 0,-13 1 0,13-27 0,-13 13 0,0-13 0,0-13 0,-13-14 0,13 1 0,-13-14 0,13 0 0,-14-13 0,14 14 0,0-14 0,0 0 0,0 0 0,14 0 0,-14 13 0,0-12 0,13-2 0,-13 15 0,0 39 0,0-40 0</inkml:trace>
  <inkml:trace contextRef="#ctx0" brushRef="#br0" timeOffset="452412">20928 11681 512,'0'13'0,"0"-13"0,-26 0 0,-1 0 0,1 0 0,-14 0 0,13 0 0,-12 0 0,12 0 0,1-13 0,26 13 0,-26 0 0</inkml:trace>
  <inkml:trace contextRef="#ctx0" brushRef="#br0" timeOffset="453018">21113 11337 512,'0'0'0,"13"-13"0,-13 13 0,14-13 0,-14 13 0,13 0 0,0 0 0,13 0 0,2 0 0,-2 0 0,27 13 0,-27 0 0,27 13 0,0 1 0,-13-14 0,-1 27 0,-12-1 0,12-12 0,-26 13 0,1-14 0,-28 14 0,1-1 0,0 1 0,-13 0 0,-1-13 0,-12 12 0,-1 1 0,14-1 0,-15-12 0,2-1 0,13 1 0,12-14 0,1 14 0,13-27 0,0 13 0,13-13 0,14 0 0,-1-13 0,14 13 0,0-14 0,13 1 0,-1 13 0,14-13 0,1 0 0,-1-1 0,0 14 0,0-13 0,0 0 0,-13 13 0,0 0 0,-13-13 0,0 13 0,-14-14 0,-26 14 0,26-13 0</inkml:trace>
  <inkml:trace contextRef="#ctx0" brushRef="#br0" timeOffset="454158">15835 9141 512,'0'14'0,"-13"-14"0,13 26 0,0 1 0,-13-1 0,13 0 0,-14 14 0,14-14 0,0 14 0,-13-13 0,13-1 0,0 13 0,0-12 0,-13 0 0,13-14 0,0 13 0,13-26 0,-13 13 0,13 1 0,-13-14 0,14-14 0</inkml:trace>
  <inkml:trace contextRef="#ctx0" brushRef="#br0" timeOffset="454549">16100 9419 512,'13'-13'0,"0"0"0,13 13 0,-13-14 0,-13 14 0,0-13 0,-13 26 0,0-13 0,0 14 0,-13-1 0,-1 0 0,14 13 0,0-13 0,-14 14 0,27-14 0,-13 14 0,13-14 0,13 0 0,1-13 0,12 0 0,-13 0 0,14 0 0,12-13 0,-13 0 0,15 0 0,-15-14 0,0 14 0,-12-1 0,-1-11 0,-13 11 0,0 1 0,-13 0 0,13 13 0,-14-14 0,-12 14 0,0-13 0,12 13 0,14 0 0,-13 0 0</inkml:trace>
  <inkml:trace contextRef="#ctx0" brushRef="#br0" timeOffset="454940">16562 9287 512,'13'13'0,"-13"-13"0,0 13 0,-13 0 0,13-13 0,-39 27 0,26-14 0,-14 14 0,1-14 0,13 14 0,0-15 0,13 15 0,0-14 0,13 0 0,13 1 0,-13-14 0,14 0 0,12-14 0,-13 1 0,2 0 0,-2-1 0,0 1 0,-13-13 0,-13 13 0,0 0 0,0-1 0,-13-12 0,0 12 0,0 1 0,0 0 0,0 0 0,13 13 0,0-13 0</inkml:trace>
  <inkml:trace contextRef="#ctx0" brushRef="#br0" timeOffset="455248">16854 9075 512,'13'0'0,"-13"13"0,13-13 0,-13 27 0,13-1 0,-13 1 0,13 13 0,-13-1 0,0 1 0,0 12 0,14-12 0,-14 0 0,0-1 0,0 1 0,0-13 0,0-1 0,0 1 0,0-1 0,0-12 0,0-14 0,13 13 0,-13-13 0,0 0 0</inkml:trace>
  <inkml:trace contextRef="#ctx0" brushRef="#br0" timeOffset="455329">16933 9591 512,'0'0'0,"0"0"0</inkml:trace>
  <inkml:trace contextRef="#ctx0" brushRef="#br0" timeOffset="455630">17092 9313 512,'0'13'0,"0"-13"0,-13 13 0,-1 1 0,14-1 0,-26 0 0,13 14 0,-14-14 0,14 1 0,-1-2 0,1 1 0,13-13 0,13 14 0,1-1 0,-1-13 0,27 13 0,-14-13 0,1 14 0,12-1 0,-12-13 0,12 13 0,-12 0 0,0-13 0,-14 13 0,0-13 0,0 14 0,-13-14 0,13 0 0,-13 0 0,0-14 0</inkml:trace>
  <inkml:trace contextRef="#ctx0" brushRef="#br0" timeOffset="455855">17382 9419 512,'14'0'0,"-14"0"0,0 0 0,14 26 0,-1-13 0,-13 1 0,13 12 0,-13-12 0,13-1 0,0 0 0,-13 13 0,13-26 0,1 14 0,-1-14 0,-13 0 0,0 0 0</inkml:trace>
  <inkml:trace contextRef="#ctx0" brushRef="#br0" timeOffset="456353">17436 9353 512,'0'0'0,"0"-14"0,13 14 0,-13-13 0,0 0 0,13 13 0,-13-13 0,13 26 0,14-13 0,-1 13 0,1 0 0,-1 1 0,1 12 0,-1 1 0,1 0 0,-14-2 0,0 2 0,0 0 0,0-14 0,-13 0 0,14-13 0,-14 13 0,0-13 0,0-13 0,0 13 0,0-13 0,0-14 0,0 14 0,0 0 0,13-14 0,0 15 0,-13-2 0,13 1 0,0 13 0,-13 0 0,13 0 0,1 13 0,0 1 0,-14 11 0,13-11 0,-13-1 0,13 14 0,-13-14 0,0 0 0,13 0 0,-13 0 0,13-13 0,1 14 0,12-28 0,-26 14 0,13-13 0</inkml:trace>
  <inkml:trace contextRef="#ctx0" brushRef="#br0" timeOffset="456787">18137 9419 512,'0'0'0,"0"0"0,-14 0 0,1 14 0,0-14 0,0 12 0,-13-12 0,-1 27 0,14-14 0,0 0 0,-1 1 0,1-1 0,13 0 0,13-13 0,-13 0 0,27 0 0,-14 0 0,27 0 0,-14-13 0,0 13 0,14-13 0,-14 13 0,28 0 0,-28 0 0,1 0 0,-1 0 0,0 13 0,-13 0 0,1 0 0,-1 14 0,-13-1 0,0-12 0,0 11 0,-13 2 0,-1-14 0,1 14 0,0-14 0,-13 1 0,13-1 0,-1-13 0,1 13 0,0-26 0,13 13 0,0-13 0</inkml:trace>
  <inkml:trace contextRef="#ctx0" brushRef="#br0" timeOffset="457144">18930 9234 512,'0'0'0,"0"0"0,-13 0 0,0 13 0,0 0 0,-13-13 0,-1 27 0,1-1 0,-14 0 0,13 1 0,14 0 0,-13-1 0,12 13 0,14-12 0,0 13 0,14-14 0,-14 1 0,13-14 0,0 0 0,0 14 0,-13-15 0,13-12 0,-13 0 0,14 0 0,-14 0 0,0-12 0</inkml:trace>
  <inkml:trace contextRef="#ctx0" brushRef="#br0" timeOffset="457328">18825 9498 512,'0'0'0,"-13"-13"0,-1 13 0,1 0 0,-14 0 0,1 0 0,0 0 0,-1 0 0,14 13 0,0-13 0,0 0 0,13 0 0,0 14 0</inkml:trace>
  <inkml:trace contextRef="#ctx0" brushRef="#br0" timeOffset="457643">18930 9551 512,'14'13'0,"-1"-13"0,0 14 0,0-1 0,-13 0 0,13-13 0,-13 14 0,0-14 0,14 13 0,-14-1 0,13-12 0,-13 0 0,14 0 0,-14 0 0,13-12 0,-13-1 0,0 13 0,0-14 0,0 1 0,0 0 0,0 13 0,0-14 0,-13 1 0,13 0 0,-14 13 0,1-13 0,13 13 0,0 0 0,0 0 0</inkml:trace>
  <inkml:trace contextRef="#ctx0" brushRef="#br0" timeOffset="457901">19248 9604 512,'0'0'0,"0"0"0,13 0 0,-13-13 0,-13 0 0,13-1 0,0 1 0,-13 0 0,13 0 0,0-14 0,13 14 0,-13 0 0,13-1 0,1 14 0,12-13 0,-26 13 0,13-12 0</inkml:trace>
  <inkml:trace contextRef="#ctx0" brushRef="#br0" timeOffset="458217">19804 9393 512,'0'-14'0,"13"28"0,-13-1 0,0 14 0,0-2 0,0 15 0,13 0 0,-13 0 0,0 0 0,14 0 0,-14-1 0,0 1 0,13-1 0,-13-26 0,0 14 0,13-14 0,0 0 0,0 1 0,-13-14 0,13 0 0</inkml:trace>
  <inkml:trace contextRef="#ctx0" brushRef="#br0" timeOffset="458617">20465 9339 512,'0'14'0,"0"12"0,13 1 0,-13 12 0,0 1 0,0 13 0,0-13 0,14 0 0,-14 0 0,0-1 0,-14-13 0,14 1 0,0-14 0,0-13 0,0 13 0</inkml:trace>
  <inkml:trace contextRef="#ctx0" brushRef="#br0" timeOffset="458941">20597 9578 512,'0'0'0,"0"0"0,0 0 0,-13 13 0,13 0 0,-13 1 0,0-1 0,-1 14 0,1-2 0,13 2 0,0-14 0,0 14 0,0-14 0,0 13 0,13-13 0,1 1 0,-1-1 0,27 0 0,-27-13 0,14 14 0,-1-14 0,0 0 0,1 12 0,12-12 0,-39 0 0,26-12 0</inkml:trace>
  <inkml:trace contextRef="#ctx0" brushRef="#br0" timeOffset="459349">20875 9763 512,'0'0'0,"14"0"0,-14-13 0,13 0 0,0-1 0,0 1 0,13 0 0,-12-1 0,-1 1 0,-13 1 0,13-3 0,-13 15 0,0-12 0,0 12 0,-13-13 0,0 13 0,13 13 0,-27-13 0,27 12 0,-13 3 0,13-3 0,0 1 0,0 14 0,0-14 0,0 14 0,13-14 0,0 0 0,14 0 0,-14 0 0,1 1 0,12-14 0,-13 0 0,1 0 0,-1-14 0,-13 14 0,13-13 0</inkml:trace>
  <inkml:trace contextRef="#ctx0" brushRef="#br0" timeOffset="459790">21100 9723 512,'13'0'0,"0"14"0,1-14 0,-1 26 0,0-26 0,13 13 0,-12 0 0,13 0 0,-14-13 0,0 0 0,13 0 0,-12 0 0,-1-13 0,0 0 0,-13 0 0,13 0 0,-13-14 0,0 14 0,0-14 0,13 2 0,-13 10 0,0 3 0,13-1 0,1 13 0,-1 0 0,14 0 0,-14 0 0,13 13 0,14-1 0,-14 3 0,1-15 0,-1 12 0,1-12 0,0 0 0,-27 0 0,13 0 0,0 0 0,-13-12 0,0 12 0,-13-15 0,0 3 0,-1-1 0,1 13 0,-1-14 0,14 14 0,0 0 0</inkml:trace>
  <inkml:trace contextRef="#ctx0" brushRef="#br0" timeOffset="460250">22013 11112 512,'-13'0'0,"13"0"0,0 13 0,0-13 0,0 0 0,0 0 0,0 0 0,0 0 0,0 0 0,0-13 0</inkml:trace>
  <inkml:trace contextRef="#ctx0" brushRef="#br0" timeOffset="460433">22317 11179 512,'13'0'0,"-13"0"0,0 0 0,0 0 0,14 0 0,-14 0 0,0 0 0,0 0 0</inkml:trace>
  <inkml:trace contextRef="#ctx0" brushRef="#br0" timeOffset="460615">22635 11192 512,'0'0'0,"13"0"0,-13 0 0,0 0 0,0 0 0,0-13 0,-13 13 0,13 0 0,0 0 0,0-14 0</inkml:trace>
  <inkml:trace contextRef="#ctx0" brushRef="#br0" timeOffset="461213">24090 10146 512,'0'0'0,"0"14"0,0 12 0,13 1 0,-13 12 0,0 1 0,0 13 0,0 0 0,13 0 0,-13 0 0,0 0 0,0 0 0,0-1 0,0-12 0,13 0 0,-13-1 0,0-12 0,0 0 0,14-1 0,-14-26 0,0 0 0,13 13 0</inkml:trace>
  <inkml:trace contextRef="#ctx0" brushRef="#br0" timeOffset="461604">24764 11006 512,'-13'14'0,"0"-14"0,-13 13 0,-14-13 0,1 13 0,-2-13 0,-11-13 0,-14 13 0,0 0 0,-14-13 0,1 13 0,-1 0 0,1 0 0,-14 0 0,1 13 0,-1-13 0,14 13 0,13-13 0,-14 0 0,14 14 0,13-14 0,14 0 0,12 13 0,0-13 0,14 0 0,0 13 0,13-13 0,0 13 0,0-13 0,13 13 0</inkml:trace>
  <inkml:trace contextRef="#ctx0" brushRef="#br0" timeOffset="462352">23601 11946 512,'0'0'0,"0"0"0,0 0 0,0 0 0,0-14 0,0 1 0,-14 0 0,14 0 0,0-14 0,0 14 0,0-13 0,-13-1 0,13 1 0,0-1 0,0 1 0,0-1 0,0 1 0,13 0 0,-13-14 0,0 13 0,0-12 0,0 12 0,0 0 0,14 1 0,-14-1 0,13 15 0,-13-2 0,13 1 0,0 13 0,1 13 0,-1-13 0,13 26 0,0-12 0,1 12 0,-1 1 0,14-1 0,-26 1 0,12-1 0,0 1 0,1-1 0,-1-12 0,-13-2 0,14 2 0,-14-14 0,-13 0 0,13 0 0,1-26 0,-14 12 0,13-12 0,-13-1 0,13 1 0,0-14 0,-13 13 0,14-12 0,-1-1 0,-13 0 0,13 1 0,-13 13 0,0 26 0,13-27 0</inkml:trace>
  <inkml:trace contextRef="#ctx0" brushRef="#br0" timeOffset="462702">24408 11284 512,'0'14'0,"0"12"0,0 13 0,-14 1 0,1 13 0,-1 0 0,-12 13 0,0-13 0,13 13 0,-14 1 0,1-1 0,0 13 0,-2-13 0,2 0 0,-14 1 0,14-1 0,13-14 0,0 2 0,-14-15 0,14-12 0,13-1 0,-13-13 0,26 1 0,-13-28 0,13 14 0,-13 0 0,0-26 0</inkml:trace>
  <inkml:trace contextRef="#ctx0" brushRef="#br0" timeOffset="463284">24262 12012 512,'13'-13'0,"14"-1"0,-14 1 0,13 13 0,14-13 0,-13 13 0,-1-13 0,0 13 0,14 0 0,0 0 0,-14 0 0,14 13 0,-13 0 0,-1 0 0,0 1 0,-13 12 0,14 1 0,-27-1 0,13 1 0,-13 12 0,-13-12 0,13 12 0,-13-12 0,-1-1 0,-12 1 0,0 13 0,-1-14 0,0 0 0,-12 1 0,12-1 0,14-13 0,0 14 0,-13-14 0,12 1 0,14-1 0,0-13 0,0 0 0,14 0 0,-1 0 0,0 0 0,13 0 0,14 0 0,0-13 0,-13 13 0,12 0 0,-13-14 0,27 14 0,-13 0 0,0-13 0,-14 13 0,14 0 0,-1-13 0,-12 13 0,-14-14 0,14-12 0,-27 0 0,13-1 0,-13 27 0,0-39 0</inkml:trace>
  <inkml:trace contextRef="#ctx0" brushRef="#br0" timeOffset="463378">25016 12157 512,'0'0'0,"0"0"0</inkml:trace>
  <inkml:trace contextRef="#ctx0" brushRef="#br0" timeOffset="463587">25148 11073 512,'0'0'0,"0"0"0,0 0 0,0 0 0,0 0 0,0 0 0,0 0 0,0 0 0</inkml:trace>
  <inkml:trace contextRef="#ctx0" brushRef="#br0" timeOffset="463709">25281 11073 512,'0'0'0,"0"0"0,0 0 0,0 0 0</inkml:trace>
  <inkml:trace contextRef="#ctx0" brushRef="#br0" timeOffset="475614">7143 10583 512,'0'0'0,"13"0"0,-13 0 0,0 0 0,0 0 0,0 0 0,0 13 0,0-13 0,0 0 0,0 0 0,0 0 0,0 0 0,0 0 0,0 0 0,0 0 0,0 0 0,0 0 0,0 0 0,0 0 0,0 0 0,0 0 0,0 0 0,0 0 0,0 0 0,0 0 0,0 14 0,0-14 0,0 0 0,0 0 0,0 0 0,0 0 0,0 0 0,-13 13 0,13-13 0,0 26 0,0 1 0,0 13 0,0-27 0,0 27 0,0-1 0,-13 27 0,13-13 0,-13 14 0,13-1 0,0 13 0,-13-26 0,13 13 0,0 0 0,0-13 0,0-1 0,0-12 0,0-13 0,-14-14 0,14-13 0,-13-13 0,13-1 0,-13-25 0,0-14 0,0-13 0,0 13 0,13-14 0,-14 2 0,14 12 0,0-13 0,-14 0 0,14 13 0,0 0 0,0 0 0,0 0 0,14 13 0,0 0 0,-1 14 0,0 0 0,0-1 0,13 1 0,1 12 0,-1 1 0,14-13 0,-13 26 0,12-13 0,1 13 0,13 0 0,-14 0 0,-39 0 0,40 13 0</inkml:trace>
  <inkml:trace contextRef="#ctx0" brushRef="#br0" timeOffset="478460">7196 11615 512,'0'0'0,"0"13"0,0-13 0,0 0 0,0 0 0,14 0 0,-14 0 0,13 0 0,-13 0 0,13 0 0,-13 0 0,13 0 0,1 0 0,-1-13 0,0 0 0,13-1 0,-13 1 0,1 0 0,25 0 0,-26-14 0,14 14 0,0-14 0,-1 1 0,1-1 0,12 1 0,-26 0 0,14-1 0,0-12 0,-1 12 0,-13-13 0,14 0 0,-1 1 0,-13-1 0,0 1 0,1-1 0,-14-12 0,0-1 0,0-1 0,0 15 0,0-14 0,0 0 0,-14 0 0,1 0 0,-13 13 0,-1 1 0,1-14 0,0 26 0,-15-12 0,15 12 0,-13 1 0,-1 12 0,0 1 0,0 0 0,1 13 0,-1 0 0,1 0 0,12 0 0,1 13 0,-14 0 0,13 14 0,14-14 0,13-13 0,-13 27 0</inkml:trace>
  <inkml:trace contextRef="#ctx0" brushRef="#br0" timeOffset="479234">7937 11866 512,'0'0'0,"-13"0"0,0 0 0,-14 0 0,-12 0 0,-1 0 0,0 0 0,-13 0 0,0 0 0,1 0 0,-15 0 0,1 0 0,13-13 0,-26 0 0,13 13 0,0-13 0,-1 13 0,-12-14 0,12 14 0,2-13 0,-1 13 0,13-13 0,-1 13 0,2 0 0,12 0 0,14 13 0,0-13 0,-2 13 0,15 1 0,13-14 0,-13 13 0</inkml:trace>
  <inkml:trace contextRef="#ctx0" brushRef="#br0" timeOffset="480116">7276 13189 512,'0'0'0,"0"0"0,0-13 0,0 0 0,0-14 0,13 1 0,-13 0 0,0-14 0,0 1 0,0-15 0,0 1 0,0-13 0,0-1 0,0 2 0,-13-14 0,13 13 0,0-1 0,-13 1 0,13 13 0,0 0 0,0 14 0,0 12 0,0 0 0,0 14 0,13 0 0,-13 13 0,13 13 0,0 0 0,0 27 0,14-13 0,-14 26 0,13 13 0,1-13 0,0 13 0,-14 0 0,26-13 0,-12 0 0,-1 0 0,0-14 0,1 1 0,0-13 0,-1-1 0,1-13 0,-1-13 0,0 0 0,-12-13 0,12-13 0,0-14 0,-12 1 0,-1-15 0,1 1 0,-1-13 0,0 0 0,-13 0 0,13 0 0,0 0 0,-13 0 0,0 12 0,0 15 0,0-1 0,0 1 0,13 12 0,-13 14 0,0 13 0,14-13 0</inkml:trace>
  <inkml:trace contextRef="#ctx0" brushRef="#br0" timeOffset="481197">8678 11906 512,'0'0'0,"0"13"0,13 0 0,-13-13 0,13 14 0,-13-1 0,0 0 0,14 14 0,-28-1 0,14 1 0,-13-1 0,0 1 0,0-1 0,-14-13 0,14 0 0,-14 14 0,1-27 0,13 13 0,-14-13 0,14 13 0,13-13 0,-13 0 0,13 0 0,0 0 0</inkml:trace>
  <inkml:trace contextRef="#ctx0" brushRef="#br0" timeOffset="482096">9723 10424 512,'0'14'0,"0"-14"0,0 0 0,0 13 0,13 0 0,-13 0 0,13 14 0,-13-1 0,13 14 0,-13 0 0,14 12 0,-14 2 0,0 11 0,13 2 0,-13-1 0,0 0 0,-13 14 0,13-15 0,0 2 0,0-1 0,0-13 0,13-1 0,1-12 0,-14 0 0,0-14 0,13-13 0,-13-13 0,0-13 0,0 13 0,0-26 0</inkml:trace>
  <inkml:trace contextRef="#ctx0" brushRef="#br0" timeOffset="482704">9670 10596 512,'0'0'0,"-13"-13"0,13-13 0,0 12 0,0 1 0,13 0 0,0 0 0,1 0 0,12 13 0,0 0 0,28 0 0,-1 0 0,-1 0 0,14 13 0,1 0 0,12 0 0,0 14 0,-12-1 0,-2 1 0,1 12 0,1 1 0,-14 0 0,-14 12 0,1 2 0,-26-2 0,-1 15 0,-13-15 0,-27 2 0,14 11 0,-27-11 0,1 11 0,-14-25 0,-1 13 0,-12-13 0,1 0 0,-2-1 0,-12-13 0,13 1 0,-1-14 0,-12 1 0,13-1 0,0-13 0,13 0 0,0 0 0,14 0 0,-2-13 0,15 13 0,13-14 0,0 14 0,13-13 0,13 0 0,13 13 0,15-14 0,-2 14 0,14-13 0,-1 13 0,15 13 0,-67-13 0,66 0 0</inkml:trace>
  <inkml:trace contextRef="#ctx0" brushRef="#br0" timeOffset="483135">10610 11761 512,'0'0'0,"26"13"0,-13 0 0,14 0 0,-27-13 0,13 0 0,-26 0 0,-1 0 0,1 0 0,-26 0 0,-2-13 0,-11 13 0,-14-13 0,12 13 0,-12 0 0,-13 0 0,13 0 0,-13 0 0,0 0 0,-14 0 0,14 0 0,-15 0 0,15 13 0,-14-13 0,14 13 0,-13-13 0,25 0 0,2 0 0,12 0 0,13 0 0,0 0 0,14 0 0,12 0 0,1 0 0,13 0 0,13 0 0,1 0 0,25 0 0,-12 13 0,13-13 0,-40 0 0,26 14 0</inkml:trace>
  <inkml:trace contextRef="#ctx0" brushRef="#br0" timeOffset="484175">9538 12105 512,'0'0'0,"0"0"0,0 13 0,-13 13 0,13 1 0,0-1 0,-14 14 0,14 0 0,-13 13 0,13-1 0,0 1 0,-13 0 0,13 14 0,0-1 0,-13-14 0,0 1 0,13 1 0,-14-2 0,14-12 0,-13-1 0,13-12 0,-13-14 0,13 1 0,0-14 0,0 0 0,13-27 0,-13 0 0,13 1 0,1-14 0,-14-13 0,26 1 0,-13 12 0,0-13 0,1-13 0,-14 13 0,13 0 0,0 0 0,-13 0 0,13 0 0,-13 14 0,0 12 0,13-13 0,-13 14 0,0-1 0,0 14 0,0 13 0,13-13 0,-13 26 0,14-13 0,0 13 0,12 14 0,0-1 0,1 1 0,-1 13 0,13 13 0,2-14 0,-15 1 0,1-1 0,12 15 0,-13-15 0,1 1 0,-1 0 0,-13-14 0,1 0 0,-1 1 0,-13-14 0,0-13 0,0 0 0,0 0 0,0-13 0,-13-14 0,13 1 0,-14-14 0,14 14 0,0-27 0,0 13 0,0 0 0,0-12 0,0 12 0,14 0 0,-14-13 0,13 27 0,-13-14 0,14 14 0,-1-1 0,13 14 0,-13-13 0,-13 26 0,13-14 0</inkml:trace>
  <inkml:trace contextRef="#ctx0" brushRef="#br0" timeOffset="484653">10438 12488 512,'-14'14'0,"1"-14"0,-1 0 0,-12 0 0,0 0 0,-1 0 0,-12 0 0,12 0 0,1 13 0,13-13 0,13-13 0,0 13 0,0-14 0,0 14 0,0-13 0</inkml:trace>
  <inkml:trace contextRef="#ctx0" brushRef="#br0" timeOffset="485000">10636 12131 512,'0'0'0,"26"-13"0,-12 13 0,-1 0 0,0 0 0,-13 13 0,13 0 0,-13 0 0,0 27 0,0 0 0,0 0 0,0 13 0,0-1 0,0 1 0,0 0 0,0 0 0,0 0 0,-13 13 0,13-13 0,-13-1 0,13 2 0,-13-1 0,-1-1 0,14-11 0,-13-16 0,13 2 0,0 0 0,-13-14 0,13-13 0,0 0 0,-13 0 0</inkml:trace>
  <inkml:trace contextRef="#ctx0" brushRef="#br0" timeOffset="486605">6615 12515 512,'0'13'0,"0"-13"0,13 0 0,-13 0 0,0 0 0,0 13 0,0-13 0,0 0 0,0 0 0,0 14 0,0-2 0,0-12 0,13 0 0,-13 14 0,0-14 0,0 0 0,0 0 0,0 13 0,0-13 0,0 0 0,0 0 0,0 13 0,0-13 0,0 0 0,0 0 0,0 0 0,0 0 0,0 0 0,0 0 0,0-13 0,0 13 0,0-13 0,-13-1 0,13 14 0,-13-26 0,-15 13 0,28 0 0,-13 0 0,0-1 0,0 1 0,0 0 0,0 13 0,-14-14 0,14 14 0,-13 0 0,-14 0 0,13 0 0,1 14 0,-14-14 0,14 26 0,-14-12 0,1-1 0,-2 0 0,15 14 0,-27-15 0,14 15 0,12-14 0,-13 14 0,-13-14 0,14 0 0,-1 0 0,14 0 0,-14-13 0,0 0 0,27 0 0,-13-13 0,12 0 0,1 0 0,0-13 0,13-1 0,0 0 0,13 1 0,-13 0 0,0 26 0,0-27 0</inkml:trace>
  <inkml:trace contextRef="#ctx0" brushRef="#br0" timeOffset="487055">3518 12555 512,'0'0'0,"0"0"0</inkml:trace>
  <inkml:trace contextRef="#ctx0" brushRef="#br0" timeOffset="487160">3558 12502 512,'0'0'0,"0"0"0</inkml:trace>
  <inkml:trace contextRef="#ctx0" brushRef="#br0" timeOffset="487670">3743 12502 512,'-26'0'0,"79"0"0,-53 0 0,53 13 0,-13 0 0,12 14 0,1-1 0,1 0 0,-15 14 0,14-1 0,-27 1 0,1 14 0,-1-2 0,-12 1 0,-1 0 0,-13 14 0,0-15 0,-13 1 0,-1 0 0,-12 13 0,12-13 0,-25-13 0,-1 12 0,14-12 0,-14-14 0,13 1 0,-12-14 0,12 0 0,1 1 0,0-14 0,12-14 0,1 14 0,0-26 0,0 13 0,13-14 0,13 1 0,-13-1 0,13 1 0,14 0 0,-1-1 0,0 0 0,14 1 0,13 13 0,-13-1 0,-1 2 0,14-2 0,-13 14 0,0 14 0,0-2 0,-1 2 0,-13-1 0,14 13 0,-27-12 0,14 12 0,-14 1 0,1-1 0,-1-13 0,0 14 0,-13-1 0,0-13 0,0 1 0,0-14 0,0 13 0,0-26 0,0-1 0,-13-12 0,13 26 0,-13-26 0</inkml:trace>
  <inkml:trace contextRef="#ctx0" brushRef="#br0" timeOffset="488552">4365 12303 512,'0'0'0,"0"0"0,0 0 0,0 0 0,0 0 0,0 0 0,0 0 0,0 0 0,0 0 0,13 0 0,-13 13 0,13-13 0,1 0 0,13 14 0,-1-1 0,-13 0 0,14 13 0,-1-12 0,13-1 0,-25 0 0,-1 13 0,1-12 0,-1 12 0,-13-12 0,0 12 0,0-13 0,-13 1 0,-1-2 0,1 15 0,-1-14 0,-12 1 0,13-1 0,0-13 0,0 13 0,13-13 0,-14 0 0,14 0 0,0 0 0,0 0 0,14-13 0,-1 0 0,0 13 0,13-14 0,-13 14 0,14-13 0,13 13 0,-14 0 0,-12 0 0,12 0 0,14 13 0,-27-13 0,0 14 0,0-14 0,0 13 0,-13-13 0,14 0 0,-14 13 0,0-13 0,-14-13 0,14 13 0,0-13 0,0 13 0,-13-14 0</inkml:trace>
  <inkml:trace contextRef="#ctx0" brushRef="#br0" timeOffset="489251">4908 12237 512,'0'0'0,"0"0"0,0 13 0,0-13 0,-14 0 0,14 0 0,-26 0 0,13 13 0,-13-13 0,12 14 0,-13-14 0,14 0 0,0 13 0,0-13 0,0 13 0,13-13 0,0 13 0,0-13 0,0 14 0,13-1 0,0 0 0,-13 0 0,13 0 0,14 1 0,-14 12 0,1-26 0,-14 13 0,13 0 0,-13 1 0,13-14 0,-13 13 0,0-13 0,0 0 0,0 0 0,0 0 0,0-13 0,0 13 0,13 0 0,-13-14 0,26 14 0,-12 0 0,-1 0 0,13 0 0,-13 0 0,14 0 0,-13 14 0,12-14 0,-13 13 0,0 0 0,-13 1 0,14-1 0,-14 0 0,-14 0 0,14 1 0,-13 12 0,0-26 0,0 13 0,-14 0 0,13-13 0,1 0 0,13 0 0,-13 0 0,13 0 0,0-13 0,0 0 0,0 13 0,13-26 0</inkml:trace>
  <inkml:trace contextRef="#ctx0" brushRef="#br0" timeOffset="489801">5172 12290 512,'0'-13'0,"13"13"0,0-14 0,-13 1 0,14 13 0,-14 0 0,0 13 0,0-13 0,0 14 0,-14-1 0,14 0 0,0 14 0,-13-14 0,13 13 0,0 1 0,0-1 0,0 0 0,0-12 0,13-1 0,-13 14 0,14-14 0,-1-13 0,1 13 0,-1-13 0,0 0 0,0 0 0,0-13 0,0 13 0,1-27 0,-1 14 0,0 0 0,-13-1 0,0 1 0,0 0 0,0 0 0,0 0 0,0 13 0,-13 0 0,0-14 0,-1 14 0,1 14 0,0-14 0,0 13 0,0-13 0,13 13 0,0 0 0,0 14 0,-13-14 0,13 0 0,0 1 0,0-1 0,-14 0 0,14 0 0,0 1 0,0-14 0,0 12 0</inkml:trace>
  <inkml:trace contextRef="#ctx0" brushRef="#br0" timeOffset="493161">3770 10636 512,'0'0'0,"13"0"0,0 0 0,1-13 0,-1 0 0,13-1 0,-12 14 0,12-13 0,14 0 0,-1 13 0,-13-13 0,2 13 0,11-14 0,1 14 0,-1 0 0,-12 0 0,13 14 0,-1-14 0,-12 13 0,12 13 0,-12 1 0,-1-1 0,-26 14 0,26 0 0,-26 0 0,0-1 0,0 14 0,0 0 0,-13-13 0,0 12 0,-13-12 0,-1 13 0,-12-13 0,12 0 0,-26-15 0,27 15 0,-27-13 0,13-14 0,1 14 0,-15-14 0,28-13 0,-14 0 0,14 0 0,13 0 0,0-13 0,13 13 0,0-13 0,13-1 0,0 1 0,13 0 0,1-1 0,12 14 0,2-13 0,-2 13 0,14-12 0,0 12 0,-13 12 0,13-12 0,-1 13 0,-12-13 0,-1 14 0,2-1 0,-2 0 0,1 1 0,-1-1 0,-12-13 0,0 13 0,-1-13 0,0-13 0,-12 0 0,-14-14 0,0 27 0,13-13 0</inkml:trace>
  <inkml:trace contextRef="#ctx0" brushRef="#br0" timeOffset="494194">4550 10279 512,'0'-13'0,"0"13"0,13 0 0,-13 0 0,0 0 0,0 0 0,0 0 0,0 0 0,14 0 0,-14 0 0,13 0 0,1 0 0,-1 0 0,-13 0 0,13 0 0,0 0 0,0-14 0,-13 14 0,14 14 0,-1-14 0,0 0 0,0 13 0,-13 0 0,13-13 0,-13 13 0,0 14 0,0-14 0,0 0 0,0 0 0,-13 14 0,13-14 0,-13 0 0,0 1 0,0-14 0,-1 13 0,14-13 0,-13 13 0,13-13 0,0 0 0,0 0 0,-13 0 0,13 0 0,0 0 0,13 0 0,-13 0 0,0 0 0,13 0 0,-13 0 0,14 0 0,-1 0 0,-13 0 0,13 0 0,-13 0 0,13 0 0,-13 0 0,0 0 0,0 0 0,0 0 0,0 0 0,13-13 0,-13 13 0,0 0 0,0 0 0,0 0 0,0 0 0,0 0 0,0 0 0,0 0 0,0 13 0,0-13 0,0 0 0,0 0 0,0 0 0,14 0 0,-14 0 0,0 0 0,13 0 0,-13 0 0,0 0 0,0 0 0,0 0 0,13 0 0,-13 0 0,0 0 0,0 0 0,0 0 0,0 0 0,0 0 0,0 0 0,0 0 0,0 0 0,0 0 0,0 0 0,0 0 0,0 0 0,0 0 0,0 0 0</inkml:trace>
  <inkml:trace contextRef="#ctx0" brushRef="#br0" timeOffset="500483">4683 10477 512,'0'0'0,"13"0"0,-13 0 0,0 14 0,13-14 0,-13 0 0,0 13 0,-13 0 0,13 0 0,0 0 0,-13 1 0,0-1 0,-1 13 0,14-12 0,-13 12 0,0-13 0,0 14 0,0-27 0,-1 13 0,1 0 0,-1 1 0,14-14 0,-13 0 0,0 0 0,0 0 0,0 0 0,0-14 0,13 14 0,0 0 0,0-13 0</inkml:trace>
  <inkml:trace contextRef="#ctx0" brushRef="#br0" timeOffset="501124">4829 10239 512,'0'0'0,"13"-13"0,0 13 0,-13 0 0,13-13 0,0 13 0,0 0 0,14 0 0,-14 13 0,0-13 0,0 0 0,14 0 0,-13 13 0,12-13 0,0 0 0,-12 13 0,12 1 0,-13-1 0,13 0 0,-26 0 0,14 0 0,-14 14 0,-14-1 0,14 1 0,-13-1 0,-13-12 0,13 12 0,-14 1 0,14-14 0,-13 0 0,13 0 0,-15 0 0,15 1 0,13-14 0,-13 13 0,13-13 0,-13 0 0,13 0 0,13 0 0,0 0 0,0 0 0,15 13 0,-2-13 0,0 0 0,14 13 0,-1-13 0,-12 14 0,12-14 0,-12 13 0,-27-13 0,40 0 0</inkml:trace>
  <inkml:trace contextRef="#ctx0" brushRef="#br0" timeOffset="523995">7276 12502 512,'13'13'0,"0"-13"0,-13 0 0,0 0 0,0 0 0,0 0 0,0 0 0,0 0 0,0 0 0,0 0 0,0 0 0,0 0 0,0 0 0,0 0 0,0 0 0,0 0 0,0 0 0,0 0 0,0 0 0,0 0 0,0 0 0,0 0 0,26 0 0,-26 0 0,0 0 0,0 0 0,0 0 0,0 0 0,0 0 0,0 0 0,0 0 0,14 0 0,-14 0 0,0 0 0,0 0 0,0 0 0,0 0 0,0 0 0,0 0 0,0 13 0,0-13 0,0 0 0,0 0 0,0 0 0,0 0 0,0 0 0,26 0 0,-26 0 0,0 0 0,0 0 0,0 0 0,0 0 0,13 0 0,-13 0 0,0 0 0,0 0 0,0 0 0,13 0 0,-13 0 0,0 0 0,0 0 0,14 0 0,-14 0 0,0 0 0,13 0 0,-13 0 0,14 0 0,-14 13 0,13-13 0,-13 0 0,0 0 0</inkml:trace>
  <inkml:trace contextRef="#ctx0" brushRef="#br0" timeOffset="564907">2738 8241 512,'0'0'0,"0"0"0,13 14 0,-13-14 0,13 0 0,-13 0 0,0 0 0,13 0 0,-13 13 0,0-13 0,0 0 0,0 0 0,0 0 0,-13 0 0,13 0 0,0 0 0,0 0 0,0 0 0</inkml:trace>
</inkml:ink>
</file>

<file path=ppt/ink/ink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1023" units="in"/>
        </inkml:traceFormat>
        <inkml:channelProperties>
          <inkml:channelProperty channel="X" name="resolution" value="2109.91626" units="1/in"/>
          <inkml:channelProperty channel="Y" name="resolution" value="1336.88293" units="1/in"/>
          <inkml:channelProperty channel="F" name="resolution" value="41.73806" units="1/in"/>
        </inkml:channelProperties>
      </inkml:inkSource>
      <inkml:timestamp xml:id="ts0" timeString="2015-02-16T19:48:52.149"/>
    </inkml:context>
    <inkml:brush xml:id="br0">
      <inkml:brushProperty name="width" value="0.05292" units="cm"/>
      <inkml:brushProperty name="height" value="0.05292" units="cm"/>
      <inkml:brushProperty name="color" value="#002060"/>
    </inkml:brush>
  </inkml:definitions>
  <inkml:trace contextRef="#ctx0" brushRef="#br0">7011 6019 512,'0'0'0,"-14"0"0,14 0 0,-13 0 0,0 0 0,-13 0 0,13 0 0,-27 0 0,14-13 0,-14 13 0,0 0 0,0 0 0,-12 0 0,-1 0 0,-1-14 0,15 14 0,-27 0 0,13 0 0,0-13 0,-13 13 0,0 0 0,13-13 0,-27 13 0,15-14 0,-2 14 0,1 0 0,0 0 0,-1-12 0,2 12 0,-1 0 0,-1 0 0,14 0 0,-26 0 0,26 0 0,-13 0 0,0 0 0,-1 0 0,15 0 0,-14 0 0,13 0 0,-14 0 0,15 12 0,-1-12 0,-14 0 0,15 0 0,-1 0 0,0 0 0,0 0 0,13 0 0,1-12 0,-1 12 0,14 0 0,-1 0 0,0 0 0,14-13 0,13 13 0,0 0 0</inkml:trace>
  <inkml:trace contextRef="#ctx0" brushRef="#br0" timeOffset="10724">3426 10107 512,'13'0'0,"14"0"0,-14 0 0,13 0 0,1 0 0,-1 0 0,-13 0 0,28 0 0,-15 0 0,0 0 0,1 0 0,-1 13 0,13-13 0,-12 0 0,0 0 0,-1 0 0,14 0 0,-14 0 0,27-13 0,-14 13 0,2 0 0,11 0 0,1 0 0,0 0 0,14 0 0,-15 0 0,1-14 0,14 14 0,-15 0 0,14-13 0,1 13 0,-14 0 0,13 0 0,-14-13 0,15 13 0,-1 0 0,0 0 0,0 0 0,0 0 0,-13 0 0,27-13 0,-28 13 0,14 0 0,1 0 0,-14-13 0,13 13 0,-13 0 0,0 0 0,26-14 0,-26 14 0,13 0 0,-13 0 0,13 14 0,1-14 0,-15 13 0,1-13 0,0 13 0,0-13 0,-13 0 0,12 13 0,-12-13 0,0 0 0,-13 0 0,12 13 0,1-26 0,-14 13 0,14 0 0,-13 0 0,-14 0 0,26 0 0,-12 0 0,-14 13 0,13-13 0,-13 0 0,1 14 0,-14-14 0,13 13 0</inkml:trace>
  <inkml:trace contextRef="#ctx0" brushRef="#br0" timeOffset="13337">2011 11086 512,'0'0'0,"-14"0"0,14 0 0,0 13 0,0-13 0,-13 13 0,13 0 0,-14 1 0,1-1 0,13 0 0,-26 14 0,13-15 0,0 15 0,-1 0 0,1-1 0,0 1 0,0-1 0,0 0 0,0 1 0,-1 12 0,14 1 0,-14 0 0,1 13 0,13-13 0,-13 0 0,13 12 0,0 1 0,0 0 0,0 0 0,0 0 0,0-13 0,0 13 0,0 0 0,0 0 0,13-1 0,-13 1 0,0 0 0,13 14 0,1-15 0,13 1 0,-14 0 0,13 0 0,1 0 0,-1 0 0,0-14 0,1 15 0,13-14 0,-14-1 0,14 1 0,-14-1 0,14 1 0,-14 0 0,-26-40 0,27 12 0</inkml:trace>
  <inkml:trace contextRef="#ctx0" brushRef="#br0" timeOffset="91899">17197 3572 512,'0'0'0,"0"0"0,0 13 0,-13-13 0,13 13 0,0-13 0,-13 13 0,13 14 0,-13-14 0,13 14 0,0 12 0,-14 1 0,14 0 0,-13 12 0,0-12 0,0 13 0,0-13 0,0 13 0,-1-14 0,14 1 0,-13 0 0,13-13 0,0 12 0,0-26 0,0 14 0,13-14 0,1 0 0,12 0 0,0 0 0,14-13 0,0 14 0,13-14 0,0 0 0,-1 0 0,2 0 0,-2-14 0,-12 14 0,13-13 0,0 0 0,-53 13 0,40 0 0</inkml:trace>
  <inkml:trace contextRef="#ctx0" brushRef="#br0" timeOffset="92318">17661 3744 512,'0'0'0,"0"26"0,13-13 0,-13 27 0,13 0 0,-13 13 0,26 13 0,-12 0 0,12 0 0,-26 1 0,0-55 0,13 42 0,-13 11 0,13 14 0,0-25 0,-13 12 0,0-13 0,14-1 0,-14 1 0,0-13 0,0 0 0,0-14 0,0-12 0,0-1 0,0-13 0,14 0 0,-14 0 0,0 0 0</inkml:trace>
  <inkml:trace contextRef="#ctx0" brushRef="#br0" timeOffset="93209">18732 3982 512,'0'0'0,"0"0"0,0-14 0,0 2 0,-13-2 0,0 1 0,-27 0 0,14-1 0,-14 14 0,-13 0 0,0 14 0,0-1 0,0 14 0,13-1 0,-12 14 0,12-1 0,14 14 0,-1 14 0,27-15 0,0 1 0,27 0 0,-1 13 0,14-26 0,12 13 0,-12-14 0,26 1 0,0-13 0,-13-1 0,27 0 0,-27-26 0,-1 13 0,2-26 0,-15 0 0,-12 0 0,-1-13 0,0-1 0,-12-13 0,-28 14 0,14 0 0,-26-14 0,0 13 0,-1 0 0,-26 2 0,13 11 0,1 1 0,-14 13 0,14-13 0,-2 26 0,2-13 0,26 0 0,-1 13 0,1-13 0,13 14 0,13-14 0,1 0 0,12 0 0,14 0 0,13 0 0,0 13 0,-1-13 0,15 12 0,-14 2 0,-1-1 0,-12 0 0,0 1 0,0-1 0,-27 14 0,0-1 0,0 0 0,-13 1 0,0-1 0,0 0 0,0 1 0,0-1 0,0 1 0,-13-14 0,13 1 0,0-1 0,0 0 0,0-13 0,0 0 0,0-13 0,13 0 0,-13-14 0,0 27 0,14-27 0</inkml:trace>
  <inkml:trace contextRef="#ctx0" brushRef="#br0" timeOffset="93550">19354 3929 512,'0'0'0,"0"0"0,0 13 0,0 1 0,0-2 0,13 28 0,-13 0 0,0 13 0,0 13 0,26 0 0,-26 0 0,14 1 0,-14-2 0,13 2 0,-13-15 0,0 2 0,0-2 0,0-25 0,0 13 0,0-27 0,0 0 0,0-13 0,14-13 0,-14 13 0,13-13 0</inkml:trace>
  <inkml:trace contextRef="#ctx0" brushRef="#br0" timeOffset="93800">19724 4391 512,'-13'0'0,"-13"0"0,-1 0 0,-12 0 0,-2 0 0,-11 0 0,-1 0 0,27 0 0,-14 0 0,13 0 0,14-12 0,13 12 0,0 0 0,13-13 0,0-1 0,-13 14 0,27-13 0</inkml:trace>
  <inkml:trace contextRef="#ctx0" brushRef="#br0" timeOffset="94133">19764 3849 512,'0'0'0,"0"0"0,0 0 0,-13 14 0,13 12 0,0 14 0,0 13 0,0 13 0,13 0 0,0 1 0,0 12 0,1 0 0,-1-13 0,0 0 0,-13-12 0,14 11 0,-14-25 0,0 13 0,0-13 0,13-27 0,0 13 0,-13-26 0,13 0 0,-13 0 0,13-13 0,-13 13 0,13-13 0</inkml:trace>
  <inkml:trace contextRef="#ctx0" brushRef="#br0" timeOffset="94590">19936 4418 512,'0'-13'0,"13"-1"0,0-11 0,14 11 0,0 1 0,-1 0 0,14-1 0,12 14 0,1-13 0,0 13 0,13 0 0,-13 13 0,14-13 0,-15 14 0,1 12 0,-13-12 0,0-1 0,-27 13 0,0-13 0,-13 0 0,-13 14 0,-14-14 0,1 14 0,-14-14 0,1 13 0,-1-13 0,1 14 0,11 0 0,2-15 0,13 15 0,13-14 0,13 14 0,13-14 0,15 14 0,-2-1 0,27 14 0,0-14 0,1 1 0,-1-1 0,-1 0 0,-11 1 0,-1-14 0,-27 13 0,-26-26 0,40 14 0</inkml:trace>
  <inkml:trace contextRef="#ctx0" brushRef="#br0" timeOffset="96545">16165 5119 512,'0'0'0,"0"14"0,0-1 0,0 0 0,14 0 0,-1 0 0,1 14 0,-1 13 0,0 0 0,0-1 0,0 14 0,-13-13 0,14-1 0,-14 1 0,0-13 0,0 12 0,0-25 0,0 12 0,0 0 0,0-12 0,13-1 0,-13-13 0,13 0 0</inkml:trace>
  <inkml:trace contextRef="#ctx0" brushRef="#br0" timeOffset="96986">17541 5847 512,'14'0'0,"-14"13"0,13-13 0,-13 13 0,-13-13 0,-1 14 0,-25-14 0,-1 13 0,-26-13 0,0 0 0,-13 13 0,-14-13 0,0 0 0,-13 0 0,1 0 0,-15 0 0,2 0 0,-15 0 0,14 0 0,-26 0 0,12 0 0,1-13 0,0 13 0,13 0 0,12 0 0,2 0 0,26 0 0,12 13 0,15-13 0,12 0 0,0 14 0,27-14 0,13 13 0,0-13 0,13 0 0</inkml:trace>
  <inkml:trace contextRef="#ctx0" brushRef="#br0" timeOffset="98418">15610 6006 512,'0'-14'0,"0"14"0,0 0 0,0 0 0,0 0 0,0 0 0,0 0 0,0 0 0,0 0 0,0 14 0,0-14 0,0 0 0,0 0 0,0 0 0,14 13 0,-14-13 0,-14 13 0,14 1 0,0-14 0,0 13 0,0 0 0,0-13 0,-14 0 0,14 0 0,0 0 0,0 0 0,0 0 0,0 0 0,0 0 0,0 0 0,0 0 0,0 0 0,0 0 0,0 0 0,0 0 0,0 0 0,0 0 0,0 0 0,0 0 0,0 0 0,0 0 0,0 0 0,0 0 0,0 0 0,0 0 0,0 0 0,0 0 0,0 0 0,0 0 0,0 0 0</inkml:trace>
  <inkml:trace contextRef="#ctx0" brushRef="#br0" timeOffset="100100">15663 6217 512,'0'0'0,"-13"-13"0,0 0 0,0 13 0,13-14 0,-14 2 0,0-1 0,1-1 0,13 14 0,-13-13 0,13 13 0,0-14 0</inkml:trace>
  <inkml:trace contextRef="#ctx0" brushRef="#br0" timeOffset="100655">15570 6019 512,'0'0'0,"0"0"0,0 0 0,0 0 0,0 0 0,0 0 0,0 0 0,0 0 0,0 0 0,0 0 0,0 13 0,13 1 0,-13-1 0,0 14 0,0 12 0,0-12 0,-13 12 0,13-13 0,0 14 0,0-13 0,0 12 0,-13-26 0,0 14 0,13 0 0,0-14 0,0 0 0,0 0 0,0 0 0,0-13 0,13 0 0,0 0 0,13 0 0,2 0 0,11 0 0,1-13 0,12 13 0,2 0 0,-1 0 0,-1 0 0,1 13 0,0-13 0,13 0 0,-26 0 0,-1 13 0,2-13 0,-15 0 0,0 0 0,-12-13 0,-1 13 0,-13-13 0,0 13 0,0-13 0</inkml:trace>
  <inkml:trace contextRef="#ctx0" brushRef="#br0" timeOffset="101005">16073 6059 512,'0'13'0,"0"-13"0,0 0 0,0 14 0,0 25 0,0-12 0,13 25 0,14 1 0,-14 1 0,13 11 0,-13 1 0,1 1 0,-1-15 0,1 15 0,-1-15 0,-13 1 0,13-13 0,0 0 0,-13 0 0,0-14 0,0-13 0,13 0 0,-13 1 0,14-14 0,-1 0 0,13-14 0,0 1 0,-26 13 0,14-26 0</inkml:trace>
  <inkml:trace contextRef="#ctx0" brushRef="#br0" timeOffset="101795">16867 6813 512,'0'0'0,"0"0"0,0 0 0,0 0 0,-13-13 0,0-14 0,-1 0 0,1 1 0,0-14 0,-14 1 0,14-1 0,0-13 0,-14 0 0,14 13 0,0-12 0,0 12 0,13 0 0,0 14 0,0 0 0,13 12 0,0 1 0,13 0 0,1 13 0,26 13 0,-13 0 0,-14 14 0,14-14 0,-14 13 0,-13 1 0,14-1 0,-27 1 0,-14-14 0,1 13 0,-13-13 0,-1 1 0,-12-1 0,13 0 0,-14-13 0,13 14 0,14-14 0,0 0 0,13 12 0,13-12 0,0 0 0,27 14 0,13-1 0,0 0 0,13 1 0,0 12 0,-26-13 0,26 14 0,-40-14 0,1 13 0,-14 1 0,-13-14 0,0 0 0,-27 0 0,-12 14 0,-14-14 0,0-13 0,-27 14 0,14-14 0,1 0 0,-15 0 0,27 0 0,0 0 0,53 0 0,-26 0 0</inkml:trace>
  <inkml:trace contextRef="#ctx0" brushRef="#br0" timeOffset="112364">19565 5397 512,'0'0'0,"0"0"0,0 0 0,0 0 0,0 0 0,0 0 0</inkml:trace>
  <inkml:trace contextRef="#ctx0" brushRef="#br0" timeOffset="113235">19539 6217 512,'0'0'0,"0"0"0,0 0 0,0 0 0,0 0 0,0 0 0,0 0 0,0 0 0,0 0 0,0 0 0,0 0 0,0-13 0,0 13 0,0 0 0,0 0 0,0 0 0,0 0 0,0 13 0,0-13 0,0 0 0,0 14 0,13-14 0,0 13 0,0-13 0,1 0 0,0 0 0,-14 0 0,13 0 0,-13 0 0,0-13 0,0 13 0,-13 0 0,13 0 0,-14 0 0,0-14 0,14 14 0,-13 14 0,13-14 0,0 0 0,0 0 0,0 0 0,0 0 0,13 0 0,1 0 0,-14 0 0,14 0 0</inkml:trace>
  <inkml:trace contextRef="#ctx0" brushRef="#br0" timeOffset="113801">19777 5702 512,'13'0'0,"14"0"0,-14-14 0,1 14 0,12 0 0,0 0 0,14 14 0,-14-1 0,14 13 0,-13 1 0,-1-1 0,14 14 0,-27-1 0,0 1 0,-13-1 0,0 1 0,-13 0 0,0-13 0,-14 0 0,14-2 0,-13 2 0,-1-27 0,0 14 0,1-1 0,13-13 0,0 12 0,-1-12 0,1 0 0,13 0 0,13 0 0,1 14 0,12-14 0,14 0 0,0 13 0,-1-13 0,1 13 0,-1-13 0,1 0 0,0 0 0,-27 0 0,14-13 0,-1 0 0,1-1 0,-14 2 0,-13 12 0,0-13 0</inkml:trace>
  <inkml:trace contextRef="#ctx0" brushRef="#br0" timeOffset="114267">20505 5662 512,'0'0'0,"0"0"0,0 0 0,-13-13 0,-1 13 0,-12 0 0,13 13 0,-13-13 0,-2 13 0,15 0 0,0 1 0,0-1 0,13 13 0,13 1 0,0-14 0,0 14 0,15-14 0,-2 13 0,0 0 0,1-12 0,12-1 0,-12 14 0,-1-14 0,1 13 0,-14-13 0,0 14 0,-13-1 0,0 1 0,0-14 0,0 1 0,-26 11 0,12-11 0,-12-14 0,-1 13 0,1-13 0,13 0 0,0 0 0,-1-13 0,14-1 0,0 14 0,0 0 0</inkml:trace>
  <inkml:trace contextRef="#ctx0" brushRef="#br0" timeOffset="114866">21113 5887 512,'0'0'0,"0"26"0,0 1 0,0-1 0,13 14 0,-13-14 0,0 14 0,0-14 0,14 1 0,-14-14 0,0-13 0,13 14 0,-13-14 0,0-14 0,0 14 0,13-27 0,-13 2 0,13-2 0,0 0 0,1 1 0,0-14 0,-1 26 0,0-11 0,13 11 0,1 1 0,-1 0 0,-13 13 0,13 13 0,1 0 0,-13 14 0,12-1 0,-26 0 0,13 1 0,0-14 0,-13 14 0,0 0 0,0-15 0,0 1 0,0 1 0,0-14 0,0 0 0,0 0 0,14 0 0,-14-27 0,26 27 0,0-26 0,-12 0 0,-14 26 0,26-14 0</inkml:trace>
  <inkml:trace contextRef="#ctx0" brushRef="#br0" timeOffset="115307">21933 5834 512,'14'0'0,"-14"0"0,13-13 0,-13 13 0,0 0 0,0 0 0,-13 0 0,-1 0 0,-12 13 0,0 0 0,-1 0 0,1 0 0,0 1 0,12-1 0,1 14 0,-1-14 0,14-1 0,0 2 0,14-1 0,13 14 0,-1-14 0,0 0 0,14 1 0,-14 12 0,14-12 0,0 11 0,-14-11 0,-12 13 0,-1-14 0,0-1 0,-13 2 0,-13-1 0,0 0 0,-14 1 0,-13-14 0,14 13 0,-14-13 0,1 0 0,-14 0 0,13 0 0,0 0 0,14 0 0,-1 13 0,27-13 0,-13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BB3AB0-F62C-7E47-B4E5-71129CA1130C}" type="datetimeFigureOut">
              <a:rPr lang="en-US" smtClean="0"/>
              <a:t>2/17/15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CC6317-934E-7546-9712-03C359471DB7}" type="slidenum">
              <a:rPr lang="en-US" smtClean="0"/>
              <a:t>‹#›</a:t>
            </a:fld>
            <a:endParaRPr lang="en-US"/>
          </a:p>
        </p:txBody>
      </p:sp>
    </p:spTree>
    <p:extLst>
      <p:ext uri="{BB962C8B-B14F-4D97-AF65-F5344CB8AC3E}">
        <p14:creationId xmlns:p14="http://schemas.microsoft.com/office/powerpoint/2010/main" val="714436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evans@virginia.edu</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2125959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evans@virginia.edu</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799502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evans@virginia.edu</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34929283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evans@virginia.edu</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3867916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evans@virginia.edu</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557135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evans@virginia.edu</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3768618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evans@virginia.edu</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8924281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evans@virginia.edu</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122058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evans@virginia.edu</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8730249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evans@virginia.edu</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14266889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evans@virginia.edu</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768892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evans@virginia.edu</a:t>
            </a:r>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5D6FF9-F5B4-8C4F-9785-10F7626886B1}" type="slidenum">
              <a:rPr lang="en-US" smtClean="0"/>
              <a:t>‹#›</a:t>
            </a:fld>
            <a:endParaRPr lang="en-US"/>
          </a:p>
        </p:txBody>
      </p:sp>
    </p:spTree>
    <p:extLst>
      <p:ext uri="{BB962C8B-B14F-4D97-AF65-F5344CB8AC3E}">
        <p14:creationId xmlns:p14="http://schemas.microsoft.com/office/powerpoint/2010/main" val="3511884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8.xml"/><Relationship Id="rId3"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9.xml"/><Relationship Id="rId3"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10.xml"/><Relationship Id="rId3"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11.xml"/><Relationship Id="rId3" Type="http://schemas.openxmlformats.org/officeDocument/2006/relationships/image" Target="../media/image1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12.xml"/><Relationship Id="rId3"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customXml" Target="../ink/ink13.xml"/><Relationship Id="rId4" Type="http://schemas.openxmlformats.org/officeDocument/2006/relationships/image" Target="../media/image15.emf"/><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14.xml"/><Relationship Id="rId3" Type="http://schemas.openxmlformats.org/officeDocument/2006/relationships/image" Target="../media/image1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ustomXml" Target="../ink/ink15.xml"/><Relationship Id="rId4" Type="http://schemas.openxmlformats.org/officeDocument/2006/relationships/image" Target="../media/image18.emf"/><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customXml" Target="../ink/ink16.xml"/><Relationship Id="rId5" Type="http://schemas.openxmlformats.org/officeDocument/2006/relationships/image" Target="../media/image21.emf"/><Relationship Id="rId1" Type="http://schemas.openxmlformats.org/officeDocument/2006/relationships/slideLayout" Target="../slideLayouts/slideLayout7.xml"/><Relationship Id="rId2" Type="http://schemas.openxmlformats.org/officeDocument/2006/relationships/hyperlink" Target="https://en.bitcoin.it/wiki/Mining_hardware_comparison" TargetMode="External"/></Relationships>
</file>

<file path=ppt/slides/_rels/slide21.xml.rels><?xml version="1.0" encoding="UTF-8" standalone="yes"?>
<Relationships xmlns="http://schemas.openxmlformats.org/package/2006/relationships"><Relationship Id="rId3" Type="http://schemas.openxmlformats.org/officeDocument/2006/relationships/customXml" Target="../ink/ink17.xml"/><Relationship Id="rId4" Type="http://schemas.openxmlformats.org/officeDocument/2006/relationships/image" Target="../media/image23.emf"/><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customXml" Target="../ink/ink18.xml"/><Relationship Id="rId4" Type="http://schemas.openxmlformats.org/officeDocument/2006/relationships/image" Target="../media/image25.emf"/><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1.xml"/><Relationship Id="rId3"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19.xml"/><Relationship Id="rId3" Type="http://schemas.openxmlformats.org/officeDocument/2006/relationships/image" Target="../media/image3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2.xml"/><Relationship Id="rId3"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3.xml"/><Relationship Id="rId3"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hyperlink" Target="https://github.com/PointCoin/btcnet/blob/master/params.go" TargetMode="External"/><Relationship Id="rId4" Type="http://schemas.openxmlformats.org/officeDocument/2006/relationships/customXml" Target="../ink/ink4.xml"/><Relationship Id="rId5" Type="http://schemas.openxmlformats.org/officeDocument/2006/relationships/image" Target="../media/image5.emf"/><Relationship Id="rId1" Type="http://schemas.openxmlformats.org/officeDocument/2006/relationships/slideLayout" Target="../slideLayouts/slideLayout6.xml"/><Relationship Id="rId2" Type="http://schemas.openxmlformats.org/officeDocument/2006/relationships/hyperlink" Target="https://github.com/FiloSottile/blockchainr/blob/master/src/github.com/conformal/btcd/mining.go%23L82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5.xml"/><Relationship Id="rId3"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6.xml"/><Relationship Id="rId3"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7.xml"/><Relationship Id="rId3"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17033"/>
          <a:stretch/>
        </p:blipFill>
        <p:spPr>
          <a:xfrm>
            <a:off x="0" y="-1"/>
            <a:ext cx="9206229" cy="5143501"/>
          </a:xfrm>
          <a:prstGeom prst="rect">
            <a:avLst/>
          </a:prstGeom>
        </p:spPr>
      </p:pic>
      <p:sp>
        <p:nvSpPr>
          <p:cNvPr id="6" name="TextBox 5"/>
          <p:cNvSpPr txBox="1"/>
          <p:nvPr/>
        </p:nvSpPr>
        <p:spPr>
          <a:xfrm>
            <a:off x="5413077" y="3858604"/>
            <a:ext cx="3518361" cy="1138773"/>
          </a:xfrm>
          <a:prstGeom prst="rect">
            <a:avLst/>
          </a:prstGeom>
          <a:solidFill>
            <a:srgbClr val="800000"/>
          </a:solidFill>
        </p:spPr>
        <p:txBody>
          <a:bodyPr wrap="none" rtlCol="0">
            <a:spAutoFit/>
          </a:bodyPr>
          <a:lstStyle/>
          <a:p>
            <a:r>
              <a:rPr lang="en-US" sz="2800" dirty="0" smtClean="0">
                <a:solidFill>
                  <a:srgbClr val="FFFF00"/>
                </a:solidFill>
                <a:latin typeface="Book Antiqua"/>
                <a:cs typeface="Book Antiqua"/>
              </a:rPr>
              <a:t>Cryptocurrency Café</a:t>
            </a:r>
          </a:p>
          <a:p>
            <a:r>
              <a:rPr lang="en-US" sz="2000" dirty="0" err="1" smtClean="0">
                <a:solidFill>
                  <a:schemeClr val="accent6">
                    <a:lumMod val="20000"/>
                    <a:lumOff val="80000"/>
                  </a:schemeClr>
                </a:solidFill>
                <a:latin typeface="Book Antiqua"/>
                <a:cs typeface="Book Antiqua"/>
              </a:rPr>
              <a:t>UVa</a:t>
            </a:r>
            <a:r>
              <a:rPr lang="en-US" sz="2000" dirty="0" smtClean="0">
                <a:solidFill>
                  <a:schemeClr val="accent6">
                    <a:lumMod val="20000"/>
                    <a:lumOff val="80000"/>
                  </a:schemeClr>
                </a:solidFill>
                <a:latin typeface="Book Antiqua"/>
                <a:cs typeface="Book Antiqua"/>
              </a:rPr>
              <a:t> cs4501 Spring 2015</a:t>
            </a:r>
          </a:p>
          <a:p>
            <a:r>
              <a:rPr lang="en-US" sz="2000" dirty="0" smtClean="0">
                <a:solidFill>
                  <a:schemeClr val="accent6">
                    <a:lumMod val="20000"/>
                    <a:lumOff val="80000"/>
                  </a:schemeClr>
                </a:solidFill>
                <a:latin typeface="Book Antiqua"/>
                <a:cs typeface="Book Antiqua"/>
              </a:rPr>
              <a:t>David Evans</a:t>
            </a:r>
          </a:p>
        </p:txBody>
      </p:sp>
      <p:sp>
        <p:nvSpPr>
          <p:cNvPr id="7" name="TextBox 6"/>
          <p:cNvSpPr txBox="1"/>
          <p:nvPr/>
        </p:nvSpPr>
        <p:spPr>
          <a:xfrm>
            <a:off x="750144" y="3502834"/>
            <a:ext cx="2987793" cy="1323439"/>
          </a:xfrm>
          <a:prstGeom prst="rect">
            <a:avLst/>
          </a:prstGeom>
          <a:solidFill>
            <a:schemeClr val="bg2">
              <a:lumMod val="10000"/>
              <a:alpha val="61000"/>
            </a:schemeClr>
          </a:solidFill>
        </p:spPr>
        <p:txBody>
          <a:bodyPr wrap="square" rtlCol="0">
            <a:spAutoFit/>
          </a:bodyPr>
          <a:lstStyle/>
          <a:p>
            <a:pPr algn="ctr"/>
            <a:r>
              <a:rPr lang="en-US" sz="4000" dirty="0" smtClean="0">
                <a:solidFill>
                  <a:srgbClr val="EBF1DE"/>
                </a:solidFill>
              </a:rPr>
              <a:t>Class 10:</a:t>
            </a:r>
          </a:p>
          <a:p>
            <a:pPr algn="ctr"/>
            <a:r>
              <a:rPr lang="en-US" sz="4000" dirty="0" smtClean="0">
                <a:solidFill>
                  <a:srgbClr val="EBF1DE"/>
                </a:solidFill>
              </a:rPr>
              <a:t>More Mining</a:t>
            </a:r>
            <a:endParaRPr lang="en-US" sz="4000" b="1" i="1" dirty="0" smtClean="0">
              <a:solidFill>
                <a:srgbClr val="EBF1DE"/>
              </a:solidFill>
              <a:latin typeface="Book Antiqua"/>
              <a:cs typeface="Book Antiqua"/>
            </a:endParaRPr>
          </a:p>
        </p:txBody>
      </p:sp>
    </p:spTree>
    <p:extLst>
      <p:ext uri="{BB962C8B-B14F-4D97-AF65-F5344CB8AC3E}">
        <p14:creationId xmlns:p14="http://schemas.microsoft.com/office/powerpoint/2010/main" val="24215397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Mining</a:t>
            </a:r>
            <a:endParaRPr lang="en-US" dirty="0"/>
          </a:p>
        </p:txBody>
      </p:sp>
      <p:sp>
        <p:nvSpPr>
          <p:cNvPr id="4" name="Slide Number Placeholder 3"/>
          <p:cNvSpPr>
            <a:spLocks noGrp="1"/>
          </p:cNvSpPr>
          <p:nvPr>
            <p:ph type="sldNum" sz="quarter" idx="12"/>
          </p:nvPr>
        </p:nvSpPr>
        <p:spPr/>
        <p:txBody>
          <a:bodyPr/>
          <a:lstStyle/>
          <a:p>
            <a:fld id="{FE5D6FF9-F5B4-8C4F-9785-10F7626886B1}" type="slidenum">
              <a:rPr lang="en-US" smtClean="0"/>
              <a:t>9</a:t>
            </a:fld>
            <a:endParaRPr lang="en-US"/>
          </a:p>
        </p:txBody>
      </p:sp>
      <p:sp>
        <p:nvSpPr>
          <p:cNvPr id="5" name="TextBox 4"/>
          <p:cNvSpPr txBox="1"/>
          <p:nvPr/>
        </p:nvSpPr>
        <p:spPr>
          <a:xfrm>
            <a:off x="381000" y="1123950"/>
            <a:ext cx="5042403" cy="2585323"/>
          </a:xfrm>
          <a:prstGeom prst="rect">
            <a:avLst/>
          </a:prstGeom>
          <a:solidFill>
            <a:schemeClr val="accent4">
              <a:lumMod val="20000"/>
              <a:lumOff val="80000"/>
            </a:schemeClr>
          </a:solidFill>
        </p:spPr>
        <p:txBody>
          <a:bodyPr wrap="none" rtlCol="0">
            <a:spAutoFit/>
          </a:bodyPr>
          <a:lstStyle/>
          <a:p>
            <a:r>
              <a:rPr lang="en-US" dirty="0" smtClean="0"/>
              <a:t>Setup:</a:t>
            </a:r>
          </a:p>
          <a:p>
            <a:r>
              <a:rPr lang="en-US" dirty="0"/>
              <a:t>	</a:t>
            </a:r>
            <a:r>
              <a:rPr lang="en-US" dirty="0" smtClean="0"/>
              <a:t>block := construct next block header</a:t>
            </a:r>
          </a:p>
          <a:p>
            <a:r>
              <a:rPr lang="en-US" dirty="0"/>
              <a:t> </a:t>
            </a:r>
            <a:r>
              <a:rPr lang="en-US" dirty="0" smtClean="0"/>
              <a:t>        difficulty := next difficulty</a:t>
            </a:r>
          </a:p>
          <a:p>
            <a:r>
              <a:rPr lang="en-US" dirty="0" smtClean="0"/>
              <a:t>         // look for nonce</a:t>
            </a:r>
          </a:p>
          <a:p>
            <a:r>
              <a:rPr lang="en-US" dirty="0" smtClean="0"/>
              <a:t>	while true {</a:t>
            </a:r>
          </a:p>
          <a:p>
            <a:r>
              <a:rPr lang="en-US" dirty="0" smtClean="0"/>
              <a:t>            </a:t>
            </a:r>
            <a:r>
              <a:rPr lang="en-US" dirty="0" err="1" smtClean="0"/>
              <a:t>block.Header.nonce</a:t>
            </a:r>
            <a:r>
              <a:rPr lang="en-US" dirty="0" smtClean="0"/>
              <a:t> += 1 // guess next nonce</a:t>
            </a:r>
          </a:p>
          <a:p>
            <a:r>
              <a:rPr lang="en-US" dirty="0" smtClean="0"/>
              <a:t>  </a:t>
            </a:r>
            <a:r>
              <a:rPr lang="en-US" dirty="0"/>
              <a:t>	</a:t>
            </a:r>
            <a:r>
              <a:rPr lang="en-US" dirty="0" smtClean="0"/>
              <a:t>   hash, _ = </a:t>
            </a:r>
            <a:r>
              <a:rPr lang="en-US" dirty="0" err="1"/>
              <a:t>block.Header.BlockSha</a:t>
            </a:r>
            <a:r>
              <a:rPr lang="en-US" dirty="0"/>
              <a:t>()</a:t>
            </a:r>
          </a:p>
          <a:p>
            <a:r>
              <a:rPr lang="en-US" dirty="0" smtClean="0"/>
              <a:t>	   if hash &lt; difficulty { Success! }</a:t>
            </a:r>
          </a:p>
          <a:p>
            <a:r>
              <a:rPr lang="en-US" dirty="0"/>
              <a:t> </a:t>
            </a:r>
            <a:r>
              <a:rPr lang="en-US" dirty="0" smtClean="0"/>
              <a:t>       }</a:t>
            </a: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933120" y="995400"/>
              <a:ext cx="8168400" cy="3867480"/>
            </p14:xfrm>
          </p:contentPart>
        </mc:Choice>
        <mc:Fallback xmlns="">
          <p:pic>
            <p:nvPicPr>
              <p:cNvPr id="3" name="Ink 2"/>
              <p:cNvPicPr/>
              <p:nvPr/>
            </p:nvPicPr>
            <p:blipFill>
              <a:blip r:embed="rId3"/>
              <a:stretch>
                <a:fillRect/>
              </a:stretch>
            </p:blipFill>
            <p:spPr>
              <a:xfrm>
                <a:off x="923760" y="986040"/>
                <a:ext cx="8187120" cy="3886200"/>
              </a:xfrm>
              <a:prstGeom prst="rect">
                <a:avLst/>
              </a:prstGeom>
            </p:spPr>
          </p:pic>
        </mc:Fallback>
      </mc:AlternateContent>
    </p:spTree>
    <p:extLst>
      <p:ext uri="{BB962C8B-B14F-4D97-AF65-F5344CB8AC3E}">
        <p14:creationId xmlns:p14="http://schemas.microsoft.com/office/powerpoint/2010/main" val="20405317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E5D6FF9-F5B4-8C4F-9785-10F7626886B1}" type="slidenum">
              <a:rPr lang="en-US" smtClean="0"/>
              <a:t>10</a:t>
            </a:fld>
            <a:endParaRPr lang="en-US"/>
          </a:p>
        </p:txBody>
      </p:sp>
      <p:sp>
        <p:nvSpPr>
          <p:cNvPr id="4" name="Rectangle 3"/>
          <p:cNvSpPr/>
          <p:nvPr/>
        </p:nvSpPr>
        <p:spPr>
          <a:xfrm>
            <a:off x="364117" y="166336"/>
            <a:ext cx="7308983" cy="4770537"/>
          </a:xfrm>
          <a:prstGeom prst="rect">
            <a:avLst/>
          </a:prstGeom>
          <a:solidFill>
            <a:schemeClr val="bg2">
              <a:lumMod val="90000"/>
            </a:schemeClr>
          </a:solidFill>
        </p:spPr>
        <p:txBody>
          <a:bodyPr wrap="square">
            <a:spAutoFit/>
          </a:bodyPr>
          <a:lstStyle/>
          <a:p>
            <a:r>
              <a:rPr lang="en-US" sz="1600" dirty="0"/>
              <a:t>package </a:t>
            </a:r>
            <a:r>
              <a:rPr lang="en-US" sz="1600" dirty="0" smtClean="0"/>
              <a:t>main</a:t>
            </a:r>
            <a:endParaRPr lang="en-US" sz="1600" dirty="0"/>
          </a:p>
          <a:p>
            <a:r>
              <a:rPr lang="en-US" sz="1600" dirty="0"/>
              <a:t>import "</a:t>
            </a:r>
            <a:r>
              <a:rPr lang="en-US" sz="1600" dirty="0" err="1"/>
              <a:t>github.com</a:t>
            </a:r>
            <a:r>
              <a:rPr lang="en-US" sz="1600" dirty="0"/>
              <a:t>/</a:t>
            </a:r>
            <a:r>
              <a:rPr lang="en-US" sz="1600" dirty="0" err="1"/>
              <a:t>PointCoin</a:t>
            </a:r>
            <a:r>
              <a:rPr lang="en-US" sz="1600" dirty="0"/>
              <a:t>/fastsha256"</a:t>
            </a:r>
          </a:p>
          <a:p>
            <a:r>
              <a:rPr lang="en-US" sz="1600" dirty="0"/>
              <a:t>import "log"</a:t>
            </a:r>
          </a:p>
          <a:p>
            <a:r>
              <a:rPr lang="en-US" sz="1600" dirty="0"/>
              <a:t>import "time"</a:t>
            </a:r>
          </a:p>
          <a:p>
            <a:endParaRPr lang="en-US" sz="1600" dirty="0"/>
          </a:p>
          <a:p>
            <a:r>
              <a:rPr lang="en-US" sz="1600" dirty="0" err="1"/>
              <a:t>func</a:t>
            </a:r>
            <a:r>
              <a:rPr lang="en-US" sz="1600" dirty="0"/>
              <a:t> main() {</a:t>
            </a:r>
          </a:p>
          <a:p>
            <a:r>
              <a:rPr lang="en-US" sz="1600" dirty="0"/>
              <a:t>        </a:t>
            </a:r>
            <a:r>
              <a:rPr lang="en-US" sz="1600" dirty="0" err="1"/>
              <a:t>msg</a:t>
            </a:r>
            <a:r>
              <a:rPr lang="en-US" sz="1600" dirty="0"/>
              <a:t> := "test"</a:t>
            </a:r>
          </a:p>
          <a:p>
            <a:r>
              <a:rPr lang="en-US" sz="1600" dirty="0"/>
              <a:t>        hasher := fastsha256.New()</a:t>
            </a:r>
          </a:p>
          <a:p>
            <a:endParaRPr lang="en-US" sz="1600" dirty="0"/>
          </a:p>
          <a:p>
            <a:r>
              <a:rPr lang="en-US" sz="1600" dirty="0"/>
              <a:t>        </a:t>
            </a:r>
            <a:r>
              <a:rPr lang="en-US" sz="1600" dirty="0" err="1"/>
              <a:t>hasher.Write</a:t>
            </a:r>
            <a:r>
              <a:rPr lang="en-US" sz="1600" dirty="0"/>
              <a:t>([]byte (</a:t>
            </a:r>
            <a:r>
              <a:rPr lang="en-US" sz="1600" dirty="0" err="1"/>
              <a:t>msg</a:t>
            </a:r>
            <a:r>
              <a:rPr lang="en-US" sz="1600" dirty="0"/>
              <a:t>))</a:t>
            </a:r>
          </a:p>
          <a:p>
            <a:r>
              <a:rPr lang="en-US" sz="1600" dirty="0"/>
              <a:t> </a:t>
            </a:r>
            <a:r>
              <a:rPr lang="en-US" sz="1600" dirty="0" smtClean="0"/>
              <a:t>       </a:t>
            </a:r>
            <a:r>
              <a:rPr lang="en-US" sz="1600" dirty="0" err="1" smtClean="0"/>
              <a:t>starttime</a:t>
            </a:r>
            <a:r>
              <a:rPr lang="en-US" sz="1600" dirty="0" smtClean="0"/>
              <a:t> </a:t>
            </a:r>
            <a:r>
              <a:rPr lang="en-US" sz="1600" dirty="0"/>
              <a:t>:= </a:t>
            </a:r>
            <a:r>
              <a:rPr lang="en-US" sz="1600" dirty="0" err="1"/>
              <a:t>time.Now</a:t>
            </a:r>
            <a:r>
              <a:rPr lang="en-US" sz="1600" dirty="0"/>
              <a:t>()</a:t>
            </a:r>
          </a:p>
          <a:p>
            <a:r>
              <a:rPr lang="is-IS" sz="1600" dirty="0"/>
              <a:t>        num := </a:t>
            </a:r>
            <a:r>
              <a:rPr lang="is-IS" sz="1600" dirty="0" smtClean="0"/>
              <a:t>10000000</a:t>
            </a:r>
            <a:endParaRPr lang="is-IS" sz="1600" dirty="0"/>
          </a:p>
          <a:p>
            <a:r>
              <a:rPr lang="da-DK" sz="1600" dirty="0"/>
              <a:t>        for i := 0; i &lt; </a:t>
            </a:r>
            <a:r>
              <a:rPr lang="da-DK" sz="1600" dirty="0" err="1"/>
              <a:t>num</a:t>
            </a:r>
            <a:r>
              <a:rPr lang="da-DK" sz="1600" dirty="0"/>
              <a:t>; i++ {</a:t>
            </a:r>
          </a:p>
          <a:p>
            <a:r>
              <a:rPr lang="en-US" sz="1600" dirty="0"/>
              <a:t>                </a:t>
            </a:r>
            <a:r>
              <a:rPr lang="en-US" sz="1600" dirty="0" err="1"/>
              <a:t>hasher.Sum</a:t>
            </a:r>
            <a:r>
              <a:rPr lang="en-US" sz="1600" dirty="0"/>
              <a:t>(nil) // ignore result                                                    </a:t>
            </a:r>
          </a:p>
          <a:p>
            <a:r>
              <a:rPr lang="en-US" sz="1600" dirty="0"/>
              <a:t>        }</a:t>
            </a:r>
          </a:p>
          <a:p>
            <a:r>
              <a:rPr lang="en-US" sz="1600" dirty="0"/>
              <a:t>        elapsed := </a:t>
            </a:r>
            <a:r>
              <a:rPr lang="en-US" sz="1600" dirty="0" err="1"/>
              <a:t>time.Since</a:t>
            </a:r>
            <a:r>
              <a:rPr lang="en-US" sz="1600" dirty="0"/>
              <a:t>(</a:t>
            </a:r>
            <a:r>
              <a:rPr lang="en-US" sz="1600" dirty="0" err="1"/>
              <a:t>starttime</a:t>
            </a:r>
            <a:r>
              <a:rPr lang="en-US" sz="1600" dirty="0" smtClean="0"/>
              <a:t>)</a:t>
            </a:r>
            <a:endParaRPr lang="en-US" sz="1600" dirty="0"/>
          </a:p>
          <a:p>
            <a:r>
              <a:rPr lang="en-US" sz="1600" dirty="0"/>
              <a:t>        </a:t>
            </a:r>
            <a:r>
              <a:rPr lang="en-US" sz="1600" dirty="0" err="1"/>
              <a:t>log.Printf</a:t>
            </a:r>
            <a:r>
              <a:rPr lang="en-US" sz="1600" dirty="0"/>
              <a:t>("Total time: %s", elapsed)</a:t>
            </a:r>
          </a:p>
          <a:p>
            <a:r>
              <a:rPr lang="en-US" sz="1600" dirty="0"/>
              <a:t>        </a:t>
            </a:r>
            <a:r>
              <a:rPr lang="en-US" sz="1600" dirty="0" err="1"/>
              <a:t>log.Printf</a:t>
            </a:r>
            <a:r>
              <a:rPr lang="en-US" sz="1600" dirty="0"/>
              <a:t>("Average hashing time: %d ns", </a:t>
            </a:r>
            <a:r>
              <a:rPr lang="en-US" sz="1600" dirty="0" err="1"/>
              <a:t>elapsed.Nanoseconds</a:t>
            </a:r>
            <a:r>
              <a:rPr lang="en-US" sz="1600" dirty="0"/>
              <a:t>() / int64(</a:t>
            </a:r>
            <a:r>
              <a:rPr lang="en-US" sz="1600" dirty="0" err="1"/>
              <a:t>num</a:t>
            </a:r>
            <a:r>
              <a:rPr lang="en-US" sz="1600" dirty="0"/>
              <a:t>))</a:t>
            </a:r>
          </a:p>
          <a:p>
            <a:r>
              <a:rPr lang="en-US" sz="1600" dirty="0" smtClean="0"/>
              <a:t>}</a:t>
            </a:r>
            <a:endParaRPr lang="en-US" sz="1600" dirty="0"/>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637920" y="1285920"/>
              <a:ext cx="7306200" cy="3390840"/>
            </p14:xfrm>
          </p:contentPart>
        </mc:Choice>
        <mc:Fallback xmlns="">
          <p:pic>
            <p:nvPicPr>
              <p:cNvPr id="2" name="Ink 1"/>
              <p:cNvPicPr/>
              <p:nvPr/>
            </p:nvPicPr>
            <p:blipFill>
              <a:blip r:embed="rId3"/>
              <a:stretch>
                <a:fillRect/>
              </a:stretch>
            </p:blipFill>
            <p:spPr>
              <a:xfrm>
                <a:off x="628560" y="1276560"/>
                <a:ext cx="7324920" cy="3409560"/>
              </a:xfrm>
              <a:prstGeom prst="rect">
                <a:avLst/>
              </a:prstGeom>
            </p:spPr>
          </p:pic>
        </mc:Fallback>
      </mc:AlternateContent>
    </p:spTree>
    <p:extLst>
      <p:ext uri="{BB962C8B-B14F-4D97-AF65-F5344CB8AC3E}">
        <p14:creationId xmlns:p14="http://schemas.microsoft.com/office/powerpoint/2010/main" val="32181492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5D6FF9-F5B4-8C4F-9785-10F7626886B1}" type="slidenum">
              <a:rPr lang="en-US" smtClean="0"/>
              <a:t>11</a:t>
            </a:fld>
            <a:endParaRPr lang="en-US"/>
          </a:p>
        </p:txBody>
      </p:sp>
      <p:sp>
        <p:nvSpPr>
          <p:cNvPr id="3" name="Rectangle 2"/>
          <p:cNvSpPr/>
          <p:nvPr/>
        </p:nvSpPr>
        <p:spPr>
          <a:xfrm>
            <a:off x="338751" y="242947"/>
            <a:ext cx="8348049" cy="4524316"/>
          </a:xfrm>
          <a:prstGeom prst="rect">
            <a:avLst/>
          </a:prstGeom>
          <a:solidFill>
            <a:schemeClr val="accent4">
              <a:lumMod val="20000"/>
              <a:lumOff val="80000"/>
            </a:schemeClr>
          </a:solidFill>
        </p:spPr>
        <p:txBody>
          <a:bodyPr wrap="square">
            <a:spAutoFit/>
          </a:bodyPr>
          <a:lstStyle/>
          <a:p>
            <a:r>
              <a:rPr lang="en-US" dirty="0"/>
              <a:t>ubuntu@ip-172-31-39-215:~/</a:t>
            </a:r>
            <a:r>
              <a:rPr lang="en-US" dirty="0" err="1"/>
              <a:t>template_miner</a:t>
            </a:r>
            <a:r>
              <a:rPr lang="en-US" dirty="0"/>
              <a:t>$ </a:t>
            </a:r>
            <a:r>
              <a:rPr lang="en-US" b="1" dirty="0"/>
              <a:t>go build </a:t>
            </a:r>
            <a:r>
              <a:rPr lang="en-US" b="1" dirty="0" err="1"/>
              <a:t>timer.go</a:t>
            </a:r>
            <a:endParaRPr lang="en-US" dirty="0"/>
          </a:p>
          <a:p>
            <a:r>
              <a:rPr lang="en-US" dirty="0"/>
              <a:t>ubuntu@ip-172-31-39-215:~/</a:t>
            </a:r>
            <a:r>
              <a:rPr lang="en-US" dirty="0" err="1"/>
              <a:t>template_miner</a:t>
            </a:r>
            <a:r>
              <a:rPr lang="en-US" dirty="0"/>
              <a:t>$ </a:t>
            </a:r>
            <a:r>
              <a:rPr lang="en-US" b="1" dirty="0"/>
              <a:t>./timer</a:t>
            </a:r>
            <a:endParaRPr lang="en-US" dirty="0"/>
          </a:p>
          <a:p>
            <a:r>
              <a:rPr lang="en-US" dirty="0"/>
              <a:t>2015/02/11 16:50:42 Result: 9f86d081884c7d659a2feaa0c55ad015a3bf4f1b2b0b822cd15d6c15b0f00a08</a:t>
            </a:r>
          </a:p>
          <a:p>
            <a:r>
              <a:rPr lang="en-US" dirty="0"/>
              <a:t>2015/02/11 16:50:50 Total time: 7.650548619s</a:t>
            </a:r>
          </a:p>
          <a:p>
            <a:r>
              <a:rPr lang="en-US" dirty="0"/>
              <a:t>2015/02/11 16:50:50 </a:t>
            </a:r>
            <a:r>
              <a:rPr lang="en-US" b="1" dirty="0"/>
              <a:t>Average hashing time: 765 ns</a:t>
            </a:r>
          </a:p>
          <a:p>
            <a:r>
              <a:rPr lang="en-US" dirty="0"/>
              <a:t>ubuntu@ip-172-31-39-215:~/</a:t>
            </a:r>
            <a:r>
              <a:rPr lang="en-US" dirty="0" err="1"/>
              <a:t>template_miner</a:t>
            </a:r>
            <a:r>
              <a:rPr lang="en-US" dirty="0"/>
              <a:t>$ </a:t>
            </a:r>
            <a:r>
              <a:rPr lang="en-US" b="1" dirty="0"/>
              <a:t>time ./timer</a:t>
            </a:r>
            <a:endParaRPr lang="en-US" dirty="0"/>
          </a:p>
          <a:p>
            <a:r>
              <a:rPr lang="en-US" dirty="0"/>
              <a:t>2015/02/11 16:50:55 Result: 9f86d081884c7d659a2feaa0c55ad015a3bf4f1b2b0b822cd15d6c15b0f00a08</a:t>
            </a:r>
          </a:p>
          <a:p>
            <a:r>
              <a:rPr lang="en-US" dirty="0"/>
              <a:t>2015/02/11 16:51:03 Total time: 7.676091298s</a:t>
            </a:r>
          </a:p>
          <a:p>
            <a:r>
              <a:rPr lang="en-US" dirty="0"/>
              <a:t>2015/02/11 16:51:03 </a:t>
            </a:r>
            <a:r>
              <a:rPr lang="en-US" b="1" dirty="0"/>
              <a:t>Average hashing time: 767 ns</a:t>
            </a:r>
          </a:p>
          <a:p>
            <a:endParaRPr lang="en-US" dirty="0"/>
          </a:p>
          <a:p>
            <a:r>
              <a:rPr lang="en-US" dirty="0"/>
              <a:t>real    0m7.681s</a:t>
            </a:r>
          </a:p>
          <a:p>
            <a:r>
              <a:rPr lang="en-US" dirty="0"/>
              <a:t>user    0m8.541s</a:t>
            </a:r>
          </a:p>
          <a:p>
            <a:r>
              <a:rPr lang="en-US" dirty="0"/>
              <a:t>sys     0m0.131s</a:t>
            </a:r>
          </a:p>
          <a:p>
            <a:r>
              <a:rPr lang="en-US" dirty="0"/>
              <a:t>ubuntu@ip-172-31-39-215:~/</a:t>
            </a:r>
            <a:r>
              <a:rPr lang="en-US" dirty="0" err="1"/>
              <a:t>template_miner</a:t>
            </a:r>
            <a:r>
              <a:rPr lang="en-US" dirty="0"/>
              <a:t>$ </a:t>
            </a:r>
          </a:p>
        </p:txBody>
      </p:sp>
      <p:sp>
        <p:nvSpPr>
          <p:cNvPr id="4" name="TextBox 3"/>
          <p:cNvSpPr txBox="1"/>
          <p:nvPr/>
        </p:nvSpPr>
        <p:spPr>
          <a:xfrm>
            <a:off x="6705082" y="3884647"/>
            <a:ext cx="2175821" cy="646331"/>
          </a:xfrm>
          <a:prstGeom prst="rect">
            <a:avLst/>
          </a:prstGeom>
          <a:solidFill>
            <a:schemeClr val="accent4"/>
          </a:solidFill>
        </p:spPr>
        <p:txBody>
          <a:bodyPr wrap="none" rtlCol="0">
            <a:spAutoFit/>
          </a:bodyPr>
          <a:lstStyle/>
          <a:p>
            <a:r>
              <a:rPr lang="en-US" dirty="0" smtClean="0"/>
              <a:t>2.5 GHz processor on </a:t>
            </a:r>
          </a:p>
          <a:p>
            <a:r>
              <a:rPr lang="en-US" dirty="0" smtClean="0"/>
              <a:t>M3.large EC2 node</a:t>
            </a:r>
            <a:endParaRPr lang="en-US" dirty="0"/>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5191200" y="2800080"/>
              <a:ext cx="2338560" cy="876960"/>
            </p14:xfrm>
          </p:contentPart>
        </mc:Choice>
        <mc:Fallback xmlns="">
          <p:pic>
            <p:nvPicPr>
              <p:cNvPr id="5" name="Ink 4"/>
              <p:cNvPicPr/>
              <p:nvPr/>
            </p:nvPicPr>
            <p:blipFill>
              <a:blip r:embed="rId3"/>
              <a:stretch>
                <a:fillRect/>
              </a:stretch>
            </p:blipFill>
            <p:spPr>
              <a:xfrm>
                <a:off x="5181840" y="2790720"/>
                <a:ext cx="2357280" cy="895680"/>
              </a:xfrm>
              <a:prstGeom prst="rect">
                <a:avLst/>
              </a:prstGeom>
            </p:spPr>
          </p:pic>
        </mc:Fallback>
      </mc:AlternateContent>
    </p:spTree>
    <p:extLst>
      <p:ext uri="{BB962C8B-B14F-4D97-AF65-F5344CB8AC3E}">
        <p14:creationId xmlns:p14="http://schemas.microsoft.com/office/powerpoint/2010/main" val="16348677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Mining</a:t>
            </a:r>
            <a:endParaRPr lang="en-US" dirty="0"/>
          </a:p>
        </p:txBody>
      </p:sp>
      <p:sp>
        <p:nvSpPr>
          <p:cNvPr id="4" name="Slide Number Placeholder 3"/>
          <p:cNvSpPr>
            <a:spLocks noGrp="1"/>
          </p:cNvSpPr>
          <p:nvPr>
            <p:ph type="sldNum" sz="quarter" idx="12"/>
          </p:nvPr>
        </p:nvSpPr>
        <p:spPr/>
        <p:txBody>
          <a:bodyPr/>
          <a:lstStyle/>
          <a:p>
            <a:fld id="{FE5D6FF9-F5B4-8C4F-9785-10F7626886B1}" type="slidenum">
              <a:rPr lang="en-US" smtClean="0"/>
              <a:t>12</a:t>
            </a:fld>
            <a:endParaRPr lang="en-US"/>
          </a:p>
        </p:txBody>
      </p:sp>
      <p:sp>
        <p:nvSpPr>
          <p:cNvPr id="5" name="TextBox 4"/>
          <p:cNvSpPr txBox="1"/>
          <p:nvPr/>
        </p:nvSpPr>
        <p:spPr>
          <a:xfrm>
            <a:off x="541734" y="1136832"/>
            <a:ext cx="4877845" cy="2031325"/>
          </a:xfrm>
          <a:prstGeom prst="rect">
            <a:avLst/>
          </a:prstGeom>
          <a:solidFill>
            <a:schemeClr val="accent4">
              <a:lumMod val="20000"/>
              <a:lumOff val="80000"/>
            </a:schemeClr>
          </a:solidFill>
        </p:spPr>
        <p:txBody>
          <a:bodyPr wrap="none" rtlCol="0">
            <a:spAutoFit/>
          </a:bodyPr>
          <a:lstStyle/>
          <a:p>
            <a:r>
              <a:rPr lang="en-US" dirty="0" smtClean="0"/>
              <a:t>Setup:</a:t>
            </a:r>
          </a:p>
          <a:p>
            <a:r>
              <a:rPr lang="en-US" dirty="0"/>
              <a:t>	</a:t>
            </a:r>
            <a:r>
              <a:rPr lang="en-US" dirty="0" smtClean="0"/>
              <a:t>block := construct next block header</a:t>
            </a:r>
          </a:p>
          <a:p>
            <a:r>
              <a:rPr lang="en-US" dirty="0"/>
              <a:t> </a:t>
            </a:r>
            <a:r>
              <a:rPr lang="en-US" dirty="0" smtClean="0"/>
              <a:t>        difficulty := next difficulty</a:t>
            </a:r>
          </a:p>
          <a:p>
            <a:r>
              <a:rPr lang="en-US" dirty="0" smtClean="0"/>
              <a:t>One attempt:</a:t>
            </a:r>
          </a:p>
          <a:p>
            <a:r>
              <a:rPr lang="en-US" dirty="0" smtClean="0"/>
              <a:t>	</a:t>
            </a:r>
            <a:r>
              <a:rPr lang="en-US" dirty="0" err="1" smtClean="0"/>
              <a:t>block.Header.nonce</a:t>
            </a:r>
            <a:r>
              <a:rPr lang="en-US" dirty="0"/>
              <a:t> </a:t>
            </a:r>
            <a:r>
              <a:rPr lang="en-US" dirty="0" smtClean="0"/>
              <a:t>+= 1 // guess next nonce</a:t>
            </a:r>
          </a:p>
          <a:p>
            <a:r>
              <a:rPr lang="en-US" dirty="0"/>
              <a:t>	</a:t>
            </a:r>
            <a:r>
              <a:rPr lang="en-US" dirty="0" smtClean="0"/>
              <a:t>hash, _ = </a:t>
            </a:r>
            <a:r>
              <a:rPr lang="en-US" dirty="0" err="1"/>
              <a:t>block.Header.BlockSha</a:t>
            </a:r>
            <a:r>
              <a:rPr lang="en-US" dirty="0"/>
              <a:t>()</a:t>
            </a:r>
          </a:p>
          <a:p>
            <a:r>
              <a:rPr lang="en-US" dirty="0" smtClean="0"/>
              <a:t>	if hash &lt; difficulty { Success! }</a:t>
            </a:r>
          </a:p>
        </p:txBody>
      </p:sp>
      <p:sp>
        <p:nvSpPr>
          <p:cNvPr id="6" name="TextBox 5"/>
          <p:cNvSpPr txBox="1"/>
          <p:nvPr/>
        </p:nvSpPr>
        <p:spPr>
          <a:xfrm>
            <a:off x="5531690" y="1152959"/>
            <a:ext cx="3075503" cy="1815882"/>
          </a:xfrm>
          <a:prstGeom prst="rect">
            <a:avLst/>
          </a:prstGeom>
          <a:noFill/>
        </p:spPr>
        <p:txBody>
          <a:bodyPr wrap="square" rtlCol="0">
            <a:spAutoFit/>
          </a:bodyPr>
          <a:lstStyle/>
          <a:p>
            <a:r>
              <a:rPr lang="en-US" sz="2800" i="1" dirty="0" smtClean="0"/>
              <a:t>How long will it take to find a block using free EC2 nodes? </a:t>
            </a:r>
            <a:endParaRPr lang="en-US" sz="2800" i="1"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2185920" y="2795400"/>
              <a:ext cx="2019600" cy="29160"/>
            </p14:xfrm>
          </p:contentPart>
        </mc:Choice>
        <mc:Fallback xmlns="">
          <p:pic>
            <p:nvPicPr>
              <p:cNvPr id="3" name="Ink 2"/>
              <p:cNvPicPr/>
              <p:nvPr/>
            </p:nvPicPr>
            <p:blipFill>
              <a:blip r:embed="rId3"/>
              <a:stretch>
                <a:fillRect/>
              </a:stretch>
            </p:blipFill>
            <p:spPr>
              <a:xfrm>
                <a:off x="2176560" y="2786040"/>
                <a:ext cx="2038680" cy="47880"/>
              </a:xfrm>
              <a:prstGeom prst="rect">
                <a:avLst/>
              </a:prstGeom>
            </p:spPr>
          </p:pic>
        </mc:Fallback>
      </mc:AlternateContent>
    </p:spTree>
    <p:extLst>
      <p:ext uri="{BB962C8B-B14F-4D97-AF65-F5344CB8AC3E}">
        <p14:creationId xmlns:p14="http://schemas.microsoft.com/office/powerpoint/2010/main" val="19927685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of Success</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13</a:t>
            </a:fld>
            <a:endParaRPr lang="en-US"/>
          </a:p>
        </p:txBody>
      </p:sp>
      <p:sp>
        <p:nvSpPr>
          <p:cNvPr id="4" name="TextBox 3"/>
          <p:cNvSpPr txBox="1"/>
          <p:nvPr/>
        </p:nvSpPr>
        <p:spPr>
          <a:xfrm>
            <a:off x="733778" y="1542815"/>
            <a:ext cx="5048377" cy="800219"/>
          </a:xfrm>
          <a:prstGeom prst="rect">
            <a:avLst/>
          </a:prstGeom>
          <a:noFill/>
        </p:spPr>
        <p:txBody>
          <a:bodyPr wrap="none" rtlCol="0">
            <a:spAutoFit/>
          </a:bodyPr>
          <a:lstStyle/>
          <a:p>
            <a:r>
              <a:rPr lang="en-US" b="1" dirty="0" smtClean="0"/>
              <a:t>Assume: </a:t>
            </a:r>
            <a:r>
              <a:rPr lang="en-US" dirty="0" smtClean="0"/>
              <a:t>SHA-256 produces uniform random output </a:t>
            </a:r>
          </a:p>
          <a:p>
            <a:r>
              <a:rPr lang="en-US" dirty="0"/>
              <a:t>	</a:t>
            </a:r>
            <a:r>
              <a:rPr lang="en-US" sz="2800" dirty="0" smtClean="0"/>
              <a:t>SHA-256(</a:t>
            </a:r>
            <a:r>
              <a:rPr lang="en-US" sz="2800" i="1" dirty="0" smtClean="0">
                <a:latin typeface="Times New Roman"/>
                <a:cs typeface="Times New Roman"/>
              </a:rPr>
              <a:t>x</a:t>
            </a:r>
            <a:r>
              <a:rPr lang="en-US" sz="2800" dirty="0" smtClean="0"/>
              <a:t>) </a:t>
            </a:r>
            <a:r>
              <a:rPr lang="en-US" dirty="0" smtClean="0">
                <a:latin typeface="Wingdings"/>
                <a:ea typeface="Wingdings"/>
                <a:cs typeface="Wingdings"/>
                <a:sym typeface="Wingdings"/>
              </a:rPr>
              <a:t></a:t>
            </a:r>
            <a:r>
              <a:rPr lang="en-US" sz="2800" dirty="0">
                <a:sym typeface="Wingdings"/>
              </a:rPr>
              <a:t> </a:t>
            </a:r>
            <a:r>
              <a:rPr lang="en-US" sz="2800" dirty="0" smtClean="0">
                <a:sym typeface="Wingdings"/>
              </a:rPr>
              <a:t>[0, 2</a:t>
            </a:r>
            <a:r>
              <a:rPr lang="en-US" sz="2800" baseline="30000" dirty="0" smtClean="0">
                <a:sym typeface="Wingdings"/>
              </a:rPr>
              <a:t>256</a:t>
            </a:r>
            <a:r>
              <a:rPr lang="en-US" sz="2800" dirty="0" smtClean="0">
                <a:sym typeface="Wingdings"/>
              </a:rPr>
              <a:t>)</a:t>
            </a:r>
            <a:endParaRPr lang="en-US" sz="2800" dirty="0"/>
          </a:p>
        </p:txBody>
      </p:sp>
      <p:sp>
        <p:nvSpPr>
          <p:cNvPr id="5" name="TextBox 4"/>
          <p:cNvSpPr txBox="1"/>
          <p:nvPr/>
        </p:nvSpPr>
        <p:spPr>
          <a:xfrm>
            <a:off x="827852" y="2605852"/>
            <a:ext cx="3313728" cy="830997"/>
          </a:xfrm>
          <a:prstGeom prst="rect">
            <a:avLst/>
          </a:prstGeom>
          <a:noFill/>
        </p:spPr>
        <p:txBody>
          <a:bodyPr wrap="none" rtlCol="0">
            <a:spAutoFit/>
          </a:bodyPr>
          <a:lstStyle/>
          <a:p>
            <a:r>
              <a:rPr lang="en-US" sz="2400" dirty="0" smtClean="0">
                <a:latin typeface="Times New Roman"/>
                <a:cs typeface="Times New Roman"/>
              </a:rPr>
              <a:t>Target = </a:t>
            </a:r>
            <a:r>
              <a:rPr lang="en-US" sz="2400" dirty="0" err="1" smtClean="0">
                <a:latin typeface="Times New Roman"/>
                <a:cs typeface="Times New Roman"/>
              </a:rPr>
              <a:t>T</a:t>
            </a:r>
            <a:r>
              <a:rPr lang="en-US" sz="2400" baseline="-25000" dirty="0" err="1" smtClean="0">
                <a:latin typeface="Times New Roman"/>
                <a:cs typeface="Times New Roman"/>
              </a:rPr>
              <a:t>max</a:t>
            </a:r>
            <a:r>
              <a:rPr lang="en-US" sz="2400" dirty="0" smtClean="0">
                <a:latin typeface="Times New Roman"/>
                <a:cs typeface="Times New Roman"/>
              </a:rPr>
              <a:t> / Difficulty</a:t>
            </a:r>
          </a:p>
          <a:p>
            <a:r>
              <a:rPr lang="en-US" sz="2400" dirty="0" err="1" smtClean="0">
                <a:latin typeface="Times New Roman"/>
                <a:cs typeface="Times New Roman"/>
              </a:rPr>
              <a:t>T</a:t>
            </a:r>
            <a:r>
              <a:rPr lang="en-US" sz="2400" baseline="-25000" dirty="0" err="1" smtClean="0">
                <a:latin typeface="Times New Roman"/>
                <a:cs typeface="Times New Roman"/>
              </a:rPr>
              <a:t>max</a:t>
            </a:r>
            <a:r>
              <a:rPr lang="en-US" sz="2400" dirty="0" smtClean="0">
                <a:latin typeface="Times New Roman"/>
                <a:cs typeface="Times New Roman"/>
              </a:rPr>
              <a:t> = (2</a:t>
            </a:r>
            <a:r>
              <a:rPr lang="en-US" sz="2400" baseline="30000" dirty="0" smtClean="0">
                <a:latin typeface="Times New Roman"/>
                <a:cs typeface="Times New Roman"/>
              </a:rPr>
              <a:t>16</a:t>
            </a:r>
            <a:r>
              <a:rPr lang="en-US" sz="2400" dirty="0" smtClean="0">
                <a:latin typeface="Times New Roman"/>
                <a:cs typeface="Times New Roman"/>
              </a:rPr>
              <a:t> – 1)2</a:t>
            </a:r>
            <a:r>
              <a:rPr lang="en-US" sz="2400" baseline="30000" dirty="0" smtClean="0">
                <a:latin typeface="Times New Roman"/>
                <a:cs typeface="Times New Roman"/>
              </a:rPr>
              <a:t>256</a:t>
            </a:r>
            <a:r>
              <a:rPr lang="en-US" sz="2400" dirty="0" smtClean="0">
                <a:latin typeface="Times New Roman"/>
                <a:cs typeface="Times New Roman"/>
              </a:rPr>
              <a:t> ≈ 2</a:t>
            </a:r>
            <a:r>
              <a:rPr lang="en-US" sz="2400" baseline="30000" dirty="0" smtClean="0">
                <a:latin typeface="Times New Roman"/>
                <a:cs typeface="Times New Roman"/>
              </a:rPr>
              <a:t>224</a:t>
            </a:r>
            <a:endParaRPr lang="en-US" sz="2400" baseline="30000" dirty="0">
              <a:latin typeface="Times New Roman"/>
              <a:cs typeface="Times New Roman"/>
            </a:endParaRPr>
          </a:p>
        </p:txBody>
      </p:sp>
      <p:sp>
        <p:nvSpPr>
          <p:cNvPr id="6" name="TextBox 5"/>
          <p:cNvSpPr txBox="1"/>
          <p:nvPr/>
        </p:nvSpPr>
        <p:spPr>
          <a:xfrm>
            <a:off x="914400" y="3638550"/>
            <a:ext cx="5534989" cy="461665"/>
          </a:xfrm>
          <a:prstGeom prst="rect">
            <a:avLst/>
          </a:prstGeom>
          <a:noFill/>
        </p:spPr>
        <p:txBody>
          <a:bodyPr wrap="none" rtlCol="0">
            <a:spAutoFit/>
          </a:bodyPr>
          <a:lstStyle/>
          <a:p>
            <a:r>
              <a:rPr lang="en-US" sz="2400" dirty="0" smtClean="0"/>
              <a:t>Current (15 Feb) </a:t>
            </a:r>
            <a:r>
              <a:rPr lang="en-US" sz="2400" dirty="0" smtClean="0">
                <a:latin typeface="Times New Roman"/>
                <a:cs typeface="Times New Roman"/>
              </a:rPr>
              <a:t>Difficulty </a:t>
            </a:r>
            <a:r>
              <a:rPr lang="en-US" sz="2400" dirty="0">
                <a:latin typeface="Times New Roman"/>
                <a:cs typeface="Times New Roman"/>
              </a:rPr>
              <a:t>= </a:t>
            </a:r>
            <a:r>
              <a:rPr lang="en-US" sz="2400" dirty="0" smtClean="0">
                <a:latin typeface="Times New Roman"/>
                <a:cs typeface="Times New Roman"/>
              </a:rPr>
              <a:t>44455415962</a:t>
            </a:r>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680760" y="1842840"/>
              <a:ext cx="5129640" cy="2767320"/>
            </p14:xfrm>
          </p:contentPart>
        </mc:Choice>
        <mc:Fallback xmlns="">
          <p:pic>
            <p:nvPicPr>
              <p:cNvPr id="7" name="Ink 6"/>
              <p:cNvPicPr/>
              <p:nvPr/>
            </p:nvPicPr>
            <p:blipFill>
              <a:blip r:embed="rId3"/>
              <a:stretch>
                <a:fillRect/>
              </a:stretch>
            </p:blipFill>
            <p:spPr>
              <a:xfrm>
                <a:off x="671400" y="1833480"/>
                <a:ext cx="5148720" cy="2786400"/>
              </a:xfrm>
              <a:prstGeom prst="rect">
                <a:avLst/>
              </a:prstGeom>
            </p:spPr>
          </p:pic>
        </mc:Fallback>
      </mc:AlternateContent>
    </p:spTree>
    <p:extLst>
      <p:ext uri="{BB962C8B-B14F-4D97-AF65-F5344CB8AC3E}">
        <p14:creationId xmlns:p14="http://schemas.microsoft.com/office/powerpoint/2010/main" val="16537936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5D6FF9-F5B4-8C4F-9785-10F7626886B1}" type="slidenum">
              <a:rPr lang="en-US" smtClean="0"/>
              <a:t>14</a:t>
            </a:fld>
            <a:endParaRPr lang="en-US"/>
          </a:p>
        </p:txBody>
      </p:sp>
      <p:pic>
        <p:nvPicPr>
          <p:cNvPr id="3" name="Picture 2" descr="Screen Shot 2015-02-15 at 8.02.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14" y="65851"/>
            <a:ext cx="5999573" cy="4975255"/>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28560" y="1757160"/>
              <a:ext cx="7587000" cy="3148560"/>
            </p14:xfrm>
          </p:contentPart>
        </mc:Choice>
        <mc:Fallback xmlns="">
          <p:pic>
            <p:nvPicPr>
              <p:cNvPr id="4" name="Ink 3"/>
              <p:cNvPicPr/>
              <p:nvPr/>
            </p:nvPicPr>
            <p:blipFill>
              <a:blip r:embed="rId4"/>
              <a:stretch>
                <a:fillRect/>
              </a:stretch>
            </p:blipFill>
            <p:spPr>
              <a:xfrm>
                <a:off x="618840" y="1747800"/>
                <a:ext cx="7606080" cy="3167640"/>
              </a:xfrm>
              <a:prstGeom prst="rect">
                <a:avLst/>
              </a:prstGeom>
            </p:spPr>
          </p:pic>
        </mc:Fallback>
      </mc:AlternateContent>
    </p:spTree>
    <p:extLst>
      <p:ext uri="{BB962C8B-B14F-4D97-AF65-F5344CB8AC3E}">
        <p14:creationId xmlns:p14="http://schemas.microsoft.com/office/powerpoint/2010/main" val="30319669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06824"/>
            <a:ext cx="2110338" cy="3475780"/>
          </a:xfrm>
        </p:spPr>
        <p:txBody>
          <a:bodyPr/>
          <a:lstStyle/>
          <a:p>
            <a:r>
              <a:rPr lang="en-US" dirty="0" smtClean="0"/>
              <a:t>Free Money?</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15</a:t>
            </a:fld>
            <a:endParaRPr lang="en-US"/>
          </a:p>
        </p:txBody>
      </p:sp>
      <p:sp>
        <p:nvSpPr>
          <p:cNvPr id="4" name="Rectangle 3"/>
          <p:cNvSpPr/>
          <p:nvPr/>
        </p:nvSpPr>
        <p:spPr>
          <a:xfrm>
            <a:off x="2050825" y="171922"/>
            <a:ext cx="7010400" cy="4524316"/>
          </a:xfrm>
          <a:prstGeom prst="rect">
            <a:avLst/>
          </a:prstGeom>
          <a:solidFill>
            <a:schemeClr val="accent5">
              <a:lumMod val="20000"/>
              <a:lumOff val="80000"/>
            </a:schemeClr>
          </a:solidFill>
        </p:spPr>
        <p:txBody>
          <a:bodyPr wrap="square">
            <a:spAutoFit/>
          </a:bodyPr>
          <a:lstStyle/>
          <a:p>
            <a:r>
              <a:rPr lang="en-US" dirty="0" smtClean="0"/>
              <a:t>&gt;</a:t>
            </a:r>
            <a:r>
              <a:rPr lang="en-US" dirty="0"/>
              <a:t>&gt;&gt; </a:t>
            </a:r>
            <a:r>
              <a:rPr lang="en-US" dirty="0" smtClean="0"/>
              <a:t>target = 2 </a:t>
            </a:r>
            <a:r>
              <a:rPr lang="en-US" dirty="0"/>
              <a:t>** 224 / 44455415962</a:t>
            </a:r>
          </a:p>
          <a:p>
            <a:r>
              <a:rPr lang="en-US" dirty="0"/>
              <a:t>606449092506427232846302685260647042725721699378946247123L</a:t>
            </a:r>
          </a:p>
          <a:p>
            <a:r>
              <a:rPr lang="en-US" dirty="0" smtClean="0"/>
              <a:t>&gt;</a:t>
            </a:r>
            <a:r>
              <a:rPr lang="en-US" dirty="0"/>
              <a:t>&gt;&gt; </a:t>
            </a:r>
            <a:r>
              <a:rPr lang="en-US" dirty="0" err="1"/>
              <a:t>success_probability</a:t>
            </a:r>
            <a:r>
              <a:rPr lang="en-US" dirty="0"/>
              <a:t> = target / 2**256</a:t>
            </a:r>
          </a:p>
          <a:p>
            <a:r>
              <a:rPr lang="en-US" dirty="0" smtClean="0"/>
              <a:t>5.237396582969569e</a:t>
            </a:r>
            <a:r>
              <a:rPr lang="en-US" dirty="0"/>
              <a:t>-21</a:t>
            </a:r>
          </a:p>
          <a:p>
            <a:r>
              <a:rPr lang="en-US" dirty="0"/>
              <a:t>&gt;&gt;&gt; </a:t>
            </a:r>
            <a:r>
              <a:rPr lang="en-US" dirty="0" err="1"/>
              <a:t>expected_hashes</a:t>
            </a:r>
            <a:r>
              <a:rPr lang="en-US" dirty="0"/>
              <a:t> = 1</a:t>
            </a:r>
            <a:r>
              <a:rPr lang="en-US" dirty="0" smtClean="0"/>
              <a:t> </a:t>
            </a:r>
            <a:r>
              <a:rPr lang="en-US" dirty="0"/>
              <a:t>/ </a:t>
            </a:r>
            <a:r>
              <a:rPr lang="en-US" dirty="0" err="1"/>
              <a:t>success_probability</a:t>
            </a:r>
            <a:endParaRPr lang="en-US" dirty="0"/>
          </a:p>
          <a:p>
            <a:r>
              <a:rPr lang="en-US" dirty="0"/>
              <a:t>1.9093455768686638e+</a:t>
            </a:r>
            <a:r>
              <a:rPr lang="en-US" dirty="0" smtClean="0"/>
              <a:t>20</a:t>
            </a:r>
          </a:p>
          <a:p>
            <a:r>
              <a:rPr lang="en-US" dirty="0" smtClean="0"/>
              <a:t>&gt;</a:t>
            </a:r>
            <a:r>
              <a:rPr lang="en-US" dirty="0"/>
              <a:t>&gt;&gt; </a:t>
            </a:r>
            <a:r>
              <a:rPr lang="en-US" dirty="0" err="1"/>
              <a:t>nanos_needed</a:t>
            </a:r>
            <a:r>
              <a:rPr lang="en-US" dirty="0"/>
              <a:t> = </a:t>
            </a:r>
            <a:r>
              <a:rPr lang="en-US" dirty="0" err="1"/>
              <a:t>expected_hashes</a:t>
            </a:r>
            <a:r>
              <a:rPr lang="en-US" dirty="0"/>
              <a:t> * 760</a:t>
            </a:r>
          </a:p>
          <a:p>
            <a:r>
              <a:rPr lang="en-US" dirty="0"/>
              <a:t>&gt;&gt;&gt; </a:t>
            </a:r>
            <a:r>
              <a:rPr lang="en-US" dirty="0" err="1"/>
              <a:t>seconds_needed</a:t>
            </a:r>
            <a:r>
              <a:rPr lang="en-US" dirty="0"/>
              <a:t> = </a:t>
            </a:r>
            <a:r>
              <a:rPr lang="en-US" dirty="0" err="1"/>
              <a:t>nanos_needed</a:t>
            </a:r>
            <a:r>
              <a:rPr lang="en-US" dirty="0"/>
              <a:t> / 10**9</a:t>
            </a:r>
          </a:p>
          <a:p>
            <a:r>
              <a:rPr lang="en-US" dirty="0" smtClean="0"/>
              <a:t>145110263842018.44</a:t>
            </a:r>
          </a:p>
          <a:p>
            <a:r>
              <a:rPr lang="en-US" dirty="0" smtClean="0"/>
              <a:t>&gt;</a:t>
            </a:r>
            <a:r>
              <a:rPr lang="en-US" dirty="0"/>
              <a:t>&gt;&gt; days = </a:t>
            </a:r>
            <a:r>
              <a:rPr lang="en-US" dirty="0" err="1"/>
              <a:t>seconds_needed</a:t>
            </a:r>
            <a:r>
              <a:rPr lang="en-US" dirty="0"/>
              <a:t> / (60 * 60 * 24)</a:t>
            </a:r>
          </a:p>
          <a:p>
            <a:r>
              <a:rPr lang="en-US" dirty="0" smtClean="0"/>
              <a:t>1679516942.6159542</a:t>
            </a:r>
          </a:p>
          <a:p>
            <a:r>
              <a:rPr lang="en-US" dirty="0" smtClean="0"/>
              <a:t>&gt;</a:t>
            </a:r>
            <a:r>
              <a:rPr lang="en-US" dirty="0"/>
              <a:t>&gt;&gt; years = days / 365</a:t>
            </a:r>
          </a:p>
          <a:p>
            <a:r>
              <a:rPr lang="en-US" dirty="0" smtClean="0"/>
              <a:t>4601416.2811396</a:t>
            </a:r>
          </a:p>
          <a:p>
            <a:r>
              <a:rPr lang="en-US" dirty="0" smtClean="0"/>
              <a:t>&gt;</a:t>
            </a:r>
            <a:r>
              <a:rPr lang="en-US" dirty="0"/>
              <a:t>&gt;&gt; years * </a:t>
            </a:r>
            <a:r>
              <a:rPr lang="en-US" dirty="0" smtClean="0"/>
              <a:t>2</a:t>
            </a:r>
          </a:p>
          <a:p>
            <a:r>
              <a:rPr lang="en-US" dirty="0" smtClean="0"/>
              <a:t>~ 9.2 M years to find one block on EC2 (assuming difficulty doesn’t increase)</a:t>
            </a:r>
            <a:endParaRPr lang="en-US" dirty="0"/>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2247840" y="995400"/>
              <a:ext cx="3805560" cy="2824560"/>
            </p14:xfrm>
          </p:contentPart>
        </mc:Choice>
        <mc:Fallback xmlns="">
          <p:pic>
            <p:nvPicPr>
              <p:cNvPr id="5" name="Ink 4"/>
              <p:cNvPicPr/>
              <p:nvPr/>
            </p:nvPicPr>
            <p:blipFill>
              <a:blip r:embed="rId3"/>
              <a:stretch>
                <a:fillRect/>
              </a:stretch>
            </p:blipFill>
            <p:spPr>
              <a:xfrm>
                <a:off x="2238480" y="985680"/>
                <a:ext cx="3824640" cy="2843640"/>
              </a:xfrm>
              <a:prstGeom prst="rect">
                <a:avLst/>
              </a:prstGeom>
            </p:spPr>
          </p:pic>
        </mc:Fallback>
      </mc:AlternateContent>
    </p:spTree>
    <p:extLst>
      <p:ext uri="{BB962C8B-B14F-4D97-AF65-F5344CB8AC3E}">
        <p14:creationId xmlns:p14="http://schemas.microsoft.com/office/powerpoint/2010/main" val="33680222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dissolv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dissolv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dissolv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dissolv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dissolv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dissolve">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dissolve">
                                      <p:cBhvr>
                                        <p:cTn id="47" dur="50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dissolve">
                                      <p:cBhvr>
                                        <p:cTn id="52" dur="500"/>
                                        <p:tgtEl>
                                          <p:spTgt spid="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Effect transition="in" filter="dissolve">
                                      <p:cBhvr>
                                        <p:cTn id="57" dur="500"/>
                                        <p:tgtEl>
                                          <p:spTgt spid="4">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4">
                                            <p:txEl>
                                              <p:pRg st="10" end="10"/>
                                            </p:txEl>
                                          </p:spTgt>
                                        </p:tgtEl>
                                        <p:attrNameLst>
                                          <p:attrName>style.visibility</p:attrName>
                                        </p:attrNameLst>
                                      </p:cBhvr>
                                      <p:to>
                                        <p:strVal val="visible"/>
                                      </p:to>
                                    </p:set>
                                    <p:animEffect transition="in" filter="dissolve">
                                      <p:cBhvr>
                                        <p:cTn id="62" dur="500"/>
                                        <p:tgtEl>
                                          <p:spTgt spid="4">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animEffect transition="in" filter="dissolve">
                                      <p:cBhvr>
                                        <p:cTn id="67" dur="500"/>
                                        <p:tgtEl>
                                          <p:spTgt spid="4">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4">
                                            <p:txEl>
                                              <p:pRg st="12" end="12"/>
                                            </p:txEl>
                                          </p:spTgt>
                                        </p:tgtEl>
                                        <p:attrNameLst>
                                          <p:attrName>style.visibility</p:attrName>
                                        </p:attrNameLst>
                                      </p:cBhvr>
                                      <p:to>
                                        <p:strVal val="visible"/>
                                      </p:to>
                                    </p:set>
                                    <p:animEffect transition="in" filter="dissolve">
                                      <p:cBhvr>
                                        <p:cTn id="72" dur="500"/>
                                        <p:tgtEl>
                                          <p:spTgt spid="4">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4">
                                            <p:txEl>
                                              <p:pRg st="13" end="13"/>
                                            </p:txEl>
                                          </p:spTgt>
                                        </p:tgtEl>
                                        <p:attrNameLst>
                                          <p:attrName>style.visibility</p:attrName>
                                        </p:attrNameLst>
                                      </p:cBhvr>
                                      <p:to>
                                        <p:strVal val="visible"/>
                                      </p:to>
                                    </p:set>
                                    <p:animEffect transition="in" filter="dissolve">
                                      <p:cBhvr>
                                        <p:cTn id="77" dur="500"/>
                                        <p:tgtEl>
                                          <p:spTgt spid="4">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4">
                                            <p:txEl>
                                              <p:pRg st="14" end="14"/>
                                            </p:txEl>
                                          </p:spTgt>
                                        </p:tgtEl>
                                        <p:attrNameLst>
                                          <p:attrName>style.visibility</p:attrName>
                                        </p:attrNameLst>
                                      </p:cBhvr>
                                      <p:to>
                                        <p:strVal val="visible"/>
                                      </p:to>
                                    </p:set>
                                    <p:animEffect transition="in" filter="dissolve">
                                      <p:cBhvr>
                                        <p:cTn id="82"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0907"/>
            <a:ext cx="8229600" cy="2245316"/>
          </a:xfrm>
        </p:spPr>
        <p:txBody>
          <a:bodyPr>
            <a:normAutofit/>
          </a:bodyPr>
          <a:lstStyle/>
          <a:p>
            <a:r>
              <a:rPr lang="en-US" dirty="0" smtClean="0"/>
              <a:t>Why is energy/hash so much less for custom ASICs? </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16</a:t>
            </a:fld>
            <a:endParaRPr lang="en-US"/>
          </a:p>
        </p:txBody>
      </p:sp>
    </p:spTree>
    <p:extLst>
      <p:ext uri="{BB962C8B-B14F-4D97-AF65-F5344CB8AC3E}">
        <p14:creationId xmlns:p14="http://schemas.microsoft.com/office/powerpoint/2010/main" val="24201067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5D6FF9-F5B4-8C4F-9785-10F7626886B1}" type="slidenum">
              <a:rPr lang="en-US" smtClean="0"/>
              <a:t>17</a:t>
            </a:fld>
            <a:endParaRPr lang="en-US"/>
          </a:p>
        </p:txBody>
      </p:sp>
      <p:sp>
        <p:nvSpPr>
          <p:cNvPr id="3" name="TextBox 2"/>
          <p:cNvSpPr txBox="1"/>
          <p:nvPr/>
        </p:nvSpPr>
        <p:spPr>
          <a:xfrm>
            <a:off x="1252208" y="4397931"/>
            <a:ext cx="2988468" cy="369332"/>
          </a:xfrm>
          <a:prstGeom prst="rect">
            <a:avLst/>
          </a:prstGeom>
          <a:noFill/>
        </p:spPr>
        <p:txBody>
          <a:bodyPr wrap="none" rtlCol="0">
            <a:spAutoFit/>
          </a:bodyPr>
          <a:lstStyle/>
          <a:p>
            <a:r>
              <a:rPr lang="en-US" b="1" dirty="0" smtClean="0"/>
              <a:t>XOR two 32-bit values in CPU</a:t>
            </a:r>
            <a:endParaRPr lang="en-US" b="1" dirty="0"/>
          </a:p>
        </p:txBody>
      </p:sp>
      <p:sp>
        <p:nvSpPr>
          <p:cNvPr id="4" name="TextBox 3"/>
          <p:cNvSpPr txBox="1"/>
          <p:nvPr/>
        </p:nvSpPr>
        <p:spPr>
          <a:xfrm>
            <a:off x="5334000" y="4378717"/>
            <a:ext cx="3025438" cy="369332"/>
          </a:xfrm>
          <a:prstGeom prst="rect">
            <a:avLst/>
          </a:prstGeom>
          <a:noFill/>
        </p:spPr>
        <p:txBody>
          <a:bodyPr wrap="none" rtlCol="0">
            <a:spAutoFit/>
          </a:bodyPr>
          <a:lstStyle/>
          <a:p>
            <a:r>
              <a:rPr lang="en-US" b="1" dirty="0" smtClean="0"/>
              <a:t>XOR two 32-bit values in ASIC</a:t>
            </a:r>
            <a:endParaRPr lang="en-US" b="1" dirty="0"/>
          </a:p>
        </p:txBody>
      </p:sp>
      <p:pic>
        <p:nvPicPr>
          <p:cNvPr id="5" name="Picture 4"/>
          <p:cNvPicPr>
            <a:picLocks noChangeAspect="1"/>
          </p:cNvPicPr>
          <p:nvPr/>
        </p:nvPicPr>
        <p:blipFill>
          <a:blip r:embed="rId2"/>
          <a:stretch>
            <a:fillRect/>
          </a:stretch>
        </p:blipFill>
        <p:spPr>
          <a:xfrm>
            <a:off x="398854" y="381905"/>
            <a:ext cx="4796474" cy="3012185"/>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952560" y="1914480"/>
              <a:ext cx="2405160" cy="1838520"/>
            </p14:xfrm>
          </p:contentPart>
        </mc:Choice>
        <mc:Fallback xmlns="">
          <p:pic>
            <p:nvPicPr>
              <p:cNvPr id="6" name="Ink 5"/>
              <p:cNvPicPr/>
              <p:nvPr/>
            </p:nvPicPr>
            <p:blipFill>
              <a:blip r:embed="rId4"/>
              <a:stretch>
                <a:fillRect/>
              </a:stretch>
            </p:blipFill>
            <p:spPr>
              <a:xfrm>
                <a:off x="943200" y="1905120"/>
                <a:ext cx="2424240" cy="1857240"/>
              </a:xfrm>
              <a:prstGeom prst="rect">
                <a:avLst/>
              </a:prstGeom>
            </p:spPr>
          </p:pic>
        </mc:Fallback>
      </mc:AlternateContent>
    </p:spTree>
    <p:extLst>
      <p:ext uri="{BB962C8B-B14F-4D97-AF65-F5344CB8AC3E}">
        <p14:creationId xmlns:p14="http://schemas.microsoft.com/office/powerpoint/2010/main" val="40360456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5D6FF9-F5B4-8C4F-9785-10F7626886B1}" type="slidenum">
              <a:rPr lang="en-US" smtClean="0"/>
              <a:t>18</a:t>
            </a:fld>
            <a:endParaRPr lang="en-US"/>
          </a:p>
        </p:txBody>
      </p:sp>
      <p:sp>
        <p:nvSpPr>
          <p:cNvPr id="3" name="TextBox 2"/>
          <p:cNvSpPr txBox="1"/>
          <p:nvPr/>
        </p:nvSpPr>
        <p:spPr>
          <a:xfrm>
            <a:off x="1252208" y="4397931"/>
            <a:ext cx="2988468" cy="369332"/>
          </a:xfrm>
          <a:prstGeom prst="rect">
            <a:avLst/>
          </a:prstGeom>
          <a:noFill/>
        </p:spPr>
        <p:txBody>
          <a:bodyPr wrap="none" rtlCol="0">
            <a:spAutoFit/>
          </a:bodyPr>
          <a:lstStyle/>
          <a:p>
            <a:r>
              <a:rPr lang="en-US" b="1" dirty="0" smtClean="0"/>
              <a:t>XOR two 32-bit values in CPU</a:t>
            </a:r>
            <a:endParaRPr lang="en-US" b="1" dirty="0"/>
          </a:p>
        </p:txBody>
      </p:sp>
      <p:sp>
        <p:nvSpPr>
          <p:cNvPr id="4" name="TextBox 3"/>
          <p:cNvSpPr txBox="1"/>
          <p:nvPr/>
        </p:nvSpPr>
        <p:spPr>
          <a:xfrm>
            <a:off x="5334000" y="4378717"/>
            <a:ext cx="3025438" cy="369332"/>
          </a:xfrm>
          <a:prstGeom prst="rect">
            <a:avLst/>
          </a:prstGeom>
          <a:noFill/>
        </p:spPr>
        <p:txBody>
          <a:bodyPr wrap="none" rtlCol="0">
            <a:spAutoFit/>
          </a:bodyPr>
          <a:lstStyle/>
          <a:p>
            <a:r>
              <a:rPr lang="en-US" b="1" dirty="0" smtClean="0"/>
              <a:t>XOR two 32-bit values in ASIC</a:t>
            </a:r>
            <a:endParaRPr lang="en-US" b="1" dirty="0"/>
          </a:p>
        </p:txBody>
      </p:sp>
      <p:pic>
        <p:nvPicPr>
          <p:cNvPr id="5" name="Picture 4"/>
          <p:cNvPicPr>
            <a:picLocks noChangeAspect="1"/>
          </p:cNvPicPr>
          <p:nvPr/>
        </p:nvPicPr>
        <p:blipFill>
          <a:blip r:embed="rId2"/>
          <a:stretch>
            <a:fillRect/>
          </a:stretch>
        </p:blipFill>
        <p:spPr>
          <a:xfrm>
            <a:off x="398854" y="381905"/>
            <a:ext cx="4796474" cy="3012185"/>
          </a:xfrm>
          <a:prstGeom prst="rect">
            <a:avLst/>
          </a:prstGeom>
        </p:spPr>
      </p:pic>
      <p:pic>
        <p:nvPicPr>
          <p:cNvPr id="8" name="Picture 7" descr="Screen Shot 2015-02-11 at 1.01.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128" y="814958"/>
            <a:ext cx="3085903" cy="199997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718728" y="3024758"/>
            <a:ext cx="2458501" cy="369332"/>
          </a:xfrm>
          <a:prstGeom prst="rect">
            <a:avLst/>
          </a:prstGeom>
          <a:noFill/>
        </p:spPr>
        <p:txBody>
          <a:bodyPr wrap="none" rtlCol="0">
            <a:spAutoFit/>
          </a:bodyPr>
          <a:lstStyle/>
          <a:p>
            <a:r>
              <a:rPr lang="en-US" dirty="0" smtClean="0"/>
              <a:t>4 transistors XOR design</a:t>
            </a:r>
            <a:endParaRPr lang="en-US" dirty="0"/>
          </a:p>
        </p:txBody>
      </p:sp>
    </p:spTree>
    <p:extLst>
      <p:ext uri="{BB962C8B-B14F-4D97-AF65-F5344CB8AC3E}">
        <p14:creationId xmlns:p14="http://schemas.microsoft.com/office/powerpoint/2010/main" val="37305560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Project Plans</a:t>
            </a:r>
          </a:p>
          <a:p>
            <a:pPr marL="0" indent="0">
              <a:buNone/>
            </a:pPr>
            <a:r>
              <a:rPr lang="en-US" b="1" dirty="0" err="1" smtClean="0"/>
              <a:t>PointCoin</a:t>
            </a:r>
            <a:r>
              <a:rPr lang="en-US" b="1" dirty="0" smtClean="0"/>
              <a:t> Forking</a:t>
            </a:r>
          </a:p>
          <a:p>
            <a:pPr marL="0" indent="0">
              <a:buNone/>
            </a:pPr>
            <a:r>
              <a:rPr lang="en-US" b="1" dirty="0" err="1" smtClean="0"/>
              <a:t>Bitcoin</a:t>
            </a:r>
            <a:r>
              <a:rPr lang="en-US" b="1" dirty="0" smtClean="0"/>
              <a:t> (</a:t>
            </a:r>
            <a:r>
              <a:rPr lang="en-US" b="1" dirty="0" err="1" smtClean="0"/>
              <a:t>PointCoin</a:t>
            </a:r>
            <a:r>
              <a:rPr lang="en-US" b="1" dirty="0" smtClean="0"/>
              <a:t>) Mining</a:t>
            </a:r>
          </a:p>
          <a:p>
            <a:pPr marL="0" indent="0">
              <a:buNone/>
            </a:pPr>
            <a:r>
              <a:rPr lang="en-US" b="1" dirty="0"/>
              <a:t>	</a:t>
            </a:r>
            <a:r>
              <a:rPr lang="en-US" dirty="0" smtClean="0"/>
              <a:t>Cost of Computing</a:t>
            </a:r>
          </a:p>
          <a:p>
            <a:pPr marL="0" indent="0">
              <a:buNone/>
            </a:pPr>
            <a:r>
              <a:rPr lang="en-US" b="1" dirty="0"/>
              <a:t>	</a:t>
            </a:r>
            <a:r>
              <a:rPr lang="en-US" dirty="0" smtClean="0"/>
              <a:t>Mining Economics </a:t>
            </a:r>
          </a:p>
          <a:p>
            <a:pPr marL="0" indent="0">
              <a:buNone/>
            </a:pPr>
            <a:r>
              <a:rPr lang="en-US" b="1" dirty="0" smtClean="0"/>
              <a:t>Return Quiz 1</a:t>
            </a:r>
            <a:endParaRPr lang="en-US" b="1" dirty="0"/>
          </a:p>
        </p:txBody>
      </p:sp>
      <p:sp>
        <p:nvSpPr>
          <p:cNvPr id="4" name="Slide Number Placeholder 3"/>
          <p:cNvSpPr>
            <a:spLocks noGrp="1"/>
          </p:cNvSpPr>
          <p:nvPr>
            <p:ph type="sldNum" sz="quarter" idx="12"/>
          </p:nvPr>
        </p:nvSpPr>
        <p:spPr/>
        <p:txBody>
          <a:bodyPr/>
          <a:lstStyle/>
          <a:p>
            <a:fld id="{FE5D6FF9-F5B4-8C4F-9785-10F7626886B1}" type="slidenum">
              <a:rPr lang="en-US" smtClean="0"/>
              <a:t>1</a:t>
            </a:fld>
            <a:endParaRPr lang="en-US"/>
          </a:p>
        </p:txBody>
      </p:sp>
    </p:spTree>
    <p:extLst>
      <p:ext uri="{BB962C8B-B14F-4D97-AF65-F5344CB8AC3E}">
        <p14:creationId xmlns:p14="http://schemas.microsoft.com/office/powerpoint/2010/main" val="11999486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5D6FF9-F5B4-8C4F-9785-10F7626886B1}" type="slidenum">
              <a:rPr lang="en-US" smtClean="0"/>
              <a:t>19</a:t>
            </a:fld>
            <a:endParaRPr lang="en-US"/>
          </a:p>
        </p:txBody>
      </p:sp>
      <p:sp>
        <p:nvSpPr>
          <p:cNvPr id="3" name="Rectangle 2"/>
          <p:cNvSpPr/>
          <p:nvPr/>
        </p:nvSpPr>
        <p:spPr>
          <a:xfrm>
            <a:off x="228600" y="133350"/>
            <a:ext cx="5437055" cy="369332"/>
          </a:xfrm>
          <a:prstGeom prst="rect">
            <a:avLst/>
          </a:prstGeom>
        </p:spPr>
        <p:txBody>
          <a:bodyPr wrap="square">
            <a:spAutoFit/>
          </a:bodyPr>
          <a:lstStyle/>
          <a:p>
            <a:r>
              <a:rPr lang="en-US" dirty="0">
                <a:hlinkClick r:id="rId2"/>
              </a:rPr>
              <a:t>https://</a:t>
            </a:r>
            <a:r>
              <a:rPr lang="en-US" dirty="0" err="1">
                <a:hlinkClick r:id="rId2"/>
              </a:rPr>
              <a:t>en.bitcoin.it</a:t>
            </a:r>
            <a:r>
              <a:rPr lang="en-US" dirty="0">
                <a:hlinkClick r:id="rId2"/>
              </a:rPr>
              <a:t>/wiki/</a:t>
            </a:r>
            <a:r>
              <a:rPr lang="en-US" dirty="0" err="1">
                <a:hlinkClick r:id="rId2"/>
              </a:rPr>
              <a:t>Mining_hardware_comparison</a:t>
            </a:r>
            <a:endParaRPr lang="en-US" dirty="0"/>
          </a:p>
        </p:txBody>
      </p:sp>
      <p:pic>
        <p:nvPicPr>
          <p:cNvPr id="4" name="Picture 3" descr="Screen Shot 2015-02-11 at 12.38.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1" y="559573"/>
            <a:ext cx="8827468" cy="445057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737064" y="746047"/>
            <a:ext cx="3052031" cy="369332"/>
          </a:xfrm>
          <a:prstGeom prst="rect">
            <a:avLst/>
          </a:prstGeom>
          <a:solidFill>
            <a:schemeClr val="accent4">
              <a:lumMod val="20000"/>
              <a:lumOff val="80000"/>
            </a:schemeClr>
          </a:solidFill>
        </p:spPr>
        <p:txBody>
          <a:bodyPr wrap="square" rtlCol="0">
            <a:spAutoFit/>
          </a:bodyPr>
          <a:lstStyle/>
          <a:p>
            <a:r>
              <a:rPr lang="en-US" dirty="0" smtClean="0"/>
              <a:t>1J ~ “lift an apple one meter”</a:t>
            </a:r>
            <a:endParaRPr lang="en-US" dirty="0"/>
          </a:p>
        </p:txBody>
      </p:sp>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2023920" y="957240"/>
              <a:ext cx="6606000" cy="3643920"/>
            </p14:xfrm>
          </p:contentPart>
        </mc:Choice>
        <mc:Fallback xmlns="">
          <p:pic>
            <p:nvPicPr>
              <p:cNvPr id="6" name="Ink 5"/>
              <p:cNvPicPr/>
              <p:nvPr/>
            </p:nvPicPr>
            <p:blipFill>
              <a:blip r:embed="rId5"/>
              <a:stretch>
                <a:fillRect/>
              </a:stretch>
            </p:blipFill>
            <p:spPr>
              <a:xfrm>
                <a:off x="2014560" y="947880"/>
                <a:ext cx="6624720" cy="3662640"/>
              </a:xfrm>
              <a:prstGeom prst="rect">
                <a:avLst/>
              </a:prstGeom>
            </p:spPr>
          </p:pic>
        </mc:Fallback>
      </mc:AlternateContent>
    </p:spTree>
    <p:extLst>
      <p:ext uri="{BB962C8B-B14F-4D97-AF65-F5344CB8AC3E}">
        <p14:creationId xmlns:p14="http://schemas.microsoft.com/office/powerpoint/2010/main" val="19050184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5D6FF9-F5B4-8C4F-9785-10F7626886B1}" type="slidenum">
              <a:rPr lang="en-US" smtClean="0"/>
              <a:t>20</a:t>
            </a:fld>
            <a:endParaRPr lang="en-US"/>
          </a:p>
        </p:txBody>
      </p:sp>
      <p:pic>
        <p:nvPicPr>
          <p:cNvPr id="3" name="Picture 2" descr="Screen Shot 2015-02-11 at 1.12.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3350"/>
            <a:ext cx="7037918" cy="482482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527529" y="3033415"/>
            <a:ext cx="3060304" cy="923330"/>
          </a:xfrm>
          <a:prstGeom prst="rect">
            <a:avLst/>
          </a:prstGeom>
          <a:solidFill>
            <a:srgbClr val="E6E0EC"/>
          </a:solidFill>
        </p:spPr>
        <p:txBody>
          <a:bodyPr wrap="square">
            <a:spAutoFit/>
          </a:bodyPr>
          <a:lstStyle/>
          <a:p>
            <a:r>
              <a:rPr lang="en-US" dirty="0" smtClean="0"/>
              <a:t>&gt;</a:t>
            </a:r>
            <a:r>
              <a:rPr lang="en-US" dirty="0"/>
              <a:t>&gt;&gt; </a:t>
            </a:r>
            <a:r>
              <a:rPr lang="en-US" b="1" dirty="0"/>
              <a:t>10**9/(760 * 2)</a:t>
            </a:r>
            <a:endParaRPr lang="en-US" dirty="0"/>
          </a:p>
          <a:p>
            <a:r>
              <a:rPr lang="en-US" dirty="0" smtClean="0"/>
              <a:t>657894</a:t>
            </a:r>
          </a:p>
          <a:p>
            <a:r>
              <a:rPr lang="en-US" dirty="0" smtClean="0"/>
              <a:t>= 0.0006 GH/s</a:t>
            </a:r>
            <a:endParaRPr lang="en-US" dirty="0"/>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3024360" y="3552480"/>
              <a:ext cx="2976480" cy="1276920"/>
            </p14:xfrm>
          </p:contentPart>
        </mc:Choice>
        <mc:Fallback xmlns="">
          <p:pic>
            <p:nvPicPr>
              <p:cNvPr id="5" name="Ink 4"/>
              <p:cNvPicPr/>
              <p:nvPr/>
            </p:nvPicPr>
            <p:blipFill>
              <a:blip r:embed="rId4"/>
              <a:stretch>
                <a:fillRect/>
              </a:stretch>
            </p:blipFill>
            <p:spPr>
              <a:xfrm>
                <a:off x="3014640" y="3543120"/>
                <a:ext cx="2995560" cy="1296000"/>
              </a:xfrm>
              <a:prstGeom prst="rect">
                <a:avLst/>
              </a:prstGeom>
            </p:spPr>
          </p:pic>
        </mc:Fallback>
      </mc:AlternateContent>
    </p:spTree>
    <p:extLst>
      <p:ext uri="{BB962C8B-B14F-4D97-AF65-F5344CB8AC3E}">
        <p14:creationId xmlns:p14="http://schemas.microsoft.com/office/powerpoint/2010/main" val="17946722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Mining and Mining</a:t>
            </a:r>
            <a:endParaRPr lang="en-US" dirty="0"/>
          </a:p>
        </p:txBody>
      </p:sp>
      <p:sp>
        <p:nvSpPr>
          <p:cNvPr id="4" name="Slide Number Placeholder 3"/>
          <p:cNvSpPr>
            <a:spLocks noGrp="1"/>
          </p:cNvSpPr>
          <p:nvPr>
            <p:ph type="sldNum" sz="quarter" idx="12"/>
          </p:nvPr>
        </p:nvSpPr>
        <p:spPr/>
        <p:txBody>
          <a:bodyPr/>
          <a:lstStyle/>
          <a:p>
            <a:fld id="{FE5D6FF9-F5B4-8C4F-9785-10F7626886B1}" type="slidenum">
              <a:rPr lang="en-US" smtClean="0"/>
              <a:t>21</a:t>
            </a:fld>
            <a:endParaRPr lang="en-US"/>
          </a:p>
        </p:txBody>
      </p:sp>
      <p:pic>
        <p:nvPicPr>
          <p:cNvPr id="5" name="Picture 4"/>
          <p:cNvPicPr>
            <a:picLocks noChangeAspect="1"/>
          </p:cNvPicPr>
          <p:nvPr/>
        </p:nvPicPr>
        <p:blipFill rotWithShape="1">
          <a:blip r:embed="rId2"/>
          <a:srcRect b="17033"/>
          <a:stretch/>
        </p:blipFill>
        <p:spPr>
          <a:xfrm>
            <a:off x="0" y="-1"/>
            <a:ext cx="9206229" cy="5143501"/>
          </a:xfrm>
          <a:prstGeom prst="rect">
            <a:avLst/>
          </a:prstGeom>
        </p:spPr>
      </p:pic>
      <p:sp>
        <p:nvSpPr>
          <p:cNvPr id="6" name="TextBox 5"/>
          <p:cNvSpPr txBox="1"/>
          <p:nvPr/>
        </p:nvSpPr>
        <p:spPr>
          <a:xfrm>
            <a:off x="5181600" y="3181350"/>
            <a:ext cx="3847630" cy="954107"/>
          </a:xfrm>
          <a:prstGeom prst="rect">
            <a:avLst/>
          </a:prstGeom>
          <a:noFill/>
        </p:spPr>
        <p:txBody>
          <a:bodyPr wrap="square" rtlCol="0">
            <a:spAutoFit/>
          </a:bodyPr>
          <a:lstStyle/>
          <a:p>
            <a:r>
              <a:rPr lang="en-US" sz="2800" i="1" dirty="0" smtClean="0">
                <a:solidFill>
                  <a:srgbClr val="FFFF00"/>
                </a:solidFill>
              </a:rPr>
              <a:t>How much coal is mined to mine a </a:t>
            </a:r>
            <a:r>
              <a:rPr lang="en-US" sz="2800" i="1" dirty="0" err="1" smtClean="0">
                <a:solidFill>
                  <a:srgbClr val="FFFF00"/>
                </a:solidFill>
              </a:rPr>
              <a:t>bitcoin</a:t>
            </a:r>
            <a:r>
              <a:rPr lang="en-US" sz="2800" i="1" dirty="0" smtClean="0">
                <a:solidFill>
                  <a:srgbClr val="FFFF00"/>
                </a:solidFill>
              </a:rPr>
              <a:t>?</a:t>
            </a:r>
            <a:endParaRPr lang="en-US" sz="2800" i="1" dirty="0">
              <a:solidFill>
                <a:srgbClr val="FFFF00"/>
              </a:solidFill>
            </a:endParaRPr>
          </a:p>
        </p:txBody>
      </p:sp>
    </p:spTree>
    <p:extLst>
      <p:ext uri="{BB962C8B-B14F-4D97-AF65-F5344CB8AC3E}">
        <p14:creationId xmlns:p14="http://schemas.microsoft.com/office/powerpoint/2010/main" val="15969896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dirty="0" err="1" smtClean="0"/>
              <a:t>Bitcoin</a:t>
            </a:r>
            <a:r>
              <a:rPr lang="en-US" dirty="0" smtClean="0"/>
              <a:t> Mining</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22</a:t>
            </a:fld>
            <a:endParaRPr lang="en-US"/>
          </a:p>
        </p:txBody>
      </p:sp>
      <p:sp>
        <p:nvSpPr>
          <p:cNvPr id="5" name="Rectangle 4"/>
          <p:cNvSpPr/>
          <p:nvPr/>
        </p:nvSpPr>
        <p:spPr>
          <a:xfrm>
            <a:off x="282222" y="4327622"/>
            <a:ext cx="4111037" cy="646331"/>
          </a:xfrm>
          <a:prstGeom prst="rect">
            <a:avLst/>
          </a:prstGeom>
        </p:spPr>
        <p:txBody>
          <a:bodyPr wrap="square">
            <a:spAutoFit/>
          </a:bodyPr>
          <a:lstStyle/>
          <a:p>
            <a:r>
              <a:rPr lang="en-US" dirty="0">
                <a:solidFill>
                  <a:schemeClr val="bg1">
                    <a:lumMod val="75000"/>
                  </a:schemeClr>
                </a:solidFill>
              </a:rPr>
              <a:t>http://</a:t>
            </a:r>
            <a:r>
              <a:rPr lang="en-US" dirty="0" err="1">
                <a:solidFill>
                  <a:schemeClr val="bg1">
                    <a:lumMod val="75000"/>
                  </a:schemeClr>
                </a:solidFill>
              </a:rPr>
              <a:t>www.thecoinsman.com</a:t>
            </a:r>
            <a:r>
              <a:rPr lang="en-US" dirty="0">
                <a:solidFill>
                  <a:schemeClr val="bg1">
                    <a:lumMod val="75000"/>
                  </a:schemeClr>
                </a:solidFill>
              </a:rPr>
              <a:t>/2014/08/</a:t>
            </a:r>
            <a:r>
              <a:rPr lang="en-US" dirty="0" err="1">
                <a:solidFill>
                  <a:schemeClr val="bg1">
                    <a:lumMod val="75000"/>
                  </a:schemeClr>
                </a:solidFill>
              </a:rPr>
              <a:t>bitcoin</a:t>
            </a:r>
            <a:r>
              <a:rPr lang="en-US" dirty="0">
                <a:solidFill>
                  <a:schemeClr val="bg1">
                    <a:lumMod val="75000"/>
                  </a:schemeClr>
                </a:solidFill>
              </a:rPr>
              <a:t>/inside-</a:t>
            </a:r>
            <a:r>
              <a:rPr lang="en-US" dirty="0" err="1">
                <a:solidFill>
                  <a:schemeClr val="bg1">
                    <a:lumMod val="75000"/>
                  </a:schemeClr>
                </a:solidFill>
              </a:rPr>
              <a:t>chinese</a:t>
            </a:r>
            <a:r>
              <a:rPr lang="en-US" dirty="0">
                <a:solidFill>
                  <a:schemeClr val="bg1">
                    <a:lumMod val="75000"/>
                  </a:schemeClr>
                </a:solidFill>
              </a:rPr>
              <a:t>-</a:t>
            </a:r>
            <a:r>
              <a:rPr lang="en-US" dirty="0" err="1">
                <a:solidFill>
                  <a:schemeClr val="bg1">
                    <a:lumMod val="75000"/>
                  </a:schemeClr>
                </a:solidFill>
              </a:rPr>
              <a:t>bitcoin</a:t>
            </a:r>
            <a:r>
              <a:rPr lang="en-US" dirty="0">
                <a:solidFill>
                  <a:schemeClr val="bg1">
                    <a:lumMod val="75000"/>
                  </a:schemeClr>
                </a:solidFill>
              </a:rPr>
              <a:t>-mine/</a:t>
            </a:r>
          </a:p>
        </p:txBody>
      </p:sp>
      <p:sp>
        <p:nvSpPr>
          <p:cNvPr id="6" name="Rectangle 5"/>
          <p:cNvSpPr/>
          <p:nvPr/>
        </p:nvSpPr>
        <p:spPr>
          <a:xfrm>
            <a:off x="457200" y="1314107"/>
            <a:ext cx="4572000" cy="2308324"/>
          </a:xfrm>
          <a:prstGeom prst="rect">
            <a:avLst/>
          </a:prstGeom>
          <a:solidFill>
            <a:schemeClr val="tx1">
              <a:alpha val="53000"/>
            </a:schemeClr>
          </a:solidFill>
        </p:spPr>
        <p:txBody>
          <a:bodyPr>
            <a:spAutoFit/>
          </a:bodyPr>
          <a:lstStyle/>
          <a:p>
            <a:r>
              <a:rPr lang="en-US" i="1" dirty="0">
                <a:solidFill>
                  <a:srgbClr val="BFBFBF"/>
                </a:solidFill>
              </a:rPr>
              <a:t>The first thing you notice as you approach the warehouse is the noise. It begins as soon as you step out of the car, at which point it sounds like massive swarm of angry bees droning away somewhere off in the distance. It becomes louder and louder the closer you get to the building, and as you step through the doors it becomes a deafening and steady </a:t>
            </a:r>
            <a:r>
              <a:rPr lang="en-US" i="1" dirty="0" smtClean="0">
                <a:solidFill>
                  <a:srgbClr val="BFBFBF"/>
                </a:solidFill>
              </a:rPr>
              <a:t>roar…</a:t>
            </a:r>
            <a:endParaRPr lang="en-US" i="1" dirty="0">
              <a:solidFill>
                <a:srgbClr val="BFBFBF"/>
              </a:solidFill>
            </a:endParaRPr>
          </a:p>
        </p:txBody>
      </p:sp>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8291520" y="3052800"/>
              <a:ext cx="171720" cy="71640"/>
            </p14:xfrm>
          </p:contentPart>
        </mc:Choice>
        <mc:Fallback xmlns="">
          <p:pic>
            <p:nvPicPr>
              <p:cNvPr id="7" name="Ink 6"/>
              <p:cNvPicPr/>
              <p:nvPr/>
            </p:nvPicPr>
            <p:blipFill>
              <a:blip r:embed="rId4"/>
              <a:stretch>
                <a:fillRect/>
              </a:stretch>
            </p:blipFill>
            <p:spPr>
              <a:xfrm>
                <a:off x="8282160" y="3043440"/>
                <a:ext cx="190440" cy="90360"/>
              </a:xfrm>
              <a:prstGeom prst="rect">
                <a:avLst/>
              </a:prstGeom>
            </p:spPr>
          </p:pic>
        </mc:Fallback>
      </mc:AlternateContent>
    </p:spTree>
    <p:extLst>
      <p:ext uri="{BB962C8B-B14F-4D97-AF65-F5344CB8AC3E}">
        <p14:creationId xmlns:p14="http://schemas.microsoft.com/office/powerpoint/2010/main" val="39446606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FE5D6FF9-F5B4-8C4F-9785-10F7626886B1}" type="slidenum">
              <a:rPr lang="en-US" smtClean="0"/>
              <a:t>23</a:t>
            </a:fld>
            <a:endParaRPr lang="en-US"/>
          </a:p>
        </p:txBody>
      </p:sp>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5" name="Rectangle 4"/>
          <p:cNvSpPr/>
          <p:nvPr/>
        </p:nvSpPr>
        <p:spPr>
          <a:xfrm>
            <a:off x="3198520" y="4324350"/>
            <a:ext cx="5338704" cy="400110"/>
          </a:xfrm>
          <a:prstGeom prst="rect">
            <a:avLst/>
          </a:prstGeom>
          <a:solidFill>
            <a:srgbClr val="000000">
              <a:alpha val="49000"/>
            </a:srgbClr>
          </a:solidFill>
        </p:spPr>
        <p:txBody>
          <a:bodyPr wrap="square">
            <a:spAutoFit/>
          </a:bodyPr>
          <a:lstStyle/>
          <a:p>
            <a:pPr algn="ctr"/>
            <a:r>
              <a:rPr lang="en-US" sz="2000" dirty="0" smtClean="0">
                <a:solidFill>
                  <a:srgbClr val="BFBFBF"/>
                </a:solidFill>
              </a:rPr>
              <a:t>Cost of electricity: ¥</a:t>
            </a:r>
            <a:r>
              <a:rPr lang="en-US" sz="2000" dirty="0">
                <a:solidFill>
                  <a:srgbClr val="BFBFBF"/>
                </a:solidFill>
              </a:rPr>
              <a:t>400,000 </a:t>
            </a:r>
            <a:r>
              <a:rPr lang="en-US" sz="2000" dirty="0" smtClean="0">
                <a:solidFill>
                  <a:srgbClr val="BFBFBF"/>
                </a:solidFill>
              </a:rPr>
              <a:t>($60,000 US)/month</a:t>
            </a:r>
            <a:endParaRPr lang="en-US" sz="2000" dirty="0">
              <a:solidFill>
                <a:srgbClr val="BFBFBF"/>
              </a:solidFill>
            </a:endParaRPr>
          </a:p>
        </p:txBody>
      </p:sp>
      <p:sp>
        <p:nvSpPr>
          <p:cNvPr id="7" name="Rectangle 6"/>
          <p:cNvSpPr/>
          <p:nvPr/>
        </p:nvSpPr>
        <p:spPr>
          <a:xfrm>
            <a:off x="4953000" y="57150"/>
            <a:ext cx="4111037" cy="646331"/>
          </a:xfrm>
          <a:prstGeom prst="rect">
            <a:avLst/>
          </a:prstGeom>
        </p:spPr>
        <p:txBody>
          <a:bodyPr wrap="square">
            <a:spAutoFit/>
          </a:bodyPr>
          <a:lstStyle/>
          <a:p>
            <a:r>
              <a:rPr lang="en-US" dirty="0"/>
              <a:t>http://</a:t>
            </a:r>
            <a:r>
              <a:rPr lang="en-US" dirty="0" err="1"/>
              <a:t>www.thecoinsman.com</a:t>
            </a:r>
            <a:r>
              <a:rPr lang="en-US" dirty="0"/>
              <a:t>/2014/08/</a:t>
            </a:r>
            <a:r>
              <a:rPr lang="en-US" dirty="0" err="1"/>
              <a:t>bitcoin</a:t>
            </a:r>
            <a:r>
              <a:rPr lang="en-US" dirty="0"/>
              <a:t>/inside-</a:t>
            </a:r>
            <a:r>
              <a:rPr lang="en-US" dirty="0" err="1"/>
              <a:t>chinese</a:t>
            </a:r>
            <a:r>
              <a:rPr lang="en-US" dirty="0"/>
              <a:t>-</a:t>
            </a:r>
            <a:r>
              <a:rPr lang="en-US" dirty="0" err="1"/>
              <a:t>bitcoin</a:t>
            </a:r>
            <a:r>
              <a:rPr lang="en-US" dirty="0"/>
              <a:t>-mine/</a:t>
            </a:r>
          </a:p>
        </p:txBody>
      </p:sp>
    </p:spTree>
    <p:extLst>
      <p:ext uri="{BB962C8B-B14F-4D97-AF65-F5344CB8AC3E}">
        <p14:creationId xmlns:p14="http://schemas.microsoft.com/office/powerpoint/2010/main" val="39323968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955635"/>
            <a:ext cx="8229600" cy="857250"/>
          </a:xfrm>
        </p:spPr>
        <p:txBody>
          <a:bodyPr/>
          <a:lstStyle/>
          <a:p>
            <a:r>
              <a:rPr lang="en-US" dirty="0" smtClean="0"/>
              <a:t>How to Estimate Energy Cost?</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24</a:t>
            </a:fld>
            <a:endParaRPr lang="en-US"/>
          </a:p>
        </p:txBody>
      </p:sp>
    </p:spTree>
    <p:extLst>
      <p:ext uri="{BB962C8B-B14F-4D97-AF65-F5344CB8AC3E}">
        <p14:creationId xmlns:p14="http://schemas.microsoft.com/office/powerpoint/2010/main" val="4471870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E5D6FF9-F5B4-8C4F-9785-10F7626886B1}" type="slidenum">
              <a:rPr lang="en-US" smtClean="0"/>
              <a:t>25</a:t>
            </a:fld>
            <a:endParaRPr lang="en-US"/>
          </a:p>
        </p:txBody>
      </p:sp>
      <p:sp>
        <p:nvSpPr>
          <p:cNvPr id="4" name="Rectangle 3"/>
          <p:cNvSpPr/>
          <p:nvPr/>
        </p:nvSpPr>
        <p:spPr>
          <a:xfrm>
            <a:off x="457200" y="4679066"/>
            <a:ext cx="6096000" cy="369332"/>
          </a:xfrm>
          <a:prstGeom prst="rect">
            <a:avLst/>
          </a:prstGeom>
        </p:spPr>
        <p:txBody>
          <a:bodyPr wrap="square">
            <a:spAutoFit/>
          </a:bodyPr>
          <a:lstStyle/>
          <a:p>
            <a:r>
              <a:rPr lang="en-US" dirty="0"/>
              <a:t>http://</a:t>
            </a:r>
            <a:r>
              <a:rPr lang="en-US" dirty="0" err="1"/>
              <a:t>shrinkthatfootprint.com</a:t>
            </a:r>
            <a:r>
              <a:rPr lang="en-US" dirty="0"/>
              <a:t>/average-electricity-prices-kwh</a:t>
            </a:r>
          </a:p>
        </p:txBody>
      </p:sp>
      <p:pic>
        <p:nvPicPr>
          <p:cNvPr id="5" name="Picture 4" descr="Screen Shot 2015-02-15 at 9.01.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888" y="175603"/>
            <a:ext cx="6128900" cy="4375230"/>
          </a:xfrm>
          <a:prstGeom prst="rect">
            <a:avLst/>
          </a:prstGeom>
          <a:solidFill>
            <a:schemeClr val="accent3">
              <a:lumMod val="40000"/>
              <a:lumOff val="60000"/>
            </a:schemeClr>
          </a:solidFill>
          <a:ln>
            <a:noFill/>
          </a:ln>
          <a:effectLst>
            <a:outerShdw blurRad="292100" dist="139700" dir="2700000" algn="tl" rotWithShape="0">
              <a:srgbClr val="333333">
                <a:alpha val="65000"/>
              </a:srgbClr>
            </a:outerShdw>
          </a:effectLst>
        </p:spPr>
      </p:pic>
      <p:sp>
        <p:nvSpPr>
          <p:cNvPr id="2" name="Rectangle 1"/>
          <p:cNvSpPr/>
          <p:nvPr/>
        </p:nvSpPr>
        <p:spPr>
          <a:xfrm>
            <a:off x="457200" y="1041825"/>
            <a:ext cx="5633573" cy="461665"/>
          </a:xfrm>
          <a:prstGeom prst="rect">
            <a:avLst/>
          </a:prstGeom>
          <a:solidFill>
            <a:schemeClr val="accent3">
              <a:lumMod val="40000"/>
              <a:lumOff val="60000"/>
            </a:schemeClr>
          </a:solidFill>
        </p:spPr>
        <p:txBody>
          <a:bodyPr wrap="none">
            <a:spAutoFit/>
          </a:bodyPr>
          <a:lstStyle/>
          <a:p>
            <a:r>
              <a:rPr lang="en-US" sz="2400" dirty="0">
                <a:solidFill>
                  <a:srgbClr val="000000"/>
                </a:solidFill>
              </a:rPr>
              <a:t>$</a:t>
            </a:r>
            <a:r>
              <a:rPr lang="en-US" sz="2400" dirty="0" smtClean="0">
                <a:solidFill>
                  <a:srgbClr val="000000"/>
                </a:solidFill>
              </a:rPr>
              <a:t>60,000/month × 0.08/kWh = 750,000 kWh </a:t>
            </a:r>
            <a:endParaRPr lang="en-US" sz="2400" dirty="0">
              <a:solidFill>
                <a:srgbClr val="000000"/>
              </a:solidFill>
            </a:endParaRPr>
          </a:p>
        </p:txBody>
      </p:sp>
    </p:spTree>
    <p:extLst>
      <p:ext uri="{BB962C8B-B14F-4D97-AF65-F5344CB8AC3E}">
        <p14:creationId xmlns:p14="http://schemas.microsoft.com/office/powerpoint/2010/main" val="32938251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0491"/>
          <a:stretch/>
        </p:blipFill>
        <p:spPr>
          <a:xfrm>
            <a:off x="0" y="0"/>
            <a:ext cx="9144000" cy="5178774"/>
          </a:xfrm>
          <a:prstGeom prst="rect">
            <a:avLst/>
          </a:prstGeom>
        </p:spPr>
      </p:pic>
      <p:sp>
        <p:nvSpPr>
          <p:cNvPr id="2" name="Slide Number Placeholder 1"/>
          <p:cNvSpPr>
            <a:spLocks noGrp="1"/>
          </p:cNvSpPr>
          <p:nvPr>
            <p:ph type="sldNum" sz="quarter" idx="12"/>
          </p:nvPr>
        </p:nvSpPr>
        <p:spPr/>
        <p:txBody>
          <a:bodyPr/>
          <a:lstStyle/>
          <a:p>
            <a:fld id="{FE5D6FF9-F5B4-8C4F-9785-10F7626886B1}" type="slidenum">
              <a:rPr lang="en-US" smtClean="0"/>
              <a:t>26</a:t>
            </a:fld>
            <a:endParaRPr lang="en-US"/>
          </a:p>
        </p:txBody>
      </p:sp>
    </p:spTree>
    <p:extLst>
      <p:ext uri="{BB962C8B-B14F-4D97-AF65-F5344CB8AC3E}">
        <p14:creationId xmlns:p14="http://schemas.microsoft.com/office/powerpoint/2010/main" val="31316077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0491"/>
          <a:stretch/>
        </p:blipFill>
        <p:spPr>
          <a:xfrm>
            <a:off x="0" y="0"/>
            <a:ext cx="9144000" cy="5178774"/>
          </a:xfrm>
          <a:prstGeom prst="rect">
            <a:avLst/>
          </a:prstGeom>
        </p:spPr>
      </p:pic>
      <p:sp>
        <p:nvSpPr>
          <p:cNvPr id="2" name="Slide Number Placeholder 1"/>
          <p:cNvSpPr>
            <a:spLocks noGrp="1"/>
          </p:cNvSpPr>
          <p:nvPr>
            <p:ph type="sldNum" sz="quarter" idx="12"/>
          </p:nvPr>
        </p:nvSpPr>
        <p:spPr/>
        <p:txBody>
          <a:bodyPr/>
          <a:lstStyle/>
          <a:p>
            <a:fld id="{FE5D6FF9-F5B4-8C4F-9785-10F7626886B1}" type="slidenum">
              <a:rPr lang="en-US" smtClean="0"/>
              <a:t>27</a:t>
            </a:fld>
            <a:endParaRPr lang="en-US"/>
          </a:p>
        </p:txBody>
      </p:sp>
      <p:pic>
        <p:nvPicPr>
          <p:cNvPr id="3" name="Picture 2" descr="Screen Shot 2015-02-15 at 9.06.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08" y="263466"/>
            <a:ext cx="5631270" cy="47013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96795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Network Hashing Power</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28</a:t>
            </a:fld>
            <a:endParaRPr lang="en-US"/>
          </a:p>
        </p:txBody>
      </p:sp>
      <p:sp>
        <p:nvSpPr>
          <p:cNvPr id="4" name="TextBox 3"/>
          <p:cNvSpPr txBox="1"/>
          <p:nvPr/>
        </p:nvSpPr>
        <p:spPr>
          <a:xfrm>
            <a:off x="838200" y="1733550"/>
            <a:ext cx="7334760" cy="461665"/>
          </a:xfrm>
          <a:prstGeom prst="rect">
            <a:avLst/>
          </a:prstGeom>
          <a:noFill/>
        </p:spPr>
        <p:txBody>
          <a:bodyPr wrap="none" rtlCol="0">
            <a:spAutoFit/>
          </a:bodyPr>
          <a:lstStyle/>
          <a:p>
            <a:r>
              <a:rPr lang="en-US" sz="2400" dirty="0" smtClean="0"/>
              <a:t>Difficulty is adjusted to mine one block every 10 minutes.</a:t>
            </a:r>
            <a:endParaRPr lang="en-US" sz="2400" dirty="0"/>
          </a:p>
        </p:txBody>
      </p:sp>
      <p:sp>
        <p:nvSpPr>
          <p:cNvPr id="5" name="Rectangle 4"/>
          <p:cNvSpPr/>
          <p:nvPr/>
        </p:nvSpPr>
        <p:spPr>
          <a:xfrm>
            <a:off x="706829" y="2537603"/>
            <a:ext cx="6904053" cy="1200328"/>
          </a:xfrm>
          <a:prstGeom prst="rect">
            <a:avLst/>
          </a:prstGeom>
        </p:spPr>
        <p:txBody>
          <a:bodyPr wrap="none">
            <a:spAutoFit/>
          </a:bodyPr>
          <a:lstStyle/>
          <a:p>
            <a:r>
              <a:rPr lang="en-US" sz="2400" dirty="0">
                <a:latin typeface="Times New Roman"/>
                <a:cs typeface="Times New Roman"/>
              </a:rPr>
              <a:t>Target = </a:t>
            </a:r>
            <a:r>
              <a:rPr lang="en-US" sz="2400" dirty="0" err="1">
                <a:latin typeface="Times New Roman"/>
                <a:cs typeface="Times New Roman"/>
              </a:rPr>
              <a:t>T</a:t>
            </a:r>
            <a:r>
              <a:rPr lang="en-US" sz="2400" baseline="-25000" dirty="0" err="1">
                <a:latin typeface="Times New Roman"/>
                <a:cs typeface="Times New Roman"/>
              </a:rPr>
              <a:t>max</a:t>
            </a:r>
            <a:r>
              <a:rPr lang="en-US" sz="2400" dirty="0">
                <a:latin typeface="Times New Roman"/>
                <a:cs typeface="Times New Roman"/>
              </a:rPr>
              <a:t> / </a:t>
            </a:r>
            <a:r>
              <a:rPr lang="en-US" sz="2400" dirty="0" smtClean="0">
                <a:latin typeface="Times New Roman"/>
                <a:cs typeface="Times New Roman"/>
              </a:rPr>
              <a:t>Difficulty</a:t>
            </a:r>
          </a:p>
          <a:p>
            <a:r>
              <a:rPr lang="en-US" sz="2400" dirty="0" smtClean="0">
                <a:latin typeface="Times New Roman"/>
                <a:cs typeface="Times New Roman"/>
              </a:rPr>
              <a:t>Expected hashes = 2</a:t>
            </a:r>
            <a:r>
              <a:rPr lang="en-US" sz="2400" baseline="30000" dirty="0" smtClean="0">
                <a:latin typeface="Times New Roman"/>
                <a:cs typeface="Times New Roman"/>
              </a:rPr>
              <a:t>255</a:t>
            </a:r>
            <a:r>
              <a:rPr lang="en-US" sz="2400" dirty="0" smtClean="0">
                <a:latin typeface="Times New Roman"/>
                <a:cs typeface="Times New Roman"/>
              </a:rPr>
              <a:t> / Target</a:t>
            </a:r>
          </a:p>
          <a:p>
            <a:r>
              <a:rPr lang="en-US" sz="2400" dirty="0" smtClean="0">
                <a:latin typeface="Times New Roman"/>
                <a:cs typeface="Times New Roman"/>
              </a:rPr>
              <a:t>Network hashes per second ~ Expected hashes / 600</a:t>
            </a:r>
            <a:r>
              <a:rPr lang="en-US" sz="2400" i="1" dirty="0" smtClean="0">
                <a:latin typeface="Times New Roman"/>
                <a:cs typeface="Times New Roman"/>
              </a:rPr>
              <a:t>s</a:t>
            </a:r>
            <a:endParaRPr lang="en-US" sz="2400" i="1" dirty="0">
              <a:latin typeface="Times New Roman"/>
              <a:cs typeface="Times New Roman"/>
            </a:endParaRPr>
          </a:p>
        </p:txBody>
      </p:sp>
    </p:spTree>
    <p:extLst>
      <p:ext uri="{BB962C8B-B14F-4D97-AF65-F5344CB8AC3E}">
        <p14:creationId xmlns:p14="http://schemas.microsoft.com/office/powerpoint/2010/main" val="41436937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Future</a:t>
            </a:r>
            <a:endParaRPr lang="en-US" dirty="0"/>
          </a:p>
        </p:txBody>
      </p:sp>
      <p:sp>
        <p:nvSpPr>
          <p:cNvPr id="3" name="Content Placeholder 2"/>
          <p:cNvSpPr>
            <a:spLocks noGrp="1"/>
          </p:cNvSpPr>
          <p:nvPr>
            <p:ph idx="1"/>
          </p:nvPr>
        </p:nvSpPr>
        <p:spPr/>
        <p:txBody>
          <a:bodyPr/>
          <a:lstStyle/>
          <a:p>
            <a:r>
              <a:rPr lang="en-US" b="1" dirty="0" smtClean="0"/>
              <a:t>Project 2</a:t>
            </a:r>
          </a:p>
          <a:p>
            <a:pPr lvl="1"/>
            <a:r>
              <a:rPr lang="en-US" dirty="0"/>
              <a:t>P</a:t>
            </a:r>
            <a:r>
              <a:rPr lang="en-US" dirty="0" smtClean="0"/>
              <a:t>art 1 (due in 1 week): mining</a:t>
            </a:r>
          </a:p>
          <a:p>
            <a:pPr lvl="1"/>
            <a:r>
              <a:rPr lang="en-US" dirty="0" smtClean="0"/>
              <a:t>Part 2 (due before spring break): attacks </a:t>
            </a:r>
          </a:p>
          <a:p>
            <a:r>
              <a:rPr lang="en-US" dirty="0" smtClean="0"/>
              <a:t>Project 3 is no more</a:t>
            </a:r>
          </a:p>
          <a:p>
            <a:pPr lvl="1"/>
            <a:r>
              <a:rPr lang="en-US" dirty="0" smtClean="0"/>
              <a:t>But, can do </a:t>
            </a:r>
            <a:r>
              <a:rPr lang="en-US" dirty="0" err="1" smtClean="0"/>
              <a:t>blockchain</a:t>
            </a:r>
            <a:r>
              <a:rPr lang="en-US" dirty="0" smtClean="0"/>
              <a:t> analysis for your project</a:t>
            </a:r>
          </a:p>
          <a:p>
            <a:r>
              <a:rPr lang="en-US" b="1" dirty="0" smtClean="0"/>
              <a:t>Open-ended Project</a:t>
            </a:r>
          </a:p>
          <a:p>
            <a:endParaRPr lang="en-US" dirty="0"/>
          </a:p>
        </p:txBody>
      </p:sp>
      <p:sp>
        <p:nvSpPr>
          <p:cNvPr id="4" name="Slide Number Placeholder 3"/>
          <p:cNvSpPr>
            <a:spLocks noGrp="1"/>
          </p:cNvSpPr>
          <p:nvPr>
            <p:ph type="sldNum" sz="quarter" idx="12"/>
          </p:nvPr>
        </p:nvSpPr>
        <p:spPr/>
        <p:txBody>
          <a:bodyPr/>
          <a:lstStyle/>
          <a:p>
            <a:fld id="{FE5D6FF9-F5B4-8C4F-9785-10F7626886B1}" type="slidenum">
              <a:rPr lang="en-US" smtClean="0"/>
              <a:t>2</a:t>
            </a:fld>
            <a:endParaRPr lang="en-US"/>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885600" y="1847880"/>
              <a:ext cx="3177000" cy="1567080"/>
            </p14:xfrm>
          </p:contentPart>
        </mc:Choice>
        <mc:Fallback xmlns="">
          <p:pic>
            <p:nvPicPr>
              <p:cNvPr id="5" name="Ink 4"/>
              <p:cNvPicPr/>
              <p:nvPr/>
            </p:nvPicPr>
            <p:blipFill>
              <a:blip r:embed="rId3"/>
              <a:stretch>
                <a:fillRect/>
              </a:stretch>
            </p:blipFill>
            <p:spPr>
              <a:xfrm>
                <a:off x="876240" y="1838160"/>
                <a:ext cx="3196080" cy="1586160"/>
              </a:xfrm>
              <a:prstGeom prst="rect">
                <a:avLst/>
              </a:prstGeom>
            </p:spPr>
          </p:pic>
        </mc:Fallback>
      </mc:AlternateContent>
    </p:spTree>
    <p:extLst>
      <p:ext uri="{BB962C8B-B14F-4D97-AF65-F5344CB8AC3E}">
        <p14:creationId xmlns:p14="http://schemas.microsoft.com/office/powerpoint/2010/main" val="3297385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5D6FF9-F5B4-8C4F-9785-10F7626886B1}" type="slidenum">
              <a:rPr lang="en-US" smtClean="0"/>
              <a:t>29</a:t>
            </a:fld>
            <a:endParaRPr lang="en-US"/>
          </a:p>
        </p:txBody>
      </p:sp>
      <p:sp>
        <p:nvSpPr>
          <p:cNvPr id="3" name="Rectangle 2"/>
          <p:cNvSpPr/>
          <p:nvPr/>
        </p:nvSpPr>
        <p:spPr>
          <a:xfrm>
            <a:off x="649111" y="613748"/>
            <a:ext cx="5738520" cy="2585323"/>
          </a:xfrm>
          <a:prstGeom prst="rect">
            <a:avLst/>
          </a:prstGeom>
          <a:solidFill>
            <a:schemeClr val="accent6">
              <a:lumMod val="40000"/>
              <a:lumOff val="60000"/>
            </a:schemeClr>
          </a:solidFill>
        </p:spPr>
        <p:txBody>
          <a:bodyPr wrap="square">
            <a:spAutoFit/>
          </a:bodyPr>
          <a:lstStyle/>
          <a:p>
            <a:r>
              <a:rPr lang="en-US" dirty="0"/>
              <a:t>&gt;&gt;&gt; </a:t>
            </a:r>
            <a:r>
              <a:rPr lang="en-US" b="1" dirty="0" err="1"/>
              <a:t>expected_hashes</a:t>
            </a:r>
            <a:endParaRPr lang="en-US" dirty="0"/>
          </a:p>
          <a:p>
            <a:r>
              <a:rPr lang="en-US" dirty="0"/>
              <a:t>1.9093455768686638e+</a:t>
            </a:r>
            <a:r>
              <a:rPr lang="en-US" dirty="0" smtClean="0"/>
              <a:t>20</a:t>
            </a:r>
          </a:p>
          <a:p>
            <a:r>
              <a:rPr lang="en-US" dirty="0" smtClean="0"/>
              <a:t>&gt;</a:t>
            </a:r>
            <a:r>
              <a:rPr lang="en-US" dirty="0"/>
              <a:t>&gt;&gt; </a:t>
            </a:r>
            <a:r>
              <a:rPr lang="en-US" b="1" dirty="0" err="1"/>
              <a:t>hashes_per_second</a:t>
            </a:r>
            <a:r>
              <a:rPr lang="en-US" b="1" dirty="0"/>
              <a:t> = </a:t>
            </a:r>
            <a:r>
              <a:rPr lang="en-US" b="1" dirty="0" err="1"/>
              <a:t>expected_hashes</a:t>
            </a:r>
            <a:r>
              <a:rPr lang="en-US" b="1" dirty="0"/>
              <a:t> / 600</a:t>
            </a:r>
            <a:endParaRPr lang="en-US" dirty="0"/>
          </a:p>
          <a:p>
            <a:r>
              <a:rPr lang="en-US" dirty="0"/>
              <a:t>3.18224262811444e+</a:t>
            </a:r>
            <a:r>
              <a:rPr lang="en-US" dirty="0" smtClean="0"/>
              <a:t>17</a:t>
            </a:r>
          </a:p>
          <a:p>
            <a:r>
              <a:rPr lang="en-US" dirty="0" smtClean="0"/>
              <a:t>&gt;</a:t>
            </a:r>
            <a:r>
              <a:rPr lang="en-US" dirty="0"/>
              <a:t>&gt;&gt; </a:t>
            </a:r>
            <a:r>
              <a:rPr lang="en-US" b="1" dirty="0"/>
              <a:t># according to </a:t>
            </a:r>
            <a:r>
              <a:rPr lang="en-US" b="1" dirty="0" err="1" smtClean="0"/>
              <a:t>blockchain.info</a:t>
            </a:r>
            <a:r>
              <a:rPr lang="en-US" dirty="0" smtClean="0"/>
              <a:t>: </a:t>
            </a:r>
            <a:r>
              <a:rPr lang="en-US" b="1" dirty="0" smtClean="0"/>
              <a:t>309,384,699.96 </a:t>
            </a:r>
            <a:r>
              <a:rPr lang="en-US" b="1" dirty="0"/>
              <a:t>GH/s</a:t>
            </a:r>
            <a:endParaRPr lang="en-US" dirty="0"/>
          </a:p>
          <a:p>
            <a:r>
              <a:rPr lang="en-US" dirty="0" smtClean="0"/>
              <a:t>&gt;</a:t>
            </a:r>
            <a:r>
              <a:rPr lang="en-US" dirty="0"/>
              <a:t>&gt;&gt; </a:t>
            </a:r>
            <a:r>
              <a:rPr lang="en-US" b="1" dirty="0"/>
              <a:t>309384699.96 * 10**9</a:t>
            </a:r>
            <a:endParaRPr lang="en-US" dirty="0"/>
          </a:p>
          <a:p>
            <a:r>
              <a:rPr lang="en-US" dirty="0"/>
              <a:t>3.0938469996e+</a:t>
            </a:r>
            <a:r>
              <a:rPr lang="en-US" dirty="0" smtClean="0"/>
              <a:t>17</a:t>
            </a:r>
          </a:p>
          <a:p>
            <a:r>
              <a:rPr lang="en-US" dirty="0"/>
              <a:t>&gt;&gt;&gt; </a:t>
            </a:r>
            <a:r>
              <a:rPr lang="en-US" b="1" dirty="0"/>
              <a:t>_ / </a:t>
            </a:r>
            <a:r>
              <a:rPr lang="en-US" b="1" dirty="0" err="1"/>
              <a:t>hashes_per_second</a:t>
            </a:r>
            <a:endParaRPr lang="en-US" dirty="0"/>
          </a:p>
          <a:p>
            <a:r>
              <a:rPr lang="en-US" dirty="0" smtClean="0"/>
              <a:t>0.9722222222361415</a:t>
            </a:r>
            <a:endParaRPr lang="en-US"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604800" y="1276200"/>
              <a:ext cx="4886640" cy="866880"/>
            </p14:xfrm>
          </p:contentPart>
        </mc:Choice>
        <mc:Fallback xmlns="">
          <p:pic>
            <p:nvPicPr>
              <p:cNvPr id="4" name="Ink 3"/>
              <p:cNvPicPr/>
              <p:nvPr/>
            </p:nvPicPr>
            <p:blipFill>
              <a:blip r:embed="rId3"/>
              <a:stretch>
                <a:fillRect/>
              </a:stretch>
            </p:blipFill>
            <p:spPr>
              <a:xfrm>
                <a:off x="595080" y="1266840"/>
                <a:ext cx="4905720" cy="885960"/>
              </a:xfrm>
              <a:prstGeom prst="rect">
                <a:avLst/>
              </a:prstGeom>
            </p:spPr>
          </p:pic>
        </mc:Fallback>
      </mc:AlternateContent>
    </p:spTree>
    <p:extLst>
      <p:ext uri="{BB962C8B-B14F-4D97-AF65-F5344CB8AC3E}">
        <p14:creationId xmlns:p14="http://schemas.microsoft.com/office/powerpoint/2010/main" val="15556173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Energy Use</a:t>
            </a:r>
            <a:endParaRPr lang="en-US" dirty="0"/>
          </a:p>
        </p:txBody>
      </p:sp>
      <p:sp>
        <p:nvSpPr>
          <p:cNvPr id="4" name="Slide Number Placeholder 3"/>
          <p:cNvSpPr>
            <a:spLocks noGrp="1"/>
          </p:cNvSpPr>
          <p:nvPr>
            <p:ph type="sldNum" sz="quarter" idx="12"/>
          </p:nvPr>
        </p:nvSpPr>
        <p:spPr/>
        <p:txBody>
          <a:bodyPr/>
          <a:lstStyle/>
          <a:p>
            <a:fld id="{FE5D6FF9-F5B4-8C4F-9785-10F7626886B1}" type="slidenum">
              <a:rPr lang="en-US" smtClean="0"/>
              <a:t>30</a:t>
            </a:fld>
            <a:endParaRPr lang="en-US"/>
          </a:p>
        </p:txBody>
      </p:sp>
      <p:sp>
        <p:nvSpPr>
          <p:cNvPr id="6" name="Rectangle 5"/>
          <p:cNvSpPr/>
          <p:nvPr/>
        </p:nvSpPr>
        <p:spPr>
          <a:xfrm>
            <a:off x="457199" y="1063229"/>
            <a:ext cx="5507097" cy="369332"/>
          </a:xfrm>
          <a:prstGeom prst="rect">
            <a:avLst/>
          </a:prstGeom>
        </p:spPr>
        <p:txBody>
          <a:bodyPr wrap="square">
            <a:spAutoFit/>
          </a:bodyPr>
          <a:lstStyle/>
          <a:p>
            <a:r>
              <a:rPr lang="en-US" dirty="0"/>
              <a:t>https://</a:t>
            </a:r>
            <a:r>
              <a:rPr lang="en-US" dirty="0" err="1"/>
              <a:t>en.bitcoin.it</a:t>
            </a:r>
            <a:r>
              <a:rPr lang="en-US" dirty="0"/>
              <a:t>/wiki/</a:t>
            </a:r>
            <a:r>
              <a:rPr lang="en-US" dirty="0" err="1"/>
              <a:t>Mining_hardware_comparison</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83086299"/>
              </p:ext>
            </p:extLst>
          </p:nvPr>
        </p:nvGraphicFramePr>
        <p:xfrm>
          <a:off x="979691" y="1642468"/>
          <a:ext cx="7608144" cy="2381357"/>
        </p:xfrm>
        <a:graphic>
          <a:graphicData uri="http://schemas.openxmlformats.org/drawingml/2006/table">
            <a:tbl>
              <a:tblPr firstRow="1" bandRow="1">
                <a:tableStyleId>{5C22544A-7EE6-4342-B048-85BDC9FD1C3A}</a:tableStyleId>
              </a:tblPr>
              <a:tblGrid>
                <a:gridCol w="2863470"/>
                <a:gridCol w="2350430"/>
                <a:gridCol w="1500977"/>
                <a:gridCol w="893267"/>
              </a:tblGrid>
              <a:tr h="505163">
                <a:tc>
                  <a:txBody>
                    <a:bodyPr/>
                    <a:lstStyle/>
                    <a:p>
                      <a:r>
                        <a:rPr lang="en-US" dirty="0" smtClean="0"/>
                        <a:t>ASIC Miner</a:t>
                      </a:r>
                      <a:endParaRPr lang="en-US" dirty="0"/>
                    </a:p>
                  </a:txBody>
                  <a:tcPr/>
                </a:tc>
                <a:tc>
                  <a:txBody>
                    <a:bodyPr/>
                    <a:lstStyle/>
                    <a:p>
                      <a:r>
                        <a:rPr lang="en-US" dirty="0" err="1" smtClean="0"/>
                        <a:t>Ghash</a:t>
                      </a:r>
                      <a:r>
                        <a:rPr lang="en-US" dirty="0" smtClean="0"/>
                        <a:t>/s (advertised)</a:t>
                      </a:r>
                      <a:endParaRPr lang="en-US" dirty="0"/>
                    </a:p>
                  </a:txBody>
                  <a:tcPr/>
                </a:tc>
                <a:tc>
                  <a:txBody>
                    <a:bodyPr/>
                    <a:lstStyle/>
                    <a:p>
                      <a:r>
                        <a:rPr lang="en-US" dirty="0" err="1" smtClean="0"/>
                        <a:t>Mhash</a:t>
                      </a:r>
                      <a:r>
                        <a:rPr lang="en-US" dirty="0" smtClean="0"/>
                        <a:t>/J</a:t>
                      </a:r>
                      <a:endParaRPr lang="en-US" dirty="0"/>
                    </a:p>
                  </a:txBody>
                  <a:tcPr/>
                </a:tc>
                <a:tc>
                  <a:txBody>
                    <a:bodyPr/>
                    <a:lstStyle/>
                    <a:p>
                      <a:r>
                        <a:rPr lang="en-US" dirty="0" smtClean="0"/>
                        <a:t>Price</a:t>
                      </a:r>
                      <a:endParaRPr lang="en-US" dirty="0"/>
                    </a:p>
                  </a:txBody>
                  <a:tcPr/>
                </a:tc>
              </a:tr>
              <a:tr h="434209">
                <a:tc>
                  <a:txBody>
                    <a:bodyPr/>
                    <a:lstStyle/>
                    <a:p>
                      <a:r>
                        <a:rPr lang="en-US" dirty="0" err="1" smtClean="0"/>
                        <a:t>AntMiner</a:t>
                      </a:r>
                      <a:r>
                        <a:rPr lang="en-US" dirty="0" smtClean="0"/>
                        <a:t> S5</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1,155</a:t>
                      </a:r>
                      <a:endParaRPr lang="en-US" dirty="0"/>
                    </a:p>
                  </a:txBody>
                  <a:tcPr/>
                </a:tc>
                <a:tc>
                  <a:txBody>
                    <a:bodyPr/>
                    <a:lstStyle/>
                    <a:p>
                      <a:r>
                        <a:rPr lang="en-US" dirty="0" smtClean="0"/>
                        <a:t>1957</a:t>
                      </a:r>
                      <a:endParaRPr lang="en-US" dirty="0"/>
                    </a:p>
                  </a:txBody>
                  <a:tcPr/>
                </a:tc>
                <a:tc>
                  <a:txBody>
                    <a:bodyPr/>
                    <a:lstStyle/>
                    <a:p>
                      <a:r>
                        <a:rPr lang="en-US" dirty="0" smtClean="0"/>
                        <a:t>$370</a:t>
                      </a:r>
                      <a:endParaRPr lang="en-US" dirty="0"/>
                    </a:p>
                  </a:txBody>
                  <a:tcPr/>
                </a:tc>
              </a:tr>
              <a:tr h="503888">
                <a:tc>
                  <a:txBody>
                    <a:bodyPr/>
                    <a:lstStyle/>
                    <a:p>
                      <a:r>
                        <a:rPr lang="en-US" dirty="0" err="1" smtClean="0"/>
                        <a:t>ASICMiner</a:t>
                      </a:r>
                      <a:r>
                        <a:rPr lang="en-US" dirty="0" smtClean="0"/>
                        <a:t> BE </a:t>
                      </a:r>
                      <a:r>
                        <a:rPr lang="en-US" dirty="0" err="1" smtClean="0"/>
                        <a:t>Prisma</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1,400</a:t>
                      </a:r>
                      <a:endParaRPr lang="en-US" dirty="0"/>
                    </a:p>
                  </a:txBody>
                  <a:tcPr/>
                </a:tc>
                <a:tc>
                  <a:txBody>
                    <a:bodyPr/>
                    <a:lstStyle/>
                    <a:p>
                      <a:r>
                        <a:rPr lang="en-US" dirty="0" smtClean="0"/>
                        <a:t>1333</a:t>
                      </a:r>
                      <a:endParaRPr lang="en-US" dirty="0"/>
                    </a:p>
                  </a:txBody>
                  <a:tcPr/>
                </a:tc>
                <a:tc>
                  <a:txBody>
                    <a:bodyPr/>
                    <a:lstStyle/>
                    <a:p>
                      <a:r>
                        <a:rPr lang="en-US" dirty="0" smtClean="0"/>
                        <a:t>$600</a:t>
                      </a:r>
                      <a:endParaRPr lang="en-US" dirty="0"/>
                    </a:p>
                  </a:txBody>
                  <a:tcPr/>
                </a:tc>
              </a:tr>
              <a:tr h="434209">
                <a:tc>
                  <a:txBody>
                    <a:bodyPr/>
                    <a:lstStyle/>
                    <a:p>
                      <a:r>
                        <a:rPr lang="en-US" dirty="0" err="1" smtClean="0"/>
                        <a:t>HashCoins</a:t>
                      </a:r>
                      <a:r>
                        <a:rPr lang="en-US" dirty="0" smtClean="0"/>
                        <a:t> Zeus</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4,500</a:t>
                      </a:r>
                      <a:endParaRPr lang="en-US" dirty="0"/>
                    </a:p>
                  </a:txBody>
                  <a:tcPr/>
                </a:tc>
                <a:tc>
                  <a:txBody>
                    <a:bodyPr/>
                    <a:lstStyle/>
                    <a:p>
                      <a:r>
                        <a:rPr lang="en-US" dirty="0" smtClean="0"/>
                        <a:t>1500</a:t>
                      </a:r>
                      <a:endParaRPr lang="en-US" dirty="0"/>
                    </a:p>
                  </a:txBody>
                  <a:tcPr/>
                </a:tc>
                <a:tc>
                  <a:txBody>
                    <a:bodyPr/>
                    <a:lstStyle/>
                    <a:p>
                      <a:r>
                        <a:rPr lang="en-US" dirty="0" smtClean="0"/>
                        <a:t>$2299</a:t>
                      </a:r>
                      <a:endParaRPr lang="en-US" dirty="0"/>
                    </a:p>
                  </a:txBody>
                  <a:tcPr/>
                </a:tc>
              </a:tr>
              <a:tr h="503888">
                <a:tc>
                  <a:txBody>
                    <a:bodyPr/>
                    <a:lstStyle/>
                    <a:p>
                      <a:r>
                        <a:rPr lang="en-US" dirty="0" err="1" smtClean="0"/>
                        <a:t>Spondooliestech</a:t>
                      </a:r>
                      <a:r>
                        <a:rPr lang="en-US" baseline="0" dirty="0" smtClean="0"/>
                        <a:t> S35 Yukon</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5,500</a:t>
                      </a:r>
                      <a:endParaRPr lang="en-US" dirty="0"/>
                    </a:p>
                  </a:txBody>
                  <a:tcPr/>
                </a:tc>
                <a:tc>
                  <a:txBody>
                    <a:bodyPr/>
                    <a:lstStyle/>
                    <a:p>
                      <a:r>
                        <a:rPr lang="en-US" dirty="0" smtClean="0"/>
                        <a:t>1506</a:t>
                      </a:r>
                      <a:endParaRPr lang="en-US" dirty="0"/>
                    </a:p>
                  </a:txBody>
                  <a:tcPr/>
                </a:tc>
                <a:tc>
                  <a:txBody>
                    <a:bodyPr/>
                    <a:lstStyle/>
                    <a:p>
                      <a:r>
                        <a:rPr lang="en-US" dirty="0" smtClean="0"/>
                        <a:t>$2235</a:t>
                      </a:r>
                      <a:endParaRPr lang="en-US" dirty="0"/>
                    </a:p>
                  </a:txBody>
                  <a:tcPr/>
                </a:tc>
              </a:tr>
            </a:tbl>
          </a:graphicData>
        </a:graphic>
      </p:graphicFrame>
    </p:spTree>
    <p:extLst>
      <p:ext uri="{BB962C8B-B14F-4D97-AF65-F5344CB8AC3E}">
        <p14:creationId xmlns:p14="http://schemas.microsoft.com/office/powerpoint/2010/main" val="22344477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E5D6FF9-F5B4-8C4F-9785-10F7626886B1}" type="slidenum">
              <a:rPr lang="en-US" smtClean="0"/>
              <a:t>31</a:t>
            </a:fld>
            <a:endParaRPr lang="en-US"/>
          </a:p>
        </p:txBody>
      </p:sp>
      <p:sp>
        <p:nvSpPr>
          <p:cNvPr id="5" name="Rectangle 4"/>
          <p:cNvSpPr/>
          <p:nvPr/>
        </p:nvSpPr>
        <p:spPr>
          <a:xfrm>
            <a:off x="609600" y="361950"/>
            <a:ext cx="6954738" cy="3693319"/>
          </a:xfrm>
          <a:prstGeom prst="rect">
            <a:avLst/>
          </a:prstGeom>
          <a:solidFill>
            <a:schemeClr val="accent6">
              <a:lumMod val="40000"/>
              <a:lumOff val="60000"/>
            </a:schemeClr>
          </a:solidFill>
        </p:spPr>
        <p:txBody>
          <a:bodyPr wrap="square">
            <a:spAutoFit/>
          </a:bodyPr>
          <a:lstStyle/>
          <a:p>
            <a:r>
              <a:rPr lang="en-US" dirty="0"/>
              <a:t>&gt;&gt;&gt; </a:t>
            </a:r>
            <a:r>
              <a:rPr lang="en-US" b="1" dirty="0" err="1"/>
              <a:t>expected_hashes</a:t>
            </a:r>
            <a:endParaRPr lang="en-US" dirty="0"/>
          </a:p>
          <a:p>
            <a:r>
              <a:rPr lang="en-US" dirty="0"/>
              <a:t>1.9093455768686638e+</a:t>
            </a:r>
            <a:r>
              <a:rPr lang="en-US" dirty="0" smtClean="0"/>
              <a:t>20</a:t>
            </a:r>
          </a:p>
          <a:p>
            <a:r>
              <a:rPr lang="en-US" dirty="0" smtClean="0"/>
              <a:t>&gt;</a:t>
            </a:r>
            <a:r>
              <a:rPr lang="en-US" dirty="0"/>
              <a:t>&gt;&gt; </a:t>
            </a:r>
            <a:r>
              <a:rPr lang="en-US" b="1" dirty="0" err="1"/>
              <a:t>hashes_per_second</a:t>
            </a:r>
            <a:r>
              <a:rPr lang="en-US" b="1" dirty="0"/>
              <a:t> = </a:t>
            </a:r>
            <a:r>
              <a:rPr lang="en-US" b="1" dirty="0" err="1"/>
              <a:t>expected_hashes</a:t>
            </a:r>
            <a:r>
              <a:rPr lang="en-US" b="1" dirty="0"/>
              <a:t> / 600</a:t>
            </a:r>
            <a:endParaRPr lang="en-US" dirty="0"/>
          </a:p>
          <a:p>
            <a:r>
              <a:rPr lang="en-US" dirty="0"/>
              <a:t>3.18224262811444e+</a:t>
            </a:r>
            <a:r>
              <a:rPr lang="en-US" dirty="0" smtClean="0"/>
              <a:t>17</a:t>
            </a:r>
          </a:p>
          <a:p>
            <a:r>
              <a:rPr lang="en-US" dirty="0" smtClean="0"/>
              <a:t>&gt;</a:t>
            </a:r>
            <a:r>
              <a:rPr lang="en-US" dirty="0"/>
              <a:t>&gt;&gt; </a:t>
            </a:r>
            <a:r>
              <a:rPr lang="en-US" b="1" dirty="0"/>
              <a:t># according to </a:t>
            </a:r>
            <a:r>
              <a:rPr lang="en-US" b="1" dirty="0" err="1" smtClean="0"/>
              <a:t>blockchain.info</a:t>
            </a:r>
            <a:r>
              <a:rPr lang="en-US" dirty="0" smtClean="0"/>
              <a:t>: </a:t>
            </a:r>
            <a:r>
              <a:rPr lang="en-US" b="1" dirty="0" smtClean="0"/>
              <a:t>309,384,699.96 </a:t>
            </a:r>
            <a:r>
              <a:rPr lang="en-US" b="1" dirty="0"/>
              <a:t>GH/s</a:t>
            </a:r>
            <a:endParaRPr lang="en-US" dirty="0"/>
          </a:p>
          <a:p>
            <a:r>
              <a:rPr lang="en-US" dirty="0" smtClean="0"/>
              <a:t>&gt;</a:t>
            </a:r>
            <a:r>
              <a:rPr lang="en-US" dirty="0"/>
              <a:t>&gt;&gt; </a:t>
            </a:r>
            <a:r>
              <a:rPr lang="en-US" b="1" dirty="0"/>
              <a:t>309384699.96 * 10**9</a:t>
            </a:r>
            <a:endParaRPr lang="en-US" dirty="0"/>
          </a:p>
          <a:p>
            <a:r>
              <a:rPr lang="en-US" dirty="0"/>
              <a:t>3.0938469996e+</a:t>
            </a:r>
            <a:r>
              <a:rPr lang="en-US" dirty="0" smtClean="0"/>
              <a:t>17</a:t>
            </a:r>
          </a:p>
          <a:p>
            <a:r>
              <a:rPr lang="en-US" dirty="0"/>
              <a:t>&gt;&gt;&gt; </a:t>
            </a:r>
            <a:r>
              <a:rPr lang="en-US" b="1" dirty="0"/>
              <a:t>_ / </a:t>
            </a:r>
            <a:r>
              <a:rPr lang="en-US" b="1" dirty="0" err="1"/>
              <a:t>hashes_per_second</a:t>
            </a:r>
            <a:endParaRPr lang="en-US" dirty="0"/>
          </a:p>
          <a:p>
            <a:r>
              <a:rPr lang="en-US" dirty="0" smtClean="0"/>
              <a:t>0.9722222222361415</a:t>
            </a:r>
          </a:p>
          <a:p>
            <a:r>
              <a:rPr lang="en-US" dirty="0"/>
              <a:t>&gt;&gt;&gt; </a:t>
            </a:r>
            <a:r>
              <a:rPr lang="en-US" dirty="0" err="1"/>
              <a:t>Mhash_per_J</a:t>
            </a:r>
            <a:r>
              <a:rPr lang="en-US" dirty="0"/>
              <a:t> = </a:t>
            </a:r>
            <a:r>
              <a:rPr lang="en-US" dirty="0" smtClean="0"/>
              <a:t>1500</a:t>
            </a:r>
          </a:p>
          <a:p>
            <a:r>
              <a:rPr lang="en-US" dirty="0" smtClean="0"/>
              <a:t>&gt;&gt;</a:t>
            </a:r>
            <a:r>
              <a:rPr lang="en-US" dirty="0"/>
              <a:t>&gt; </a:t>
            </a:r>
            <a:r>
              <a:rPr lang="en-US" dirty="0" err="1"/>
              <a:t>Mhash_per_second</a:t>
            </a:r>
            <a:r>
              <a:rPr lang="en-US" dirty="0"/>
              <a:t> = </a:t>
            </a:r>
            <a:r>
              <a:rPr lang="en-US" dirty="0" err="1"/>
              <a:t>hashes_per_second</a:t>
            </a:r>
            <a:r>
              <a:rPr lang="en-US" dirty="0"/>
              <a:t> / 10**6</a:t>
            </a:r>
          </a:p>
          <a:p>
            <a:r>
              <a:rPr lang="en-US" dirty="0" smtClean="0"/>
              <a:t>&gt;</a:t>
            </a:r>
            <a:r>
              <a:rPr lang="en-US" dirty="0"/>
              <a:t>&gt;&gt; J = </a:t>
            </a:r>
            <a:r>
              <a:rPr lang="en-US" dirty="0" err="1"/>
              <a:t>Mhash_per_second</a:t>
            </a:r>
            <a:r>
              <a:rPr lang="en-US" dirty="0"/>
              <a:t> / </a:t>
            </a:r>
            <a:r>
              <a:rPr lang="en-US" dirty="0" err="1"/>
              <a:t>Mhash_per_J</a:t>
            </a:r>
            <a:endParaRPr lang="en-US" dirty="0"/>
          </a:p>
          <a:p>
            <a:r>
              <a:rPr lang="en-US" dirty="0" smtClean="0"/>
              <a:t>212149508.54096264</a:t>
            </a:r>
            <a:endParaRPr lang="en-US" dirty="0"/>
          </a:p>
        </p:txBody>
      </p:sp>
      <p:sp>
        <p:nvSpPr>
          <p:cNvPr id="6" name="TextBox 5"/>
          <p:cNvSpPr txBox="1"/>
          <p:nvPr/>
        </p:nvSpPr>
        <p:spPr>
          <a:xfrm>
            <a:off x="3867902" y="3870603"/>
            <a:ext cx="3901128"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dirty="0" smtClean="0"/>
              <a:t>212 MJ per second = 212 MW</a:t>
            </a:r>
            <a:endParaRPr lang="en-US" sz="2400" dirty="0"/>
          </a:p>
        </p:txBody>
      </p:sp>
    </p:spTree>
    <p:extLst>
      <p:ext uri="{BB962C8B-B14F-4D97-AF65-F5344CB8AC3E}">
        <p14:creationId xmlns:p14="http://schemas.microsoft.com/office/powerpoint/2010/main" val="5398829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5D6FF9-F5B4-8C4F-9785-10F7626886B1}" type="slidenum">
              <a:rPr lang="en-US" smtClean="0"/>
              <a:t>32</a:t>
            </a:fld>
            <a:endParaRPr lang="en-US"/>
          </a:p>
        </p:txBody>
      </p:sp>
      <p:pic>
        <p:nvPicPr>
          <p:cNvPr id="3" name="Picture 2"/>
          <p:cNvPicPr>
            <a:picLocks noChangeAspect="1"/>
          </p:cNvPicPr>
          <p:nvPr/>
        </p:nvPicPr>
        <p:blipFill rotWithShape="1">
          <a:blip r:embed="rId2"/>
          <a:srcRect r="12296"/>
          <a:stretch/>
        </p:blipFill>
        <p:spPr>
          <a:xfrm>
            <a:off x="0" y="0"/>
            <a:ext cx="9144000" cy="5143500"/>
          </a:xfrm>
          <a:prstGeom prst="rect">
            <a:avLst/>
          </a:prstGeom>
        </p:spPr>
      </p:pic>
      <p:sp>
        <p:nvSpPr>
          <p:cNvPr id="4" name="Rectangle 3"/>
          <p:cNvSpPr/>
          <p:nvPr/>
        </p:nvSpPr>
        <p:spPr>
          <a:xfrm>
            <a:off x="303305" y="126483"/>
            <a:ext cx="5718407" cy="1323439"/>
          </a:xfrm>
          <a:prstGeom prst="rect">
            <a:avLst/>
          </a:prstGeom>
          <a:solidFill>
            <a:schemeClr val="bg1">
              <a:lumMod val="95000"/>
              <a:alpha val="53000"/>
            </a:schemeClr>
          </a:solidFill>
        </p:spPr>
        <p:txBody>
          <a:bodyPr wrap="none">
            <a:spAutoFit/>
          </a:bodyPr>
          <a:lstStyle/>
          <a:p>
            <a:r>
              <a:rPr lang="en-US" sz="2000" dirty="0" smtClean="0"/>
              <a:t>Dominion Power</a:t>
            </a:r>
          </a:p>
          <a:p>
            <a:r>
              <a:rPr lang="en-US" sz="2000" dirty="0" smtClean="0"/>
              <a:t>Lake Anna Power Station</a:t>
            </a:r>
          </a:p>
          <a:p>
            <a:r>
              <a:rPr lang="en-US" sz="2000" dirty="0" smtClean="0"/>
              <a:t>1892 MW (450,000 homes)</a:t>
            </a:r>
          </a:p>
          <a:p>
            <a:r>
              <a:rPr lang="en-US" sz="2000" dirty="0" smtClean="0"/>
              <a:t>~9x entire </a:t>
            </a:r>
            <a:r>
              <a:rPr lang="en-US" sz="2000" dirty="0" err="1" smtClean="0"/>
              <a:t>bitcoin</a:t>
            </a:r>
            <a:r>
              <a:rPr lang="en-US" sz="2000" dirty="0" smtClean="0"/>
              <a:t> mining power (with efficient ASICs)</a:t>
            </a:r>
            <a:endParaRPr lang="en-US" sz="2000" dirty="0"/>
          </a:p>
        </p:txBody>
      </p:sp>
    </p:spTree>
    <p:extLst>
      <p:ext uri="{BB962C8B-B14F-4D97-AF65-F5344CB8AC3E}">
        <p14:creationId xmlns:p14="http://schemas.microsoft.com/office/powerpoint/2010/main" val="2781073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sp>
        <p:nvSpPr>
          <p:cNvPr id="3" name="Content Placeholder 2"/>
          <p:cNvSpPr>
            <a:spLocks noGrp="1"/>
          </p:cNvSpPr>
          <p:nvPr>
            <p:ph idx="1"/>
          </p:nvPr>
        </p:nvSpPr>
        <p:spPr>
          <a:xfrm>
            <a:off x="457200" y="929217"/>
            <a:ext cx="8229600" cy="3394472"/>
          </a:xfrm>
        </p:spPr>
        <p:txBody>
          <a:bodyPr>
            <a:normAutofit/>
          </a:bodyPr>
          <a:lstStyle/>
          <a:p>
            <a:pPr marL="0" indent="0">
              <a:buNone/>
            </a:pPr>
            <a:r>
              <a:rPr lang="en-US" b="1" dirty="0" smtClean="0"/>
              <a:t>Project 2: </a:t>
            </a:r>
          </a:p>
          <a:p>
            <a:pPr marL="0" indent="0">
              <a:buNone/>
            </a:pPr>
            <a:r>
              <a:rPr lang="en-US" b="1" dirty="0"/>
              <a:t>	</a:t>
            </a:r>
            <a:r>
              <a:rPr lang="en-US" sz="2400" dirty="0" smtClean="0"/>
              <a:t>we hope to have </a:t>
            </a:r>
            <a:r>
              <a:rPr lang="en-US" sz="2400" dirty="0" err="1" smtClean="0"/>
              <a:t>PointCoin</a:t>
            </a:r>
            <a:r>
              <a:rPr lang="en-US" sz="2400" dirty="0" smtClean="0"/>
              <a:t> network restarted by tomorrow</a:t>
            </a:r>
          </a:p>
          <a:p>
            <a:pPr marL="0" indent="0">
              <a:buNone/>
            </a:pPr>
            <a:r>
              <a:rPr lang="en-US" sz="2400" dirty="0"/>
              <a:t>	</a:t>
            </a:r>
            <a:r>
              <a:rPr lang="en-US" sz="2400" dirty="0" smtClean="0"/>
              <a:t>still build your miner (just will operated on broken network)</a:t>
            </a:r>
          </a:p>
          <a:p>
            <a:pPr marL="0" indent="0">
              <a:buNone/>
            </a:pPr>
            <a:r>
              <a:rPr lang="en-US" b="1" dirty="0" smtClean="0"/>
              <a:t>Read:</a:t>
            </a:r>
            <a:r>
              <a:rPr lang="en-US" dirty="0" smtClean="0"/>
              <a:t> Chapter 8: Mining and Consensus</a:t>
            </a:r>
          </a:p>
          <a:p>
            <a:pPr marL="0" indent="0">
              <a:buNone/>
            </a:pPr>
            <a:r>
              <a:rPr lang="en-US" dirty="0" smtClean="0"/>
              <a:t>Start thinking about your </a:t>
            </a:r>
            <a:r>
              <a:rPr lang="en-US" b="1" dirty="0" smtClean="0"/>
              <a:t>project ideas</a:t>
            </a:r>
          </a:p>
        </p:txBody>
      </p:sp>
      <p:sp>
        <p:nvSpPr>
          <p:cNvPr id="4" name="Slide Number Placeholder 3"/>
          <p:cNvSpPr>
            <a:spLocks noGrp="1"/>
          </p:cNvSpPr>
          <p:nvPr>
            <p:ph type="sldNum" sz="quarter" idx="12"/>
          </p:nvPr>
        </p:nvSpPr>
        <p:spPr/>
        <p:txBody>
          <a:bodyPr/>
          <a:lstStyle/>
          <a:p>
            <a:fld id="{FE5D6FF9-F5B4-8C4F-9785-10F7626886B1}" type="slidenum">
              <a:rPr lang="en-US" smtClean="0"/>
              <a:t>33</a:t>
            </a:fld>
            <a:endParaRPr lang="en-US"/>
          </a:p>
        </p:txBody>
      </p:sp>
      <p:sp>
        <p:nvSpPr>
          <p:cNvPr id="6" name="TextBox 5"/>
          <p:cNvSpPr txBox="1"/>
          <p:nvPr/>
        </p:nvSpPr>
        <p:spPr>
          <a:xfrm>
            <a:off x="3149600" y="4095354"/>
            <a:ext cx="5676431"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smtClean="0"/>
              <a:t>Coming up with a good way of analyzing mining energy use, and comparing it with energy cost of current financial infrastructure could be a good project…</a:t>
            </a:r>
            <a:endParaRPr lang="en-US" dirty="0"/>
          </a:p>
        </p:txBody>
      </p:sp>
    </p:spTree>
    <p:extLst>
      <p:ext uri="{BB962C8B-B14F-4D97-AF65-F5344CB8AC3E}">
        <p14:creationId xmlns:p14="http://schemas.microsoft.com/office/powerpoint/2010/main" val="814994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Open-Ended Project</a:t>
            </a:r>
            <a:endParaRPr lang="en-US" dirty="0"/>
          </a:p>
        </p:txBody>
      </p:sp>
      <p:sp>
        <p:nvSpPr>
          <p:cNvPr id="3" name="Content Placeholder 2"/>
          <p:cNvSpPr>
            <a:spLocks noGrp="1"/>
          </p:cNvSpPr>
          <p:nvPr>
            <p:ph idx="1"/>
          </p:nvPr>
        </p:nvSpPr>
        <p:spPr/>
        <p:txBody>
          <a:bodyPr/>
          <a:lstStyle/>
          <a:p>
            <a:r>
              <a:rPr lang="en-US" dirty="0" smtClean="0"/>
              <a:t>Proposal will be due </a:t>
            </a:r>
            <a:r>
              <a:rPr lang="en-US" b="1" dirty="0" smtClean="0"/>
              <a:t>March 20</a:t>
            </a:r>
          </a:p>
          <a:p>
            <a:r>
              <a:rPr lang="en-US" dirty="0" smtClean="0"/>
              <a:t>Final project due at end of semester (</a:t>
            </a:r>
            <a:r>
              <a:rPr lang="en-US" b="1" dirty="0" smtClean="0"/>
              <a:t>April 28</a:t>
            </a:r>
            <a:r>
              <a:rPr lang="en-US" dirty="0" smtClean="0"/>
              <a:t>)</a:t>
            </a:r>
          </a:p>
          <a:p>
            <a:r>
              <a:rPr lang="en-US" dirty="0" smtClean="0"/>
              <a:t>Anything you want related to </a:t>
            </a:r>
            <a:r>
              <a:rPr lang="en-US" dirty="0" err="1" smtClean="0"/>
              <a:t>cryptocurrency</a:t>
            </a:r>
            <a:r>
              <a:rPr lang="en-US" dirty="0" smtClean="0"/>
              <a:t> (broadly defined)</a:t>
            </a:r>
          </a:p>
          <a:p>
            <a:r>
              <a:rPr lang="en-US" dirty="0" smtClean="0"/>
              <a:t>Some initial ideas posted on course site (and mentions throughout upcoming classes)</a:t>
            </a:r>
            <a:endParaRPr lang="en-US" dirty="0"/>
          </a:p>
        </p:txBody>
      </p:sp>
      <p:sp>
        <p:nvSpPr>
          <p:cNvPr id="4" name="Slide Number Placeholder 3"/>
          <p:cNvSpPr>
            <a:spLocks noGrp="1"/>
          </p:cNvSpPr>
          <p:nvPr>
            <p:ph type="sldNum" sz="quarter" idx="12"/>
          </p:nvPr>
        </p:nvSpPr>
        <p:spPr/>
        <p:txBody>
          <a:bodyPr/>
          <a:lstStyle/>
          <a:p>
            <a:fld id="{FE5D6FF9-F5B4-8C4F-9785-10F7626886B1}" type="slidenum">
              <a:rPr lang="en-US" smtClean="0"/>
              <a:t>3</a:t>
            </a:fld>
            <a:endParaRPr lang="en-US"/>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4410000" y="1704960"/>
              <a:ext cx="1562400" cy="33840"/>
            </p14:xfrm>
          </p:contentPart>
        </mc:Choice>
        <mc:Fallback xmlns="">
          <p:pic>
            <p:nvPicPr>
              <p:cNvPr id="5" name="Ink 4"/>
              <p:cNvPicPr/>
              <p:nvPr/>
            </p:nvPicPr>
            <p:blipFill>
              <a:blip r:embed="rId3"/>
              <a:stretch>
                <a:fillRect/>
              </a:stretch>
            </p:blipFill>
            <p:spPr>
              <a:xfrm>
                <a:off x="4400640" y="1695600"/>
                <a:ext cx="1581120" cy="52560"/>
              </a:xfrm>
              <a:prstGeom prst="rect">
                <a:avLst/>
              </a:prstGeom>
            </p:spPr>
          </p:pic>
        </mc:Fallback>
      </mc:AlternateContent>
    </p:spTree>
    <p:extLst>
      <p:ext uri="{BB962C8B-B14F-4D97-AF65-F5344CB8AC3E}">
        <p14:creationId xmlns:p14="http://schemas.microsoft.com/office/powerpoint/2010/main" val="39740172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Teams</a:t>
            </a:r>
            <a:endParaRPr lang="en-US" dirty="0"/>
          </a:p>
        </p:txBody>
      </p:sp>
      <p:sp>
        <p:nvSpPr>
          <p:cNvPr id="3" name="Content Placeholder 2"/>
          <p:cNvSpPr>
            <a:spLocks noGrp="1"/>
          </p:cNvSpPr>
          <p:nvPr>
            <p:ph idx="1"/>
          </p:nvPr>
        </p:nvSpPr>
        <p:spPr/>
        <p:txBody>
          <a:bodyPr/>
          <a:lstStyle/>
          <a:p>
            <a:pPr marL="0" indent="0">
              <a:buNone/>
            </a:pPr>
            <a:r>
              <a:rPr lang="en-US" dirty="0" smtClean="0"/>
              <a:t>You may work in a team of size 1-7B</a:t>
            </a:r>
          </a:p>
          <a:p>
            <a:pPr marL="457200" lvl="1" indent="0">
              <a:buNone/>
            </a:pPr>
            <a:endParaRPr lang="en-US" baseline="30000" dirty="0">
              <a:latin typeface="Times New Roman"/>
              <a:cs typeface="Times New Roman"/>
            </a:endParaRPr>
          </a:p>
        </p:txBody>
      </p:sp>
      <p:sp>
        <p:nvSpPr>
          <p:cNvPr id="4" name="Slide Number Placeholder 3"/>
          <p:cNvSpPr>
            <a:spLocks noGrp="1"/>
          </p:cNvSpPr>
          <p:nvPr>
            <p:ph type="sldNum" sz="quarter" idx="12"/>
          </p:nvPr>
        </p:nvSpPr>
        <p:spPr/>
        <p:txBody>
          <a:bodyPr/>
          <a:lstStyle/>
          <a:p>
            <a:fld id="{FE5D6FF9-F5B4-8C4F-9785-10F7626886B1}" type="slidenum">
              <a:rPr lang="en-US" smtClean="0"/>
              <a:t>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629437345"/>
              </p:ext>
            </p:extLst>
          </p:nvPr>
        </p:nvGraphicFramePr>
        <p:xfrm>
          <a:off x="5105400" y="1962150"/>
          <a:ext cx="3029186" cy="2225040"/>
        </p:xfrm>
        <a:graphic>
          <a:graphicData uri="http://schemas.openxmlformats.org/drawingml/2006/table">
            <a:tbl>
              <a:tblPr firstRow="1" bandRow="1">
                <a:tableStyleId>{5C22544A-7EE6-4342-B048-85BDC9FD1C3A}</a:tableStyleId>
              </a:tblPr>
              <a:tblGrid>
                <a:gridCol w="1514593"/>
                <a:gridCol w="1514593"/>
              </a:tblGrid>
              <a:tr h="370840">
                <a:tc>
                  <a:txBody>
                    <a:bodyPr/>
                    <a:lstStyle/>
                    <a:p>
                      <a:pPr algn="ctr"/>
                      <a:r>
                        <a:rPr lang="en-US" i="1" dirty="0" smtClean="0">
                          <a:latin typeface="Times New Roman"/>
                          <a:cs typeface="Times New Roman"/>
                        </a:rPr>
                        <a:t>N</a:t>
                      </a:r>
                      <a:endParaRPr lang="en-US" i="1" dirty="0">
                        <a:latin typeface="Times New Roman"/>
                        <a:cs typeface="Times New Roman"/>
                      </a:endParaRPr>
                    </a:p>
                  </a:txBody>
                  <a:tcPr/>
                </a:tc>
                <a:tc>
                  <a:txBody>
                    <a:bodyPr/>
                    <a:lstStyle/>
                    <a:p>
                      <a:pPr algn="ctr"/>
                      <a:r>
                        <a:rPr lang="en-US" i="1" dirty="0" smtClean="0">
                          <a:latin typeface="Times New Roman"/>
                          <a:cs typeface="Times New Roman"/>
                        </a:rPr>
                        <a:t>N</a:t>
                      </a:r>
                      <a:r>
                        <a:rPr lang="en-US" baseline="30000" dirty="0" smtClean="0">
                          <a:latin typeface="Times New Roman"/>
                          <a:cs typeface="Times New Roman"/>
                        </a:rPr>
                        <a:t>2/3</a:t>
                      </a:r>
                      <a:endParaRPr lang="en-US" baseline="30000" dirty="0">
                        <a:latin typeface="Times New Roman"/>
                        <a:cs typeface="Times New Roman"/>
                      </a:endParaRPr>
                    </a:p>
                  </a:txBody>
                  <a:tcPr/>
                </a:tc>
              </a:tr>
              <a:tr h="370840">
                <a:tc>
                  <a:txBody>
                    <a:bodyPr/>
                    <a:lstStyle/>
                    <a:p>
                      <a:pPr algn="ctr"/>
                      <a:r>
                        <a:rPr lang="en-US" dirty="0" smtClean="0"/>
                        <a:t>1</a:t>
                      </a:r>
                      <a:endParaRPr lang="en-US" dirty="0"/>
                    </a:p>
                  </a:txBody>
                  <a:tcPr/>
                </a:tc>
                <a:tc>
                  <a:txBody>
                    <a:bodyPr/>
                    <a:lstStyle/>
                    <a:p>
                      <a:pPr algn="ctr"/>
                      <a:r>
                        <a:rPr lang="en-US" dirty="0" smtClean="0"/>
                        <a:t>1.00</a:t>
                      </a:r>
                      <a:endParaRPr lang="en-US" dirty="0"/>
                    </a:p>
                  </a:txBody>
                  <a:tcPr/>
                </a:tc>
              </a:tr>
              <a:tr h="370840">
                <a:tc>
                  <a:txBody>
                    <a:bodyPr/>
                    <a:lstStyle/>
                    <a:p>
                      <a:pPr algn="ctr"/>
                      <a:r>
                        <a:rPr lang="en-US" dirty="0" smtClean="0"/>
                        <a:t>2</a:t>
                      </a:r>
                      <a:endParaRPr lang="en-US" dirty="0"/>
                    </a:p>
                  </a:txBody>
                  <a:tcPr/>
                </a:tc>
                <a:tc>
                  <a:txBody>
                    <a:bodyPr/>
                    <a:lstStyle/>
                    <a:p>
                      <a:pPr algn="ctr"/>
                      <a:r>
                        <a:rPr lang="en-US" dirty="0" smtClean="0"/>
                        <a:t>1.58</a:t>
                      </a:r>
                      <a:endParaRPr lang="en-US" dirty="0"/>
                    </a:p>
                  </a:txBody>
                  <a:tcPr/>
                </a:tc>
              </a:tr>
              <a:tr h="370840">
                <a:tc>
                  <a:txBody>
                    <a:bodyPr/>
                    <a:lstStyle/>
                    <a:p>
                      <a:pPr algn="ctr"/>
                      <a:r>
                        <a:rPr lang="en-US" dirty="0" smtClean="0"/>
                        <a:t>3</a:t>
                      </a:r>
                      <a:endParaRPr lang="en-US" dirty="0"/>
                    </a:p>
                  </a:txBody>
                  <a:tcPr/>
                </a:tc>
                <a:tc>
                  <a:txBody>
                    <a:bodyPr/>
                    <a:lstStyle/>
                    <a:p>
                      <a:pPr algn="ctr"/>
                      <a:r>
                        <a:rPr lang="en-US" dirty="0" smtClean="0"/>
                        <a:t>2.08</a:t>
                      </a:r>
                      <a:endParaRPr lang="en-US" dirty="0"/>
                    </a:p>
                  </a:txBody>
                  <a:tcPr/>
                </a:tc>
              </a:tr>
              <a:tr h="370840">
                <a:tc>
                  <a:txBody>
                    <a:bodyPr/>
                    <a:lstStyle/>
                    <a:p>
                      <a:pPr algn="ctr"/>
                      <a:r>
                        <a:rPr lang="en-US" dirty="0" smtClean="0"/>
                        <a:t>4</a:t>
                      </a:r>
                      <a:endParaRPr lang="en-US" dirty="0"/>
                    </a:p>
                  </a:txBody>
                  <a:tcPr/>
                </a:tc>
                <a:tc>
                  <a:txBody>
                    <a:bodyPr/>
                    <a:lstStyle/>
                    <a:p>
                      <a:pPr algn="ctr"/>
                      <a:r>
                        <a:rPr lang="en-US" dirty="0" smtClean="0"/>
                        <a:t>2.52</a:t>
                      </a:r>
                      <a:endParaRPr lang="en-US" dirty="0"/>
                    </a:p>
                  </a:txBody>
                  <a:tcPr/>
                </a:tc>
              </a:tr>
              <a:tr h="370840">
                <a:tc>
                  <a:txBody>
                    <a:bodyPr/>
                    <a:lstStyle/>
                    <a:p>
                      <a:pPr algn="ctr"/>
                      <a:r>
                        <a:rPr lang="en-US" dirty="0" smtClean="0"/>
                        <a:t>26</a:t>
                      </a:r>
                      <a:endParaRPr lang="en-US" dirty="0"/>
                    </a:p>
                  </a:txBody>
                  <a:tcPr/>
                </a:tc>
                <a:tc>
                  <a:txBody>
                    <a:bodyPr/>
                    <a:lstStyle/>
                    <a:p>
                      <a:pPr algn="ctr"/>
                      <a:r>
                        <a:rPr lang="en-US" dirty="0" smtClean="0"/>
                        <a:t>8.78</a:t>
                      </a:r>
                      <a:endParaRPr lang="en-US" dirty="0"/>
                    </a:p>
                  </a:txBody>
                  <a:tcPr/>
                </a:tc>
              </a:tr>
            </a:tbl>
          </a:graphicData>
        </a:graphic>
      </p:graphicFrame>
      <p:sp>
        <p:nvSpPr>
          <p:cNvPr id="6" name="Rectangle 5"/>
          <p:cNvSpPr/>
          <p:nvPr/>
        </p:nvSpPr>
        <p:spPr>
          <a:xfrm>
            <a:off x="724371" y="2251195"/>
            <a:ext cx="4383851" cy="1815882"/>
          </a:xfrm>
          <a:prstGeom prst="rect">
            <a:avLst/>
          </a:prstGeom>
        </p:spPr>
        <p:txBody>
          <a:bodyPr wrap="square">
            <a:spAutoFit/>
          </a:bodyPr>
          <a:lstStyle/>
          <a:p>
            <a:r>
              <a:rPr lang="en-US" sz="2800" dirty="0"/>
              <a:t>Expected value of your project scales as </a:t>
            </a:r>
            <a:r>
              <a:rPr lang="en-US" sz="2800" i="1" dirty="0">
                <a:latin typeface="Times New Roman"/>
                <a:cs typeface="Times New Roman"/>
              </a:rPr>
              <a:t>N</a:t>
            </a:r>
            <a:r>
              <a:rPr lang="en-US" sz="2800" baseline="30000" dirty="0">
                <a:latin typeface="Times New Roman"/>
                <a:cs typeface="Times New Roman"/>
              </a:rPr>
              <a:t>2/3 </a:t>
            </a:r>
            <a:r>
              <a:rPr lang="en-US" sz="2800" dirty="0"/>
              <a:t>where </a:t>
            </a:r>
            <a:r>
              <a:rPr lang="en-US" sz="2800" i="1" dirty="0">
                <a:latin typeface="Times New Roman"/>
                <a:cs typeface="Times New Roman"/>
              </a:rPr>
              <a:t>N</a:t>
            </a:r>
            <a:r>
              <a:rPr lang="en-US" sz="2800" dirty="0"/>
              <a:t> is the number of students in the class on your </a:t>
            </a:r>
            <a:r>
              <a:rPr lang="en-US" sz="2800" dirty="0" smtClean="0"/>
              <a:t>team.</a:t>
            </a:r>
            <a:endParaRPr lang="en-US" sz="2800" dirty="0"/>
          </a:p>
        </p:txBody>
      </p:sp>
      <p:sp>
        <p:nvSpPr>
          <p:cNvPr id="7" name="TextBox 6"/>
          <p:cNvSpPr txBox="1"/>
          <p:nvPr/>
        </p:nvSpPr>
        <p:spPr>
          <a:xfrm>
            <a:off x="1600200" y="4400550"/>
            <a:ext cx="5673348"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Feel free to post ideas on course site to recruit teammates</a:t>
            </a:r>
            <a:endParaRPr lang="en-US" dirty="0"/>
          </a:p>
        </p:txBody>
      </p:sp>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5452920" y="2390760"/>
              <a:ext cx="267120" cy="1352880"/>
            </p14:xfrm>
          </p:contentPart>
        </mc:Choice>
        <mc:Fallback xmlns="">
          <p:pic>
            <p:nvPicPr>
              <p:cNvPr id="8" name="Ink 7"/>
              <p:cNvPicPr/>
              <p:nvPr/>
            </p:nvPicPr>
            <p:blipFill>
              <a:blip r:embed="rId3"/>
              <a:stretch>
                <a:fillRect/>
              </a:stretch>
            </p:blipFill>
            <p:spPr>
              <a:xfrm>
                <a:off x="5443200" y="2381040"/>
                <a:ext cx="286200" cy="1372320"/>
              </a:xfrm>
              <a:prstGeom prst="rect">
                <a:avLst/>
              </a:prstGeom>
            </p:spPr>
          </p:pic>
        </mc:Fallback>
      </mc:AlternateContent>
    </p:spTree>
    <p:extLst>
      <p:ext uri="{BB962C8B-B14F-4D97-AF65-F5344CB8AC3E}">
        <p14:creationId xmlns:p14="http://schemas.microsoft.com/office/powerpoint/2010/main" val="21457863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PointCoin</a:t>
            </a:r>
            <a:r>
              <a:rPr lang="en-US" dirty="0" smtClean="0"/>
              <a:t> Forking/Failing</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5</a:t>
            </a:fld>
            <a:endParaRPr lang="en-US"/>
          </a:p>
        </p:txBody>
      </p:sp>
      <p:sp>
        <p:nvSpPr>
          <p:cNvPr id="4" name="Rectangle 3"/>
          <p:cNvSpPr/>
          <p:nvPr/>
        </p:nvSpPr>
        <p:spPr>
          <a:xfrm>
            <a:off x="611834" y="1692786"/>
            <a:ext cx="1895292" cy="369332"/>
          </a:xfrm>
          <a:prstGeom prst="rect">
            <a:avLst/>
          </a:prstGeom>
        </p:spPr>
        <p:txBody>
          <a:bodyPr wrap="square">
            <a:spAutoFit/>
          </a:bodyPr>
          <a:lstStyle/>
          <a:p>
            <a:r>
              <a:rPr lang="en-US" dirty="0" err="1" smtClean="0">
                <a:hlinkClick r:id="rId2"/>
              </a:rPr>
              <a:t>UpdateBlockTime</a:t>
            </a:r>
            <a:endParaRPr lang="en-US" dirty="0"/>
          </a:p>
        </p:txBody>
      </p:sp>
      <p:sp>
        <p:nvSpPr>
          <p:cNvPr id="5" name="TextBox 4"/>
          <p:cNvSpPr txBox="1"/>
          <p:nvPr/>
        </p:nvSpPr>
        <p:spPr>
          <a:xfrm>
            <a:off x="577401" y="1253406"/>
            <a:ext cx="1170888" cy="369332"/>
          </a:xfrm>
          <a:prstGeom prst="rect">
            <a:avLst/>
          </a:prstGeom>
          <a:noFill/>
        </p:spPr>
        <p:txBody>
          <a:bodyPr wrap="none" rtlCol="0">
            <a:spAutoFit/>
          </a:bodyPr>
          <a:lstStyle/>
          <a:p>
            <a:r>
              <a:rPr lang="en-US" dirty="0" err="1" smtClean="0">
                <a:hlinkClick r:id="rId3"/>
              </a:rPr>
              <a:t>params.go</a:t>
            </a:r>
            <a:endParaRPr lang="en-US" dirty="0"/>
          </a:p>
        </p:txBody>
      </p:sp>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680760" y="1009800"/>
              <a:ext cx="7163280" cy="3953160"/>
            </p14:xfrm>
          </p:contentPart>
        </mc:Choice>
        <mc:Fallback xmlns="">
          <p:pic>
            <p:nvPicPr>
              <p:cNvPr id="6" name="Ink 5"/>
              <p:cNvPicPr/>
              <p:nvPr/>
            </p:nvPicPr>
            <p:blipFill>
              <a:blip r:embed="rId5"/>
              <a:stretch>
                <a:fillRect/>
              </a:stretch>
            </p:blipFill>
            <p:spPr>
              <a:xfrm>
                <a:off x="671400" y="1000080"/>
                <a:ext cx="7182000" cy="3972600"/>
              </a:xfrm>
              <a:prstGeom prst="rect">
                <a:avLst/>
              </a:prstGeom>
            </p:spPr>
          </p:pic>
        </mc:Fallback>
      </mc:AlternateContent>
    </p:spTree>
    <p:extLst>
      <p:ext uri="{BB962C8B-B14F-4D97-AF65-F5344CB8AC3E}">
        <p14:creationId xmlns:p14="http://schemas.microsoft.com/office/powerpoint/2010/main" val="34820718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Asymptotic Analysis</a:t>
            </a:r>
            <a:endParaRPr lang="en-US" dirty="0"/>
          </a:p>
        </p:txBody>
      </p:sp>
      <p:sp>
        <p:nvSpPr>
          <p:cNvPr id="4" name="Slide Number Placeholder 3"/>
          <p:cNvSpPr>
            <a:spLocks noGrp="1"/>
          </p:cNvSpPr>
          <p:nvPr>
            <p:ph type="sldNum" sz="quarter" idx="12"/>
          </p:nvPr>
        </p:nvSpPr>
        <p:spPr/>
        <p:txBody>
          <a:bodyPr/>
          <a:lstStyle/>
          <a:p>
            <a:fld id="{FE5D6FF9-F5B4-8C4F-9785-10F7626886B1}" type="slidenum">
              <a:rPr lang="en-US" smtClean="0"/>
              <a:t>6</a:t>
            </a:fld>
            <a:endParaRPr lang="en-US"/>
          </a:p>
        </p:txBody>
      </p:sp>
      <p:sp>
        <p:nvSpPr>
          <p:cNvPr id="5" name="Text Box 4"/>
          <p:cNvSpPr txBox="1">
            <a:spLocks noChangeArrowheads="1"/>
          </p:cNvSpPr>
          <p:nvPr/>
        </p:nvSpPr>
        <p:spPr bwMode="auto">
          <a:xfrm>
            <a:off x="730523" y="1254102"/>
            <a:ext cx="4076700" cy="3081338"/>
          </a:xfrm>
          <a:prstGeom prst="rect">
            <a:avLst/>
          </a:prstGeom>
          <a:solidFill>
            <a:schemeClr val="accent5">
              <a:lumMod val="20000"/>
              <a:lumOff val="80000"/>
            </a:schemeClr>
          </a:solidFill>
          <a:ln w="31750">
            <a:noFill/>
            <a:miter lim="800000"/>
            <a:headEnd/>
            <a:tailEnd/>
          </a:ln>
          <a:effectLst/>
        </p:spPr>
        <p:txBody>
          <a:bodyPr wrap="none">
            <a:spAutoFit/>
          </a:bodyPr>
          <a:lstStyle/>
          <a:p>
            <a:r>
              <a:rPr lang="en-US" sz="2800" dirty="0" err="1">
                <a:solidFill>
                  <a:schemeClr val="tx2"/>
                </a:solidFill>
              </a:rPr>
              <a:t>int</a:t>
            </a:r>
            <a:r>
              <a:rPr lang="en-US" sz="2800" dirty="0">
                <a:solidFill>
                  <a:schemeClr val="tx2"/>
                </a:solidFill>
              </a:rPr>
              <a:t> </a:t>
            </a:r>
            <a:r>
              <a:rPr lang="en-US" sz="2800" dirty="0" err="1">
                <a:solidFill>
                  <a:schemeClr val="tx2"/>
                </a:solidFill>
              </a:rPr>
              <a:t>gaussSum</a:t>
            </a:r>
            <a:r>
              <a:rPr lang="en-US" sz="2800" dirty="0">
                <a:solidFill>
                  <a:schemeClr val="tx2"/>
                </a:solidFill>
              </a:rPr>
              <a:t> (</a:t>
            </a:r>
            <a:r>
              <a:rPr lang="en-US" sz="2800" dirty="0" err="1">
                <a:solidFill>
                  <a:schemeClr val="tx2"/>
                </a:solidFill>
              </a:rPr>
              <a:t>int</a:t>
            </a:r>
            <a:r>
              <a:rPr lang="en-US" sz="2800" dirty="0">
                <a:solidFill>
                  <a:schemeClr val="tx2"/>
                </a:solidFill>
              </a:rPr>
              <a:t> m) {</a:t>
            </a:r>
          </a:p>
          <a:p>
            <a:r>
              <a:rPr lang="en-US" sz="2800" dirty="0">
                <a:solidFill>
                  <a:schemeClr val="tx2"/>
                </a:solidFill>
              </a:rPr>
              <a:t>   </a:t>
            </a:r>
            <a:r>
              <a:rPr lang="en-US" sz="2800" dirty="0" err="1">
                <a:solidFill>
                  <a:schemeClr val="tx2"/>
                </a:solidFill>
              </a:rPr>
              <a:t>int</a:t>
            </a:r>
            <a:r>
              <a:rPr lang="en-US" sz="2800" dirty="0">
                <a:solidFill>
                  <a:schemeClr val="tx2"/>
                </a:solidFill>
              </a:rPr>
              <a:t> sum = 0;</a:t>
            </a:r>
          </a:p>
          <a:p>
            <a:r>
              <a:rPr lang="en-US" sz="2800" dirty="0">
                <a:solidFill>
                  <a:schemeClr val="tx2"/>
                </a:solidFill>
              </a:rPr>
              <a:t>   for (</a:t>
            </a:r>
            <a:r>
              <a:rPr lang="en-US" sz="2800" dirty="0" err="1">
                <a:solidFill>
                  <a:schemeClr val="tx2"/>
                </a:solidFill>
              </a:rPr>
              <a:t>int</a:t>
            </a:r>
            <a:r>
              <a:rPr lang="en-US" sz="2800" dirty="0">
                <a:solidFill>
                  <a:schemeClr val="tx2"/>
                </a:solidFill>
              </a:rPr>
              <a:t> </a:t>
            </a:r>
            <a:r>
              <a:rPr lang="en-US" sz="2800" dirty="0" err="1">
                <a:solidFill>
                  <a:schemeClr val="tx2"/>
                </a:solidFill>
              </a:rPr>
              <a:t>i</a:t>
            </a:r>
            <a:r>
              <a:rPr lang="en-US" sz="2800" dirty="0">
                <a:solidFill>
                  <a:schemeClr val="tx2"/>
                </a:solidFill>
              </a:rPr>
              <a:t> = 1; </a:t>
            </a:r>
            <a:r>
              <a:rPr lang="en-US" sz="2800" dirty="0" err="1">
                <a:solidFill>
                  <a:schemeClr val="tx2"/>
                </a:solidFill>
              </a:rPr>
              <a:t>i</a:t>
            </a:r>
            <a:r>
              <a:rPr lang="en-US" sz="2800" dirty="0">
                <a:solidFill>
                  <a:schemeClr val="tx2"/>
                </a:solidFill>
              </a:rPr>
              <a:t> &lt;= m; </a:t>
            </a:r>
            <a:r>
              <a:rPr lang="en-US" sz="2800" dirty="0" err="1">
                <a:solidFill>
                  <a:schemeClr val="tx2"/>
                </a:solidFill>
              </a:rPr>
              <a:t>i</a:t>
            </a:r>
            <a:r>
              <a:rPr lang="en-US" sz="2800" dirty="0">
                <a:solidFill>
                  <a:schemeClr val="tx2"/>
                </a:solidFill>
              </a:rPr>
              <a:t>++) {</a:t>
            </a:r>
          </a:p>
          <a:p>
            <a:r>
              <a:rPr lang="en-US" sz="2800" dirty="0">
                <a:solidFill>
                  <a:schemeClr val="tx2"/>
                </a:solidFill>
              </a:rPr>
              <a:t>       sum = sum + </a:t>
            </a:r>
            <a:r>
              <a:rPr lang="en-US" sz="2800" dirty="0" err="1">
                <a:solidFill>
                  <a:schemeClr val="tx2"/>
                </a:solidFill>
              </a:rPr>
              <a:t>i</a:t>
            </a:r>
            <a:r>
              <a:rPr lang="en-US" sz="2800" dirty="0">
                <a:solidFill>
                  <a:schemeClr val="tx2"/>
                </a:solidFill>
              </a:rPr>
              <a:t>;</a:t>
            </a:r>
          </a:p>
          <a:p>
            <a:r>
              <a:rPr lang="en-US" sz="2800" dirty="0">
                <a:solidFill>
                  <a:schemeClr val="tx2"/>
                </a:solidFill>
              </a:rPr>
              <a:t>   }</a:t>
            </a:r>
          </a:p>
          <a:p>
            <a:r>
              <a:rPr lang="en-US" sz="2800" dirty="0">
                <a:solidFill>
                  <a:schemeClr val="tx2"/>
                </a:solidFill>
              </a:rPr>
              <a:t>   return sum;</a:t>
            </a:r>
          </a:p>
          <a:p>
            <a:r>
              <a:rPr lang="en-US" sz="2800" dirty="0">
                <a:solidFill>
                  <a:schemeClr val="tx2"/>
                </a:solidFill>
              </a:rPr>
              <a:t>}</a:t>
            </a:r>
          </a:p>
        </p:txBody>
      </p:sp>
      <p:sp>
        <p:nvSpPr>
          <p:cNvPr id="6" name="TextBox 5"/>
          <p:cNvSpPr txBox="1"/>
          <p:nvPr/>
        </p:nvSpPr>
        <p:spPr>
          <a:xfrm>
            <a:off x="5029200" y="1276350"/>
            <a:ext cx="3581400" cy="3108544"/>
          </a:xfrm>
          <a:prstGeom prst="rect">
            <a:avLst/>
          </a:prstGeom>
          <a:noFill/>
        </p:spPr>
        <p:txBody>
          <a:bodyPr wrap="square" rtlCol="0">
            <a:spAutoFit/>
          </a:bodyPr>
          <a:lstStyle/>
          <a:p>
            <a:r>
              <a:rPr lang="en-US" sz="2800" dirty="0" smtClean="0"/>
              <a:t>Assuming an (unspecified) </a:t>
            </a:r>
            <a:r>
              <a:rPr lang="en-US" sz="2800" i="1" dirty="0" smtClean="0"/>
              <a:t>idealized</a:t>
            </a:r>
            <a:r>
              <a:rPr lang="en-US" sz="2800" dirty="0" smtClean="0"/>
              <a:t> model of Java computation, running time of </a:t>
            </a:r>
            <a:r>
              <a:rPr lang="en-US" sz="2800" b="1" dirty="0" err="1" smtClean="0"/>
              <a:t>gaussSum</a:t>
            </a:r>
            <a:r>
              <a:rPr lang="en-US" sz="2800" dirty="0" smtClean="0"/>
              <a:t> is in </a:t>
            </a:r>
            <a:r>
              <a:rPr lang="en-US" sz="2800" dirty="0" err="1" smtClean="0">
                <a:latin typeface="Times New Roman"/>
                <a:cs typeface="Times New Roman"/>
              </a:rPr>
              <a:t>θ</a:t>
            </a:r>
            <a:r>
              <a:rPr lang="en-US" sz="2800" dirty="0" smtClean="0">
                <a:latin typeface="Times New Roman"/>
                <a:cs typeface="Times New Roman"/>
              </a:rPr>
              <a:t>(2</a:t>
            </a:r>
            <a:r>
              <a:rPr lang="en-US" sz="2800" i="1" baseline="30000" dirty="0" smtClean="0">
                <a:latin typeface="Times New Roman"/>
                <a:cs typeface="Times New Roman"/>
              </a:rPr>
              <a:t>N</a:t>
            </a:r>
            <a:r>
              <a:rPr lang="en-US" sz="2800" dirty="0" smtClean="0">
                <a:latin typeface="Times New Roman"/>
                <a:cs typeface="Times New Roman"/>
              </a:rPr>
              <a:t>)</a:t>
            </a:r>
            <a:r>
              <a:rPr lang="en-US" sz="2800" dirty="0" smtClean="0"/>
              <a:t> where </a:t>
            </a:r>
            <a:r>
              <a:rPr lang="en-US" sz="2800" i="1" dirty="0" smtClean="0">
                <a:latin typeface="Times New Roman"/>
                <a:cs typeface="Times New Roman"/>
              </a:rPr>
              <a:t>N</a:t>
            </a:r>
            <a:r>
              <a:rPr lang="en-US" sz="2800" dirty="0" smtClean="0"/>
              <a:t> is the size of the input.</a:t>
            </a:r>
            <a:endParaRPr lang="en-US" sz="2800"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690720" y="2090880"/>
              <a:ext cx="4577040" cy="2510280"/>
            </p14:xfrm>
          </p:contentPart>
        </mc:Choice>
        <mc:Fallback xmlns="">
          <p:pic>
            <p:nvPicPr>
              <p:cNvPr id="3" name="Ink 2"/>
              <p:cNvPicPr/>
              <p:nvPr/>
            </p:nvPicPr>
            <p:blipFill>
              <a:blip r:embed="rId3"/>
              <a:stretch>
                <a:fillRect/>
              </a:stretch>
            </p:blipFill>
            <p:spPr>
              <a:xfrm>
                <a:off x="3681360" y="2081160"/>
                <a:ext cx="4595760" cy="2529360"/>
              </a:xfrm>
              <a:prstGeom prst="rect">
                <a:avLst/>
              </a:prstGeom>
            </p:spPr>
          </p:pic>
        </mc:Fallback>
      </mc:AlternateContent>
    </p:spTree>
    <p:extLst>
      <p:ext uri="{BB962C8B-B14F-4D97-AF65-F5344CB8AC3E}">
        <p14:creationId xmlns:p14="http://schemas.microsoft.com/office/powerpoint/2010/main" val="3527482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Asymptotic Analysis Questions</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7</a:t>
            </a:fld>
            <a:endParaRPr lang="en-US"/>
          </a:p>
        </p:txBody>
      </p:sp>
      <p:sp>
        <p:nvSpPr>
          <p:cNvPr id="4" name="Rectangle 3"/>
          <p:cNvSpPr/>
          <p:nvPr/>
        </p:nvSpPr>
        <p:spPr>
          <a:xfrm>
            <a:off x="990600" y="1200150"/>
            <a:ext cx="7410544" cy="954107"/>
          </a:xfrm>
          <a:prstGeom prst="rect">
            <a:avLst/>
          </a:prstGeom>
        </p:spPr>
        <p:txBody>
          <a:bodyPr wrap="square">
            <a:spAutoFit/>
          </a:bodyPr>
          <a:lstStyle/>
          <a:p>
            <a:r>
              <a:rPr lang="en-US" sz="2800" dirty="0" smtClean="0">
                <a:cs typeface="Times New Roman"/>
              </a:rPr>
              <a:t>Is an algorithm with running time in </a:t>
            </a:r>
            <a:r>
              <a:rPr lang="en-US" sz="2800" b="1" dirty="0">
                <a:latin typeface="Times New Roman"/>
                <a:cs typeface="Times New Roman"/>
              </a:rPr>
              <a:t>O</a:t>
            </a:r>
            <a:r>
              <a:rPr lang="en-US" sz="2800" b="1" dirty="0" smtClean="0">
                <a:latin typeface="Times New Roman"/>
                <a:cs typeface="Times New Roman"/>
              </a:rPr>
              <a:t>(</a:t>
            </a:r>
            <a:r>
              <a:rPr lang="en-US" sz="2800" b="1" i="1" dirty="0" smtClean="0">
                <a:latin typeface="Times New Roman"/>
                <a:cs typeface="Times New Roman"/>
              </a:rPr>
              <a:t>N</a:t>
            </a:r>
            <a:r>
              <a:rPr lang="en-US" sz="2800" b="1" dirty="0" smtClean="0">
                <a:latin typeface="Times New Roman"/>
                <a:cs typeface="Times New Roman"/>
              </a:rPr>
              <a:t>) </a:t>
            </a:r>
            <a:r>
              <a:rPr lang="en-US" sz="2800" dirty="0" smtClean="0">
                <a:cs typeface="Times New Roman"/>
              </a:rPr>
              <a:t>better than one with running time in </a:t>
            </a:r>
            <a:r>
              <a:rPr lang="en-US" sz="2800" b="1" dirty="0">
                <a:latin typeface="Times New Roman"/>
                <a:cs typeface="Times New Roman"/>
              </a:rPr>
              <a:t>O</a:t>
            </a:r>
            <a:r>
              <a:rPr lang="en-US" sz="2800" b="1" dirty="0" smtClean="0">
                <a:latin typeface="Times New Roman"/>
                <a:cs typeface="Times New Roman"/>
              </a:rPr>
              <a:t>(</a:t>
            </a:r>
            <a:r>
              <a:rPr lang="en-US" sz="2800" b="1" i="1" dirty="0" smtClean="0">
                <a:latin typeface="Times New Roman"/>
                <a:cs typeface="Times New Roman"/>
              </a:rPr>
              <a:t>N</a:t>
            </a:r>
            <a:r>
              <a:rPr lang="en-US" sz="2800" b="1" baseline="30000" dirty="0" smtClean="0">
                <a:latin typeface="Times New Roman"/>
                <a:cs typeface="Times New Roman"/>
              </a:rPr>
              <a:t>2</a:t>
            </a:r>
            <a:r>
              <a:rPr lang="en-US" sz="2800" b="1" dirty="0" smtClean="0">
                <a:latin typeface="Times New Roman"/>
                <a:cs typeface="Times New Roman"/>
              </a:rPr>
              <a:t>)</a:t>
            </a:r>
            <a:r>
              <a:rPr lang="en-US" sz="2800" dirty="0"/>
              <a:t>?</a:t>
            </a:r>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1857240" y="1633320"/>
              <a:ext cx="6958440" cy="2910600"/>
            </p14:xfrm>
          </p:contentPart>
        </mc:Choice>
        <mc:Fallback xmlns="">
          <p:pic>
            <p:nvPicPr>
              <p:cNvPr id="5" name="Ink 4"/>
              <p:cNvPicPr/>
              <p:nvPr/>
            </p:nvPicPr>
            <p:blipFill>
              <a:blip r:embed="rId3"/>
              <a:stretch>
                <a:fillRect/>
              </a:stretch>
            </p:blipFill>
            <p:spPr>
              <a:xfrm>
                <a:off x="1847520" y="1623960"/>
                <a:ext cx="6977520" cy="2929320"/>
              </a:xfrm>
              <a:prstGeom prst="rect">
                <a:avLst/>
              </a:prstGeom>
            </p:spPr>
          </p:pic>
        </mc:Fallback>
      </mc:AlternateContent>
    </p:spTree>
    <p:extLst>
      <p:ext uri="{BB962C8B-B14F-4D97-AF65-F5344CB8AC3E}">
        <p14:creationId xmlns:p14="http://schemas.microsoft.com/office/powerpoint/2010/main" val="2919019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Asymptotic Analysis Questions</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8</a:t>
            </a:fld>
            <a:endParaRPr lang="en-US"/>
          </a:p>
        </p:txBody>
      </p:sp>
      <p:sp>
        <p:nvSpPr>
          <p:cNvPr id="4" name="Rectangle 3"/>
          <p:cNvSpPr/>
          <p:nvPr/>
        </p:nvSpPr>
        <p:spPr>
          <a:xfrm>
            <a:off x="990600" y="1238722"/>
            <a:ext cx="7410544" cy="954107"/>
          </a:xfrm>
          <a:prstGeom prst="rect">
            <a:avLst/>
          </a:prstGeom>
        </p:spPr>
        <p:txBody>
          <a:bodyPr wrap="square">
            <a:spAutoFit/>
          </a:bodyPr>
          <a:lstStyle/>
          <a:p>
            <a:r>
              <a:rPr lang="en-US" sz="2800" dirty="0" smtClean="0">
                <a:cs typeface="Times New Roman"/>
              </a:rPr>
              <a:t>Is an algorithm with running time in </a:t>
            </a:r>
            <a:r>
              <a:rPr lang="en-US" sz="2800" b="1" dirty="0" err="1" smtClean="0">
                <a:latin typeface="Times New Roman"/>
                <a:cs typeface="Times New Roman"/>
              </a:rPr>
              <a:t>Θ</a:t>
            </a:r>
            <a:r>
              <a:rPr lang="en-US" sz="2800" b="1" dirty="0" smtClean="0">
                <a:latin typeface="Times New Roman"/>
                <a:cs typeface="Times New Roman"/>
              </a:rPr>
              <a:t>(</a:t>
            </a:r>
            <a:r>
              <a:rPr lang="en-US" sz="2800" b="1" i="1" dirty="0" smtClean="0">
                <a:latin typeface="Times New Roman"/>
                <a:cs typeface="Times New Roman"/>
              </a:rPr>
              <a:t>N</a:t>
            </a:r>
            <a:r>
              <a:rPr lang="en-US" sz="2800" b="1" dirty="0" smtClean="0">
                <a:latin typeface="Times New Roman"/>
                <a:cs typeface="Times New Roman"/>
              </a:rPr>
              <a:t>) </a:t>
            </a:r>
            <a:r>
              <a:rPr lang="en-US" sz="2800" dirty="0" smtClean="0">
                <a:cs typeface="Times New Roman"/>
              </a:rPr>
              <a:t>better than one with running time in </a:t>
            </a:r>
            <a:r>
              <a:rPr lang="en-US" sz="2800" b="1" dirty="0" err="1" smtClean="0">
                <a:latin typeface="Times New Roman"/>
                <a:cs typeface="Times New Roman"/>
              </a:rPr>
              <a:t>Θ</a:t>
            </a:r>
            <a:r>
              <a:rPr lang="en-US" sz="2800" b="1" dirty="0" smtClean="0">
                <a:latin typeface="Times New Roman"/>
                <a:cs typeface="Times New Roman"/>
              </a:rPr>
              <a:t>(</a:t>
            </a:r>
            <a:r>
              <a:rPr lang="en-US" sz="2800" b="1" i="1" dirty="0" smtClean="0">
                <a:latin typeface="Times New Roman"/>
                <a:cs typeface="Times New Roman"/>
              </a:rPr>
              <a:t>N</a:t>
            </a:r>
            <a:r>
              <a:rPr lang="en-US" sz="2800" b="1" baseline="30000" dirty="0" smtClean="0">
                <a:latin typeface="Times New Roman"/>
                <a:cs typeface="Times New Roman"/>
              </a:rPr>
              <a:t>2</a:t>
            </a:r>
            <a:r>
              <a:rPr lang="en-US" sz="2800" b="1" dirty="0" smtClean="0">
                <a:latin typeface="Times New Roman"/>
                <a:cs typeface="Times New Roman"/>
              </a:rPr>
              <a:t>)</a:t>
            </a:r>
            <a:r>
              <a:rPr lang="en-US" sz="2800" dirty="0"/>
              <a:t>?</a:t>
            </a:r>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3119400" y="2076480"/>
              <a:ext cx="4810320" cy="2581560"/>
            </p14:xfrm>
          </p:contentPart>
        </mc:Choice>
        <mc:Fallback xmlns="">
          <p:pic>
            <p:nvPicPr>
              <p:cNvPr id="5" name="Ink 4"/>
              <p:cNvPicPr/>
              <p:nvPr/>
            </p:nvPicPr>
            <p:blipFill>
              <a:blip r:embed="rId3"/>
              <a:stretch>
                <a:fillRect/>
              </a:stretch>
            </p:blipFill>
            <p:spPr>
              <a:xfrm>
                <a:off x="3109680" y="2067120"/>
                <a:ext cx="4829400" cy="2600280"/>
              </a:xfrm>
              <a:prstGeom prst="rect">
                <a:avLst/>
              </a:prstGeom>
            </p:spPr>
          </p:pic>
        </mc:Fallback>
      </mc:AlternateContent>
    </p:spTree>
    <p:extLst>
      <p:ext uri="{BB962C8B-B14F-4D97-AF65-F5344CB8AC3E}">
        <p14:creationId xmlns:p14="http://schemas.microsoft.com/office/powerpoint/2010/main" val="2485901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0E6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24199</TotalTime>
  <Words>1341</Words>
  <Application>Microsoft Macintosh PowerPoint</Application>
  <PresentationFormat>On-screen Show (16:9)</PresentationFormat>
  <Paragraphs>247</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Plan for Today</vt:lpstr>
      <vt:lpstr>Plan for Future</vt:lpstr>
      <vt:lpstr>Open-Ended Project</vt:lpstr>
      <vt:lpstr>Project Teams</vt:lpstr>
      <vt:lpstr>PointCoin Forking/Failing</vt:lpstr>
      <vt:lpstr>Asymptotic Analysis</vt:lpstr>
      <vt:lpstr>Asymptotic Analysis Questions</vt:lpstr>
      <vt:lpstr>Asymptotic Analysis Questions</vt:lpstr>
      <vt:lpstr>Cost of Mining</vt:lpstr>
      <vt:lpstr>PowerPoint Presentation</vt:lpstr>
      <vt:lpstr>PowerPoint Presentation</vt:lpstr>
      <vt:lpstr>Cost of Mining</vt:lpstr>
      <vt:lpstr>Probability of Success</vt:lpstr>
      <vt:lpstr>PowerPoint Presentation</vt:lpstr>
      <vt:lpstr>Free Money?</vt:lpstr>
      <vt:lpstr>Why is energy/hash so much less for custom ASICs? </vt:lpstr>
      <vt:lpstr>PowerPoint Presentation</vt:lpstr>
      <vt:lpstr>PowerPoint Presentation</vt:lpstr>
      <vt:lpstr>PowerPoint Presentation</vt:lpstr>
      <vt:lpstr>PowerPoint Presentation</vt:lpstr>
      <vt:lpstr>Mining and Mining</vt:lpstr>
      <vt:lpstr>Bitcoin Mining</vt:lpstr>
      <vt:lpstr>PowerPoint Presentation</vt:lpstr>
      <vt:lpstr>How to Estimate Energy Cost?</vt:lpstr>
      <vt:lpstr>PowerPoint Presentation</vt:lpstr>
      <vt:lpstr>PowerPoint Presentation</vt:lpstr>
      <vt:lpstr>PowerPoint Presentation</vt:lpstr>
      <vt:lpstr>Total Network Hashing Power</vt:lpstr>
      <vt:lpstr>PowerPoint Presentation</vt:lpstr>
      <vt:lpstr>Estimating Energy Use</vt:lpstr>
      <vt:lpstr>PowerPoint Presentation</vt:lpstr>
      <vt:lpstr>PowerPoint Presentation</vt:lpstr>
      <vt:lpstr>Charge</vt:lpstr>
    </vt:vector>
  </TitlesOfParts>
  <Company>Udacity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Evans</dc:creator>
  <cp:lastModifiedBy>David Evans</cp:lastModifiedBy>
  <cp:revision>224</cp:revision>
  <cp:lastPrinted>2015-02-16T18:23:08Z</cp:lastPrinted>
  <dcterms:created xsi:type="dcterms:W3CDTF">2015-01-10T23:57:16Z</dcterms:created>
  <dcterms:modified xsi:type="dcterms:W3CDTF">2015-02-21T18:46:12Z</dcterms:modified>
</cp:coreProperties>
</file>